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8" r:id="rId2"/>
    <p:sldId id="322" r:id="rId3"/>
    <p:sldId id="271" r:id="rId4"/>
    <p:sldId id="272" r:id="rId5"/>
    <p:sldId id="273" r:id="rId6"/>
    <p:sldId id="274" r:id="rId7"/>
    <p:sldId id="319" r:id="rId8"/>
    <p:sldId id="320" r:id="rId9"/>
    <p:sldId id="321" r:id="rId10"/>
    <p:sldId id="323" r:id="rId11"/>
    <p:sldId id="275" r:id="rId12"/>
    <p:sldId id="324" r:id="rId13"/>
    <p:sldId id="325" r:id="rId14"/>
    <p:sldId id="326" r:id="rId15"/>
    <p:sldId id="327" r:id="rId16"/>
    <p:sldId id="328" r:id="rId17"/>
    <p:sldId id="329" r:id="rId18"/>
    <p:sldId id="330" r:id="rId19"/>
    <p:sldId id="331" r:id="rId20"/>
    <p:sldId id="332" r:id="rId21"/>
    <p:sldId id="335" r:id="rId22"/>
    <p:sldId id="333" r:id="rId23"/>
    <p:sldId id="334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A7533F6-1196-4316-9E49-784A3F7F72DB}" v="480" dt="2023-01-30T00:48:09.7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96" autoAdjust="0"/>
    <p:restoredTop sz="94660"/>
  </p:normalViewPr>
  <p:slideViewPr>
    <p:cSldViewPr snapToGrid="0">
      <p:cViewPr varScale="1">
        <p:scale>
          <a:sx n="97" d="100"/>
          <a:sy n="97" d="100"/>
        </p:scale>
        <p:origin x="87" y="1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el Kuniega" userId="999f7fd1-0dc3-4cba-81fd-6a42a8d75a98" providerId="ADAL" clId="{DA7533F6-1196-4316-9E49-784A3F7F72DB}"/>
    <pc:docChg chg="undo custSel addSld modSld">
      <pc:chgData name="Michael Kuniega" userId="999f7fd1-0dc3-4cba-81fd-6a42a8d75a98" providerId="ADAL" clId="{DA7533F6-1196-4316-9E49-784A3F7F72DB}" dt="2023-01-30T00:48:09.767" v="2134"/>
      <pc:docMkLst>
        <pc:docMk/>
      </pc:docMkLst>
      <pc:sldChg chg="addSp delSp modSp mod">
        <pc:chgData name="Michael Kuniega" userId="999f7fd1-0dc3-4cba-81fd-6a42a8d75a98" providerId="ADAL" clId="{DA7533F6-1196-4316-9E49-784A3F7F72DB}" dt="2022-12-27T01:22:27.411" v="413"/>
        <pc:sldMkLst>
          <pc:docMk/>
          <pc:sldMk cId="3446907167" sldId="271"/>
        </pc:sldMkLst>
        <pc:grpChg chg="del mod">
          <ac:chgData name="Michael Kuniega" userId="999f7fd1-0dc3-4cba-81fd-6a42a8d75a98" providerId="ADAL" clId="{DA7533F6-1196-4316-9E49-784A3F7F72DB}" dt="2022-12-27T01:16:40.317" v="115"/>
          <ac:grpSpMkLst>
            <pc:docMk/>
            <pc:sldMk cId="3446907167" sldId="271"/>
            <ac:grpSpMk id="17" creationId="{FAEF1169-4F6D-01D7-3F37-E8F4A6B15E4B}"/>
          </ac:grpSpMkLst>
        </pc:grpChg>
        <pc:grpChg chg="del mod">
          <ac:chgData name="Michael Kuniega" userId="999f7fd1-0dc3-4cba-81fd-6a42a8d75a98" providerId="ADAL" clId="{DA7533F6-1196-4316-9E49-784A3F7F72DB}" dt="2022-12-27T01:16:51.273" v="134"/>
          <ac:grpSpMkLst>
            <pc:docMk/>
            <pc:sldMk cId="3446907167" sldId="271"/>
            <ac:grpSpMk id="30" creationId="{464B8F40-0C5A-AFDF-C019-4524CA7E2B2C}"/>
          </ac:grpSpMkLst>
        </pc:grpChg>
        <pc:grpChg chg="del mod">
          <ac:chgData name="Michael Kuniega" userId="999f7fd1-0dc3-4cba-81fd-6a42a8d75a98" providerId="ADAL" clId="{DA7533F6-1196-4316-9E49-784A3F7F72DB}" dt="2022-12-27T01:16:48.952" v="130"/>
          <ac:grpSpMkLst>
            <pc:docMk/>
            <pc:sldMk cId="3446907167" sldId="271"/>
            <ac:grpSpMk id="43" creationId="{A7469CCD-F7D7-783C-ECA3-1DD8BDF5EAA1}"/>
          </ac:grpSpMkLst>
        </pc:grpChg>
        <pc:grpChg chg="del mod">
          <ac:chgData name="Michael Kuniega" userId="999f7fd1-0dc3-4cba-81fd-6a42a8d75a98" providerId="ADAL" clId="{DA7533F6-1196-4316-9E49-784A3F7F72DB}" dt="2022-12-27T01:16:51.273" v="134"/>
          <ac:grpSpMkLst>
            <pc:docMk/>
            <pc:sldMk cId="3446907167" sldId="271"/>
            <ac:grpSpMk id="44" creationId="{AB0E49F6-E73A-0A54-8908-007D549DF86A}"/>
          </ac:grpSpMkLst>
        </pc:grpChg>
        <pc:grpChg chg="del mod">
          <ac:chgData name="Michael Kuniega" userId="999f7fd1-0dc3-4cba-81fd-6a42a8d75a98" providerId="ADAL" clId="{DA7533F6-1196-4316-9E49-784A3F7F72DB}" dt="2022-12-27T01:16:51.273" v="134"/>
          <ac:grpSpMkLst>
            <pc:docMk/>
            <pc:sldMk cId="3446907167" sldId="271"/>
            <ac:grpSpMk id="46" creationId="{B91189DB-F638-AE4C-0DEC-2D505C1D138F}"/>
          </ac:grpSpMkLst>
        </pc:grpChg>
        <pc:grpChg chg="mod">
          <ac:chgData name="Michael Kuniega" userId="999f7fd1-0dc3-4cba-81fd-6a42a8d75a98" providerId="ADAL" clId="{DA7533F6-1196-4316-9E49-784A3F7F72DB}" dt="2022-12-27T01:16:51.273" v="134"/>
          <ac:grpSpMkLst>
            <pc:docMk/>
            <pc:sldMk cId="3446907167" sldId="271"/>
            <ac:grpSpMk id="50" creationId="{8447CE10-E87C-A6AA-B4B6-E7C6F7E8E85D}"/>
          </ac:grpSpMkLst>
        </pc:grpChg>
        <pc:grpChg chg="mod">
          <ac:chgData name="Michael Kuniega" userId="999f7fd1-0dc3-4cba-81fd-6a42a8d75a98" providerId="ADAL" clId="{DA7533F6-1196-4316-9E49-784A3F7F72DB}" dt="2022-12-27T01:17:02.043" v="150"/>
          <ac:grpSpMkLst>
            <pc:docMk/>
            <pc:sldMk cId="3446907167" sldId="271"/>
            <ac:grpSpMk id="66" creationId="{0BE3D6FE-6FAC-7106-EF1F-BFEC32C77495}"/>
          </ac:grpSpMkLst>
        </pc:grpChg>
        <pc:grpChg chg="del mod">
          <ac:chgData name="Michael Kuniega" userId="999f7fd1-0dc3-4cba-81fd-6a42a8d75a98" providerId="ADAL" clId="{DA7533F6-1196-4316-9E49-784A3F7F72DB}" dt="2022-12-27T01:17:21.393" v="177"/>
          <ac:grpSpMkLst>
            <pc:docMk/>
            <pc:sldMk cId="3446907167" sldId="271"/>
            <ac:grpSpMk id="71" creationId="{87A2E64A-E176-C663-8F3F-9DF02C97949F}"/>
          </ac:grpSpMkLst>
        </pc:grpChg>
        <pc:grpChg chg="mod">
          <ac:chgData name="Michael Kuniega" userId="999f7fd1-0dc3-4cba-81fd-6a42a8d75a98" providerId="ADAL" clId="{DA7533F6-1196-4316-9E49-784A3F7F72DB}" dt="2022-12-27T01:17:21.393" v="177"/>
          <ac:grpSpMkLst>
            <pc:docMk/>
            <pc:sldMk cId="3446907167" sldId="271"/>
            <ac:grpSpMk id="93" creationId="{5BB2E0E0-53AF-9F73-5218-A0DAD275F7CB}"/>
          </ac:grpSpMkLst>
        </pc:grpChg>
        <pc:grpChg chg="del mod">
          <ac:chgData name="Michael Kuniega" userId="999f7fd1-0dc3-4cba-81fd-6a42a8d75a98" providerId="ADAL" clId="{DA7533F6-1196-4316-9E49-784A3F7F72DB}" dt="2022-12-27T01:17:33.405" v="182"/>
          <ac:grpSpMkLst>
            <pc:docMk/>
            <pc:sldMk cId="3446907167" sldId="271"/>
            <ac:grpSpMk id="96" creationId="{47A0BDDE-803F-4490-F5A3-BDA7F63D2B94}"/>
          </ac:grpSpMkLst>
        </pc:grpChg>
        <pc:grpChg chg="mod">
          <ac:chgData name="Michael Kuniega" userId="999f7fd1-0dc3-4cba-81fd-6a42a8d75a98" providerId="ADAL" clId="{DA7533F6-1196-4316-9E49-784A3F7F72DB}" dt="2022-12-27T01:17:33.405" v="182"/>
          <ac:grpSpMkLst>
            <pc:docMk/>
            <pc:sldMk cId="3446907167" sldId="271"/>
            <ac:grpSpMk id="98" creationId="{44680FA2-DB39-BFFB-BC4E-57AC3EADE28A}"/>
          </ac:grpSpMkLst>
        </pc:grpChg>
        <pc:grpChg chg="mod">
          <ac:chgData name="Michael Kuniega" userId="999f7fd1-0dc3-4cba-81fd-6a42a8d75a98" providerId="ADAL" clId="{DA7533F6-1196-4316-9E49-784A3F7F72DB}" dt="2022-12-27T01:17:46.604" v="201"/>
          <ac:grpSpMkLst>
            <pc:docMk/>
            <pc:sldMk cId="3446907167" sldId="271"/>
            <ac:grpSpMk id="117" creationId="{45145CDD-95EF-BC06-842D-37A3CCED1B3F}"/>
          </ac:grpSpMkLst>
        </pc:grpChg>
        <pc:grpChg chg="del mod">
          <ac:chgData name="Michael Kuniega" userId="999f7fd1-0dc3-4cba-81fd-6a42a8d75a98" providerId="ADAL" clId="{DA7533F6-1196-4316-9E49-784A3F7F72DB}" dt="2022-12-27T01:17:55.448" v="212"/>
          <ac:grpSpMkLst>
            <pc:docMk/>
            <pc:sldMk cId="3446907167" sldId="271"/>
            <ac:grpSpMk id="120" creationId="{3F0AB643-42DE-3C76-4D40-BC9B00A65BF8}"/>
          </ac:grpSpMkLst>
        </pc:grpChg>
        <pc:grpChg chg="del mod">
          <ac:chgData name="Michael Kuniega" userId="999f7fd1-0dc3-4cba-81fd-6a42a8d75a98" providerId="ADAL" clId="{DA7533F6-1196-4316-9E49-784A3F7F72DB}" dt="2022-12-27T01:17:58.452" v="216"/>
          <ac:grpSpMkLst>
            <pc:docMk/>
            <pc:sldMk cId="3446907167" sldId="271"/>
            <ac:grpSpMk id="128" creationId="{01133DB6-27D8-5E52-7DF0-CB97F7D6B298}"/>
          </ac:grpSpMkLst>
        </pc:grpChg>
        <pc:grpChg chg="mod">
          <ac:chgData name="Michael Kuniega" userId="999f7fd1-0dc3-4cba-81fd-6a42a8d75a98" providerId="ADAL" clId="{DA7533F6-1196-4316-9E49-784A3F7F72DB}" dt="2022-12-27T01:17:58.452" v="216"/>
          <ac:grpSpMkLst>
            <pc:docMk/>
            <pc:sldMk cId="3446907167" sldId="271"/>
            <ac:grpSpMk id="132" creationId="{44078C08-6276-29F9-9BE6-38E3607B1B4C}"/>
          </ac:grpSpMkLst>
        </pc:grpChg>
        <pc:grpChg chg="del mod">
          <ac:chgData name="Michael Kuniega" userId="999f7fd1-0dc3-4cba-81fd-6a42a8d75a98" providerId="ADAL" clId="{DA7533F6-1196-4316-9E49-784A3F7F72DB}" dt="2022-12-27T01:18:09.931" v="229"/>
          <ac:grpSpMkLst>
            <pc:docMk/>
            <pc:sldMk cId="3446907167" sldId="271"/>
            <ac:grpSpMk id="135" creationId="{B339B05F-1750-45A5-1407-A50AAB27D492}"/>
          </ac:grpSpMkLst>
        </pc:grpChg>
        <pc:grpChg chg="del mod">
          <ac:chgData name="Michael Kuniega" userId="999f7fd1-0dc3-4cba-81fd-6a42a8d75a98" providerId="ADAL" clId="{DA7533F6-1196-4316-9E49-784A3F7F72DB}" dt="2022-12-27T01:18:11.720" v="233"/>
          <ac:grpSpMkLst>
            <pc:docMk/>
            <pc:sldMk cId="3446907167" sldId="271"/>
            <ac:grpSpMk id="145" creationId="{65A8CE82-04C4-3515-C316-1DEB17B784C5}"/>
          </ac:grpSpMkLst>
        </pc:grpChg>
        <pc:grpChg chg="del mod">
          <ac:chgData name="Michael Kuniega" userId="999f7fd1-0dc3-4cba-81fd-6a42a8d75a98" providerId="ADAL" clId="{DA7533F6-1196-4316-9E49-784A3F7F72DB}" dt="2022-12-27T01:18:15.075" v="240"/>
          <ac:grpSpMkLst>
            <pc:docMk/>
            <pc:sldMk cId="3446907167" sldId="271"/>
            <ac:grpSpMk id="149" creationId="{DE0472CE-C500-65CE-E3E2-80182331ED35}"/>
          </ac:grpSpMkLst>
        </pc:grpChg>
        <pc:grpChg chg="del mod">
          <ac:chgData name="Michael Kuniega" userId="999f7fd1-0dc3-4cba-81fd-6a42a8d75a98" providerId="ADAL" clId="{DA7533F6-1196-4316-9E49-784A3F7F72DB}" dt="2022-12-27T01:18:18.050" v="247"/>
          <ac:grpSpMkLst>
            <pc:docMk/>
            <pc:sldMk cId="3446907167" sldId="271"/>
            <ac:grpSpMk id="156" creationId="{1665C2D8-8D90-CA6E-2461-AA91C522C126}"/>
          </ac:grpSpMkLst>
        </pc:grpChg>
        <pc:grpChg chg="mod">
          <ac:chgData name="Michael Kuniega" userId="999f7fd1-0dc3-4cba-81fd-6a42a8d75a98" providerId="ADAL" clId="{DA7533F6-1196-4316-9E49-784A3F7F72DB}" dt="2022-12-27T01:18:18.050" v="247"/>
          <ac:grpSpMkLst>
            <pc:docMk/>
            <pc:sldMk cId="3446907167" sldId="271"/>
            <ac:grpSpMk id="163" creationId="{05CC49FD-A0B1-424D-4A03-A17FF862236C}"/>
          </ac:grpSpMkLst>
        </pc:grpChg>
        <pc:grpChg chg="del mod">
          <ac:chgData name="Michael Kuniega" userId="999f7fd1-0dc3-4cba-81fd-6a42a8d75a98" providerId="ADAL" clId="{DA7533F6-1196-4316-9E49-784A3F7F72DB}" dt="2022-12-27T01:19:08.174" v="268"/>
          <ac:grpSpMkLst>
            <pc:docMk/>
            <pc:sldMk cId="3446907167" sldId="271"/>
            <ac:grpSpMk id="177" creationId="{45EB6C51-23D3-1374-A3B3-C60ADB9F11C4}"/>
          </ac:grpSpMkLst>
        </pc:grpChg>
        <pc:grpChg chg="del mod">
          <ac:chgData name="Michael Kuniega" userId="999f7fd1-0dc3-4cba-81fd-6a42a8d75a98" providerId="ADAL" clId="{DA7533F6-1196-4316-9E49-784A3F7F72DB}" dt="2022-12-27T01:19:08.174" v="268"/>
          <ac:grpSpMkLst>
            <pc:docMk/>
            <pc:sldMk cId="3446907167" sldId="271"/>
            <ac:grpSpMk id="178" creationId="{D96F195C-73E6-2B79-5492-D93B7593BD0D}"/>
          </ac:grpSpMkLst>
        </pc:grpChg>
        <pc:grpChg chg="mod">
          <ac:chgData name="Michael Kuniega" userId="999f7fd1-0dc3-4cba-81fd-6a42a8d75a98" providerId="ADAL" clId="{DA7533F6-1196-4316-9E49-784A3F7F72DB}" dt="2022-12-27T01:19:08.174" v="268"/>
          <ac:grpSpMkLst>
            <pc:docMk/>
            <pc:sldMk cId="3446907167" sldId="271"/>
            <ac:grpSpMk id="184" creationId="{9400078F-733D-DF54-3639-F320C76DD92C}"/>
          </ac:grpSpMkLst>
        </pc:grpChg>
        <pc:grpChg chg="mod">
          <ac:chgData name="Michael Kuniega" userId="999f7fd1-0dc3-4cba-81fd-6a42a8d75a98" providerId="ADAL" clId="{DA7533F6-1196-4316-9E49-784A3F7F72DB}" dt="2022-12-27T01:21:32.424" v="324"/>
          <ac:grpSpMkLst>
            <pc:docMk/>
            <pc:sldMk cId="3446907167" sldId="271"/>
            <ac:grpSpMk id="188" creationId="{0C8B52AF-B161-CE69-8B32-E5B47E172072}"/>
          </ac:grpSpMkLst>
        </pc:grpChg>
        <pc:grpChg chg="mod">
          <ac:chgData name="Michael Kuniega" userId="999f7fd1-0dc3-4cba-81fd-6a42a8d75a98" providerId="ADAL" clId="{DA7533F6-1196-4316-9E49-784A3F7F72DB}" dt="2022-12-27T01:21:45.011" v="348"/>
          <ac:grpSpMkLst>
            <pc:docMk/>
            <pc:sldMk cId="3446907167" sldId="271"/>
            <ac:grpSpMk id="212" creationId="{7B8F0366-22D5-70C6-A2D4-934A8F91112B}"/>
          </ac:grpSpMkLst>
        </pc:grpChg>
        <pc:grpChg chg="del mod">
          <ac:chgData name="Michael Kuniega" userId="999f7fd1-0dc3-4cba-81fd-6a42a8d75a98" providerId="ADAL" clId="{DA7533F6-1196-4316-9E49-784A3F7F72DB}" dt="2022-12-27T01:22:10.774" v="382"/>
          <ac:grpSpMkLst>
            <pc:docMk/>
            <pc:sldMk cId="3446907167" sldId="271"/>
            <ac:grpSpMk id="231" creationId="{6F0F28E8-BABB-4735-E10E-0AB2D54E4501}"/>
          </ac:grpSpMkLst>
        </pc:grpChg>
        <pc:grpChg chg="mod">
          <ac:chgData name="Michael Kuniega" userId="999f7fd1-0dc3-4cba-81fd-6a42a8d75a98" providerId="ADAL" clId="{DA7533F6-1196-4316-9E49-784A3F7F72DB}" dt="2022-12-27T01:22:10.774" v="382"/>
          <ac:grpSpMkLst>
            <pc:docMk/>
            <pc:sldMk cId="3446907167" sldId="271"/>
            <ac:grpSpMk id="246" creationId="{9B8E7931-EEC1-8BFC-56F7-127B3799D908}"/>
          </ac:grpSpMkLst>
        </pc:grpChg>
        <pc:grpChg chg="del mod">
          <ac:chgData name="Michael Kuniega" userId="999f7fd1-0dc3-4cba-81fd-6a42a8d75a98" providerId="ADAL" clId="{DA7533F6-1196-4316-9E49-784A3F7F72DB}" dt="2022-12-27T01:22:21.848" v="400"/>
          <ac:grpSpMkLst>
            <pc:docMk/>
            <pc:sldMk cId="3446907167" sldId="271"/>
            <ac:grpSpMk id="261" creationId="{D8D3DA24-DE21-F021-070E-8FAE438E2BA2}"/>
          </ac:grpSpMkLst>
        </pc:grpChg>
        <pc:grpChg chg="del mod">
          <ac:chgData name="Michael Kuniega" userId="999f7fd1-0dc3-4cba-81fd-6a42a8d75a98" providerId="ADAL" clId="{DA7533F6-1196-4316-9E49-784A3F7F72DB}" dt="2022-12-27T01:22:27.411" v="413"/>
          <ac:grpSpMkLst>
            <pc:docMk/>
            <pc:sldMk cId="3446907167" sldId="271"/>
            <ac:grpSpMk id="264" creationId="{5751420E-7F3F-6951-6485-4C29A4E2C114}"/>
          </ac:grpSpMkLst>
        </pc:grpChg>
        <pc:grpChg chg="mod">
          <ac:chgData name="Michael Kuniega" userId="999f7fd1-0dc3-4cba-81fd-6a42a8d75a98" providerId="ADAL" clId="{DA7533F6-1196-4316-9E49-784A3F7F72DB}" dt="2022-12-27T01:22:27.411" v="413"/>
          <ac:grpSpMkLst>
            <pc:docMk/>
            <pc:sldMk cId="3446907167" sldId="271"/>
            <ac:grpSpMk id="277" creationId="{6BBE0D21-19E8-0AD0-F96F-3AEBC4C24E63}"/>
          </ac:grpSpMkLst>
        </pc:grpChg>
        <pc:inkChg chg="add mod">
          <ac:chgData name="Michael Kuniega" userId="999f7fd1-0dc3-4cba-81fd-6a42a8d75a98" providerId="ADAL" clId="{DA7533F6-1196-4316-9E49-784A3F7F72DB}" dt="2022-12-27T01:16:51.273" v="134"/>
          <ac:inkMkLst>
            <pc:docMk/>
            <pc:sldMk cId="3446907167" sldId="271"/>
            <ac:inkMk id="6" creationId="{11713886-2A99-0E21-D841-5988234168C1}"/>
          </ac:inkMkLst>
        </pc:inkChg>
        <pc:inkChg chg="add mod">
          <ac:chgData name="Michael Kuniega" userId="999f7fd1-0dc3-4cba-81fd-6a42a8d75a98" providerId="ADAL" clId="{DA7533F6-1196-4316-9E49-784A3F7F72DB}" dt="2022-12-27T01:16:51.273" v="134"/>
          <ac:inkMkLst>
            <pc:docMk/>
            <pc:sldMk cId="3446907167" sldId="271"/>
            <ac:inkMk id="7" creationId="{FF1204F2-837D-8E49-B1A1-44E792ECE66A}"/>
          </ac:inkMkLst>
        </pc:inkChg>
        <pc:inkChg chg="add mod">
          <ac:chgData name="Michael Kuniega" userId="999f7fd1-0dc3-4cba-81fd-6a42a8d75a98" providerId="ADAL" clId="{DA7533F6-1196-4316-9E49-784A3F7F72DB}" dt="2022-12-27T01:16:51.273" v="134"/>
          <ac:inkMkLst>
            <pc:docMk/>
            <pc:sldMk cId="3446907167" sldId="271"/>
            <ac:inkMk id="8" creationId="{61BB8490-587C-AE46-3D08-986F2C0D3FE3}"/>
          </ac:inkMkLst>
        </pc:inkChg>
        <pc:inkChg chg="add mod">
          <ac:chgData name="Michael Kuniega" userId="999f7fd1-0dc3-4cba-81fd-6a42a8d75a98" providerId="ADAL" clId="{DA7533F6-1196-4316-9E49-784A3F7F72DB}" dt="2022-12-27T01:16:51.273" v="134"/>
          <ac:inkMkLst>
            <pc:docMk/>
            <pc:sldMk cId="3446907167" sldId="271"/>
            <ac:inkMk id="10" creationId="{E7DF9275-ACBB-5CBB-F4BF-EF9A0967F37D}"/>
          </ac:inkMkLst>
        </pc:inkChg>
        <pc:inkChg chg="add mod">
          <ac:chgData name="Michael Kuniega" userId="999f7fd1-0dc3-4cba-81fd-6a42a8d75a98" providerId="ADAL" clId="{DA7533F6-1196-4316-9E49-784A3F7F72DB}" dt="2022-12-27T01:16:51.273" v="134"/>
          <ac:inkMkLst>
            <pc:docMk/>
            <pc:sldMk cId="3446907167" sldId="271"/>
            <ac:inkMk id="11" creationId="{8FBBF134-5555-A54A-9703-858BF2EB23B7}"/>
          </ac:inkMkLst>
        </pc:inkChg>
        <pc:inkChg chg="add mod">
          <ac:chgData name="Michael Kuniega" userId="999f7fd1-0dc3-4cba-81fd-6a42a8d75a98" providerId="ADAL" clId="{DA7533F6-1196-4316-9E49-784A3F7F72DB}" dt="2022-12-27T01:16:51.273" v="134"/>
          <ac:inkMkLst>
            <pc:docMk/>
            <pc:sldMk cId="3446907167" sldId="271"/>
            <ac:inkMk id="12" creationId="{4D307FFE-7231-B5AE-2B49-1C78EBA99B0E}"/>
          </ac:inkMkLst>
        </pc:inkChg>
        <pc:inkChg chg="add mod">
          <ac:chgData name="Michael Kuniega" userId="999f7fd1-0dc3-4cba-81fd-6a42a8d75a98" providerId="ADAL" clId="{DA7533F6-1196-4316-9E49-784A3F7F72DB}" dt="2022-12-27T01:16:51.273" v="134"/>
          <ac:inkMkLst>
            <pc:docMk/>
            <pc:sldMk cId="3446907167" sldId="271"/>
            <ac:inkMk id="15" creationId="{FE7E48A3-B37B-FDF5-DDA6-C32C01B2AA1F}"/>
          </ac:inkMkLst>
        </pc:inkChg>
        <pc:inkChg chg="add mod">
          <ac:chgData name="Michael Kuniega" userId="999f7fd1-0dc3-4cba-81fd-6a42a8d75a98" providerId="ADAL" clId="{DA7533F6-1196-4316-9E49-784A3F7F72DB}" dt="2022-12-27T01:16:51.273" v="134"/>
          <ac:inkMkLst>
            <pc:docMk/>
            <pc:sldMk cId="3446907167" sldId="271"/>
            <ac:inkMk id="20" creationId="{7C1B28CE-D3D7-A458-6D96-7BA5BEF98EF8}"/>
          </ac:inkMkLst>
        </pc:inkChg>
        <pc:inkChg chg="add mod">
          <ac:chgData name="Michael Kuniega" userId="999f7fd1-0dc3-4cba-81fd-6a42a8d75a98" providerId="ADAL" clId="{DA7533F6-1196-4316-9E49-784A3F7F72DB}" dt="2022-12-27T01:16:51.273" v="134"/>
          <ac:inkMkLst>
            <pc:docMk/>
            <pc:sldMk cId="3446907167" sldId="271"/>
            <ac:inkMk id="21" creationId="{0BE339A6-1A5B-DBC1-8DF7-1306BEC2F5D4}"/>
          </ac:inkMkLst>
        </pc:inkChg>
        <pc:inkChg chg="add mod">
          <ac:chgData name="Michael Kuniega" userId="999f7fd1-0dc3-4cba-81fd-6a42a8d75a98" providerId="ADAL" clId="{DA7533F6-1196-4316-9E49-784A3F7F72DB}" dt="2022-12-27T01:16:51.273" v="134"/>
          <ac:inkMkLst>
            <pc:docMk/>
            <pc:sldMk cId="3446907167" sldId="271"/>
            <ac:inkMk id="22" creationId="{A5861A2A-E78A-73D1-C7DF-08E18306E1BD}"/>
          </ac:inkMkLst>
        </pc:inkChg>
        <pc:inkChg chg="add mod">
          <ac:chgData name="Michael Kuniega" userId="999f7fd1-0dc3-4cba-81fd-6a42a8d75a98" providerId="ADAL" clId="{DA7533F6-1196-4316-9E49-784A3F7F72DB}" dt="2022-12-27T01:16:51.273" v="134"/>
          <ac:inkMkLst>
            <pc:docMk/>
            <pc:sldMk cId="3446907167" sldId="271"/>
            <ac:inkMk id="23" creationId="{E78210AA-C37B-07D7-7028-26679BA2CFCE}"/>
          </ac:inkMkLst>
        </pc:inkChg>
        <pc:inkChg chg="add mod">
          <ac:chgData name="Michael Kuniega" userId="999f7fd1-0dc3-4cba-81fd-6a42a8d75a98" providerId="ADAL" clId="{DA7533F6-1196-4316-9E49-784A3F7F72DB}" dt="2022-12-27T01:16:51.273" v="134"/>
          <ac:inkMkLst>
            <pc:docMk/>
            <pc:sldMk cId="3446907167" sldId="271"/>
            <ac:inkMk id="24" creationId="{07551E80-9E95-2892-B7C4-7276151B9AFE}"/>
          </ac:inkMkLst>
        </pc:inkChg>
        <pc:inkChg chg="add mod">
          <ac:chgData name="Michael Kuniega" userId="999f7fd1-0dc3-4cba-81fd-6a42a8d75a98" providerId="ADAL" clId="{DA7533F6-1196-4316-9E49-784A3F7F72DB}" dt="2022-12-27T01:16:51.273" v="134"/>
          <ac:inkMkLst>
            <pc:docMk/>
            <pc:sldMk cId="3446907167" sldId="271"/>
            <ac:inkMk id="25" creationId="{111E5A10-ADCA-77C4-507B-3996E3220E0D}"/>
          </ac:inkMkLst>
        </pc:inkChg>
        <pc:inkChg chg="add mod">
          <ac:chgData name="Michael Kuniega" userId="999f7fd1-0dc3-4cba-81fd-6a42a8d75a98" providerId="ADAL" clId="{DA7533F6-1196-4316-9E49-784A3F7F72DB}" dt="2022-12-27T01:16:51.273" v="134"/>
          <ac:inkMkLst>
            <pc:docMk/>
            <pc:sldMk cId="3446907167" sldId="271"/>
            <ac:inkMk id="26" creationId="{DAA9E8F8-D9AE-366E-A901-40B20523D28C}"/>
          </ac:inkMkLst>
        </pc:inkChg>
        <pc:inkChg chg="add mod">
          <ac:chgData name="Michael Kuniega" userId="999f7fd1-0dc3-4cba-81fd-6a42a8d75a98" providerId="ADAL" clId="{DA7533F6-1196-4316-9E49-784A3F7F72DB}" dt="2022-12-27T01:16:51.273" v="134"/>
          <ac:inkMkLst>
            <pc:docMk/>
            <pc:sldMk cId="3446907167" sldId="271"/>
            <ac:inkMk id="27" creationId="{6E87C3A5-FB66-996B-F3CD-26F286502DD5}"/>
          </ac:inkMkLst>
        </pc:inkChg>
        <pc:inkChg chg="add mod">
          <ac:chgData name="Michael Kuniega" userId="999f7fd1-0dc3-4cba-81fd-6a42a8d75a98" providerId="ADAL" clId="{DA7533F6-1196-4316-9E49-784A3F7F72DB}" dt="2022-12-27T01:16:51.273" v="134"/>
          <ac:inkMkLst>
            <pc:docMk/>
            <pc:sldMk cId="3446907167" sldId="271"/>
            <ac:inkMk id="28" creationId="{8247E2F4-17CE-0A9A-17F8-AD12FDB62E32}"/>
          </ac:inkMkLst>
        </pc:inkChg>
        <pc:inkChg chg="add mod">
          <ac:chgData name="Michael Kuniega" userId="999f7fd1-0dc3-4cba-81fd-6a42a8d75a98" providerId="ADAL" clId="{DA7533F6-1196-4316-9E49-784A3F7F72DB}" dt="2022-12-27T01:16:51.273" v="134"/>
          <ac:inkMkLst>
            <pc:docMk/>
            <pc:sldMk cId="3446907167" sldId="271"/>
            <ac:inkMk id="29" creationId="{8CF31A6D-3B14-76A4-506D-CE39F2CF0B80}"/>
          </ac:inkMkLst>
        </pc:inkChg>
        <pc:inkChg chg="add mod">
          <ac:chgData name="Michael Kuniega" userId="999f7fd1-0dc3-4cba-81fd-6a42a8d75a98" providerId="ADAL" clId="{DA7533F6-1196-4316-9E49-784A3F7F72DB}" dt="2022-12-27T01:16:51.273" v="134"/>
          <ac:inkMkLst>
            <pc:docMk/>
            <pc:sldMk cId="3446907167" sldId="271"/>
            <ac:inkMk id="31" creationId="{3FF458AF-CD21-8046-18E5-F1DBEC362E9A}"/>
          </ac:inkMkLst>
        </pc:inkChg>
        <pc:inkChg chg="add mod">
          <ac:chgData name="Michael Kuniega" userId="999f7fd1-0dc3-4cba-81fd-6a42a8d75a98" providerId="ADAL" clId="{DA7533F6-1196-4316-9E49-784A3F7F72DB}" dt="2022-12-27T01:16:51.273" v="134"/>
          <ac:inkMkLst>
            <pc:docMk/>
            <pc:sldMk cId="3446907167" sldId="271"/>
            <ac:inkMk id="32" creationId="{D05C819A-2620-10F4-2A8B-3DE5AA53BB28}"/>
          </ac:inkMkLst>
        </pc:inkChg>
        <pc:inkChg chg="add mod">
          <ac:chgData name="Michael Kuniega" userId="999f7fd1-0dc3-4cba-81fd-6a42a8d75a98" providerId="ADAL" clId="{DA7533F6-1196-4316-9E49-784A3F7F72DB}" dt="2022-12-27T01:16:51.273" v="134"/>
          <ac:inkMkLst>
            <pc:docMk/>
            <pc:sldMk cId="3446907167" sldId="271"/>
            <ac:inkMk id="33" creationId="{AF084047-E291-D86E-5012-37FF1C6C5F14}"/>
          </ac:inkMkLst>
        </pc:inkChg>
        <pc:inkChg chg="add mod">
          <ac:chgData name="Michael Kuniega" userId="999f7fd1-0dc3-4cba-81fd-6a42a8d75a98" providerId="ADAL" clId="{DA7533F6-1196-4316-9E49-784A3F7F72DB}" dt="2022-12-27T01:16:51.273" v="134"/>
          <ac:inkMkLst>
            <pc:docMk/>
            <pc:sldMk cId="3446907167" sldId="271"/>
            <ac:inkMk id="34" creationId="{0F0273D3-E580-55CB-629D-77BB8164BAEF}"/>
          </ac:inkMkLst>
        </pc:inkChg>
        <pc:inkChg chg="add mod">
          <ac:chgData name="Michael Kuniega" userId="999f7fd1-0dc3-4cba-81fd-6a42a8d75a98" providerId="ADAL" clId="{DA7533F6-1196-4316-9E49-784A3F7F72DB}" dt="2022-12-27T01:16:51.273" v="134"/>
          <ac:inkMkLst>
            <pc:docMk/>
            <pc:sldMk cId="3446907167" sldId="271"/>
            <ac:inkMk id="35" creationId="{B1B77A20-2FD6-31AC-F25A-69C8AD17C9DC}"/>
          </ac:inkMkLst>
        </pc:inkChg>
        <pc:inkChg chg="add mod">
          <ac:chgData name="Michael Kuniega" userId="999f7fd1-0dc3-4cba-81fd-6a42a8d75a98" providerId="ADAL" clId="{DA7533F6-1196-4316-9E49-784A3F7F72DB}" dt="2022-12-27T01:16:51.273" v="134"/>
          <ac:inkMkLst>
            <pc:docMk/>
            <pc:sldMk cId="3446907167" sldId="271"/>
            <ac:inkMk id="36" creationId="{DE00E23E-F9E6-88CD-024B-38EA27AE71C0}"/>
          </ac:inkMkLst>
        </pc:inkChg>
        <pc:inkChg chg="add mod">
          <ac:chgData name="Michael Kuniega" userId="999f7fd1-0dc3-4cba-81fd-6a42a8d75a98" providerId="ADAL" clId="{DA7533F6-1196-4316-9E49-784A3F7F72DB}" dt="2022-12-27T01:16:51.273" v="134"/>
          <ac:inkMkLst>
            <pc:docMk/>
            <pc:sldMk cId="3446907167" sldId="271"/>
            <ac:inkMk id="37" creationId="{6D4A1C27-BE9B-0FF6-CFFD-A1C7DF5F18E9}"/>
          </ac:inkMkLst>
        </pc:inkChg>
        <pc:inkChg chg="add mod">
          <ac:chgData name="Michael Kuniega" userId="999f7fd1-0dc3-4cba-81fd-6a42a8d75a98" providerId="ADAL" clId="{DA7533F6-1196-4316-9E49-784A3F7F72DB}" dt="2022-12-27T01:16:51.273" v="134"/>
          <ac:inkMkLst>
            <pc:docMk/>
            <pc:sldMk cId="3446907167" sldId="271"/>
            <ac:inkMk id="38" creationId="{8EE46189-2B7C-7880-DE3E-2386CDFE9DFA}"/>
          </ac:inkMkLst>
        </pc:inkChg>
        <pc:inkChg chg="add mod">
          <ac:chgData name="Michael Kuniega" userId="999f7fd1-0dc3-4cba-81fd-6a42a8d75a98" providerId="ADAL" clId="{DA7533F6-1196-4316-9E49-784A3F7F72DB}" dt="2022-12-27T01:16:51.273" v="134"/>
          <ac:inkMkLst>
            <pc:docMk/>
            <pc:sldMk cId="3446907167" sldId="271"/>
            <ac:inkMk id="39" creationId="{206389D4-55ED-4A87-1C4E-AAA67FB230F4}"/>
          </ac:inkMkLst>
        </pc:inkChg>
        <pc:inkChg chg="add mod">
          <ac:chgData name="Michael Kuniega" userId="999f7fd1-0dc3-4cba-81fd-6a42a8d75a98" providerId="ADAL" clId="{DA7533F6-1196-4316-9E49-784A3F7F72DB}" dt="2022-12-27T01:16:51.273" v="134"/>
          <ac:inkMkLst>
            <pc:docMk/>
            <pc:sldMk cId="3446907167" sldId="271"/>
            <ac:inkMk id="40" creationId="{FAD54A76-E4D6-9CD7-E977-4782E51FEDAA}"/>
          </ac:inkMkLst>
        </pc:inkChg>
        <pc:inkChg chg="add mod">
          <ac:chgData name="Michael Kuniega" userId="999f7fd1-0dc3-4cba-81fd-6a42a8d75a98" providerId="ADAL" clId="{DA7533F6-1196-4316-9E49-784A3F7F72DB}" dt="2022-12-27T01:16:51.273" v="134"/>
          <ac:inkMkLst>
            <pc:docMk/>
            <pc:sldMk cId="3446907167" sldId="271"/>
            <ac:inkMk id="41" creationId="{7C5FFA4D-7A2A-5817-CBA8-E095CD933B63}"/>
          </ac:inkMkLst>
        </pc:inkChg>
        <pc:inkChg chg="add mod">
          <ac:chgData name="Michael Kuniega" userId="999f7fd1-0dc3-4cba-81fd-6a42a8d75a98" providerId="ADAL" clId="{DA7533F6-1196-4316-9E49-784A3F7F72DB}" dt="2022-12-27T01:16:51.273" v="134"/>
          <ac:inkMkLst>
            <pc:docMk/>
            <pc:sldMk cId="3446907167" sldId="271"/>
            <ac:inkMk id="42" creationId="{3B548453-BF53-B337-9B06-6B23F89AF680}"/>
          </ac:inkMkLst>
        </pc:inkChg>
        <pc:inkChg chg="add mod">
          <ac:chgData name="Michael Kuniega" userId="999f7fd1-0dc3-4cba-81fd-6a42a8d75a98" providerId="ADAL" clId="{DA7533F6-1196-4316-9E49-784A3F7F72DB}" dt="2022-12-27T01:16:51.273" v="134"/>
          <ac:inkMkLst>
            <pc:docMk/>
            <pc:sldMk cId="3446907167" sldId="271"/>
            <ac:inkMk id="45" creationId="{FE3A7A85-75B7-71DB-4C9B-FC5F8BB41031}"/>
          </ac:inkMkLst>
        </pc:inkChg>
        <pc:inkChg chg="add mod">
          <ac:chgData name="Michael Kuniega" userId="999f7fd1-0dc3-4cba-81fd-6a42a8d75a98" providerId="ADAL" clId="{DA7533F6-1196-4316-9E49-784A3F7F72DB}" dt="2022-12-27T01:16:51.273" v="134"/>
          <ac:inkMkLst>
            <pc:docMk/>
            <pc:sldMk cId="3446907167" sldId="271"/>
            <ac:inkMk id="47" creationId="{DCCC7373-A704-9BEA-323D-012D48C25CC5}"/>
          </ac:inkMkLst>
        </pc:inkChg>
        <pc:inkChg chg="add mod">
          <ac:chgData name="Michael Kuniega" userId="999f7fd1-0dc3-4cba-81fd-6a42a8d75a98" providerId="ADAL" clId="{DA7533F6-1196-4316-9E49-784A3F7F72DB}" dt="2022-12-27T01:16:51.273" v="134"/>
          <ac:inkMkLst>
            <pc:docMk/>
            <pc:sldMk cId="3446907167" sldId="271"/>
            <ac:inkMk id="48" creationId="{ACA7E79F-BDD4-0ED8-B5B2-09512894ED04}"/>
          </ac:inkMkLst>
        </pc:inkChg>
        <pc:inkChg chg="add mod">
          <ac:chgData name="Michael Kuniega" userId="999f7fd1-0dc3-4cba-81fd-6a42a8d75a98" providerId="ADAL" clId="{DA7533F6-1196-4316-9E49-784A3F7F72DB}" dt="2022-12-27T01:16:51.273" v="134"/>
          <ac:inkMkLst>
            <pc:docMk/>
            <pc:sldMk cId="3446907167" sldId="271"/>
            <ac:inkMk id="49" creationId="{31DA2542-1630-FDEA-730C-CE6353D0A374}"/>
          </ac:inkMkLst>
        </pc:inkChg>
        <pc:inkChg chg="add mod">
          <ac:chgData name="Michael Kuniega" userId="999f7fd1-0dc3-4cba-81fd-6a42a8d75a98" providerId="ADAL" clId="{DA7533F6-1196-4316-9E49-784A3F7F72DB}" dt="2022-12-27T01:17:02.043" v="150"/>
          <ac:inkMkLst>
            <pc:docMk/>
            <pc:sldMk cId="3446907167" sldId="271"/>
            <ac:inkMk id="51" creationId="{72159A02-B739-52E4-31CF-C0850A3BEC4F}"/>
          </ac:inkMkLst>
        </pc:inkChg>
        <pc:inkChg chg="add mod">
          <ac:chgData name="Michael Kuniega" userId="999f7fd1-0dc3-4cba-81fd-6a42a8d75a98" providerId="ADAL" clId="{DA7533F6-1196-4316-9E49-784A3F7F72DB}" dt="2022-12-27T01:17:02.043" v="150"/>
          <ac:inkMkLst>
            <pc:docMk/>
            <pc:sldMk cId="3446907167" sldId="271"/>
            <ac:inkMk id="52" creationId="{D471884D-2165-79A7-42A1-A1F024391DBE}"/>
          </ac:inkMkLst>
        </pc:inkChg>
        <pc:inkChg chg="add mod">
          <ac:chgData name="Michael Kuniega" userId="999f7fd1-0dc3-4cba-81fd-6a42a8d75a98" providerId="ADAL" clId="{DA7533F6-1196-4316-9E49-784A3F7F72DB}" dt="2022-12-27T01:17:02.043" v="150"/>
          <ac:inkMkLst>
            <pc:docMk/>
            <pc:sldMk cId="3446907167" sldId="271"/>
            <ac:inkMk id="53" creationId="{87996390-6F3C-614D-7814-38C41545F6F7}"/>
          </ac:inkMkLst>
        </pc:inkChg>
        <pc:inkChg chg="add mod">
          <ac:chgData name="Michael Kuniega" userId="999f7fd1-0dc3-4cba-81fd-6a42a8d75a98" providerId="ADAL" clId="{DA7533F6-1196-4316-9E49-784A3F7F72DB}" dt="2022-12-27T01:17:02.043" v="150"/>
          <ac:inkMkLst>
            <pc:docMk/>
            <pc:sldMk cId="3446907167" sldId="271"/>
            <ac:inkMk id="54" creationId="{895CDB5E-60CE-9856-2964-06526E8F10A3}"/>
          </ac:inkMkLst>
        </pc:inkChg>
        <pc:inkChg chg="add mod">
          <ac:chgData name="Michael Kuniega" userId="999f7fd1-0dc3-4cba-81fd-6a42a8d75a98" providerId="ADAL" clId="{DA7533F6-1196-4316-9E49-784A3F7F72DB}" dt="2022-12-27T01:17:02.043" v="150"/>
          <ac:inkMkLst>
            <pc:docMk/>
            <pc:sldMk cId="3446907167" sldId="271"/>
            <ac:inkMk id="55" creationId="{95CD1BE5-6BF3-5DCD-C227-1074AA20E11C}"/>
          </ac:inkMkLst>
        </pc:inkChg>
        <pc:inkChg chg="add mod">
          <ac:chgData name="Michael Kuniega" userId="999f7fd1-0dc3-4cba-81fd-6a42a8d75a98" providerId="ADAL" clId="{DA7533F6-1196-4316-9E49-784A3F7F72DB}" dt="2022-12-27T01:17:02.043" v="150"/>
          <ac:inkMkLst>
            <pc:docMk/>
            <pc:sldMk cId="3446907167" sldId="271"/>
            <ac:inkMk id="56" creationId="{1ECE85CF-D44D-FCC7-1E7E-B3B529D0FAF2}"/>
          </ac:inkMkLst>
        </pc:inkChg>
        <pc:inkChg chg="add mod">
          <ac:chgData name="Michael Kuniega" userId="999f7fd1-0dc3-4cba-81fd-6a42a8d75a98" providerId="ADAL" clId="{DA7533F6-1196-4316-9E49-784A3F7F72DB}" dt="2022-12-27T01:17:02.043" v="150"/>
          <ac:inkMkLst>
            <pc:docMk/>
            <pc:sldMk cId="3446907167" sldId="271"/>
            <ac:inkMk id="57" creationId="{257E4B33-5E7F-DB42-ED4F-F404611F9BDF}"/>
          </ac:inkMkLst>
        </pc:inkChg>
        <pc:inkChg chg="add mod">
          <ac:chgData name="Michael Kuniega" userId="999f7fd1-0dc3-4cba-81fd-6a42a8d75a98" providerId="ADAL" clId="{DA7533F6-1196-4316-9E49-784A3F7F72DB}" dt="2022-12-27T01:17:02.043" v="150"/>
          <ac:inkMkLst>
            <pc:docMk/>
            <pc:sldMk cId="3446907167" sldId="271"/>
            <ac:inkMk id="58" creationId="{0C94B1DC-C5D7-3C6E-9386-B1493DC5DE42}"/>
          </ac:inkMkLst>
        </pc:inkChg>
        <pc:inkChg chg="add mod">
          <ac:chgData name="Michael Kuniega" userId="999f7fd1-0dc3-4cba-81fd-6a42a8d75a98" providerId="ADAL" clId="{DA7533F6-1196-4316-9E49-784A3F7F72DB}" dt="2022-12-27T01:17:02.043" v="150"/>
          <ac:inkMkLst>
            <pc:docMk/>
            <pc:sldMk cId="3446907167" sldId="271"/>
            <ac:inkMk id="59" creationId="{8C40897B-8C16-E988-498D-0E109B307C32}"/>
          </ac:inkMkLst>
        </pc:inkChg>
        <pc:inkChg chg="add mod">
          <ac:chgData name="Michael Kuniega" userId="999f7fd1-0dc3-4cba-81fd-6a42a8d75a98" providerId="ADAL" clId="{DA7533F6-1196-4316-9E49-784A3F7F72DB}" dt="2022-12-27T01:17:02.043" v="150"/>
          <ac:inkMkLst>
            <pc:docMk/>
            <pc:sldMk cId="3446907167" sldId="271"/>
            <ac:inkMk id="60" creationId="{0838D3CC-BC72-AA37-2637-B492FAEB2A49}"/>
          </ac:inkMkLst>
        </pc:inkChg>
        <pc:inkChg chg="add mod">
          <ac:chgData name="Michael Kuniega" userId="999f7fd1-0dc3-4cba-81fd-6a42a8d75a98" providerId="ADAL" clId="{DA7533F6-1196-4316-9E49-784A3F7F72DB}" dt="2022-12-27T01:17:02.043" v="150"/>
          <ac:inkMkLst>
            <pc:docMk/>
            <pc:sldMk cId="3446907167" sldId="271"/>
            <ac:inkMk id="61" creationId="{DC1F962F-7211-3472-5395-FA00B5D41E1A}"/>
          </ac:inkMkLst>
        </pc:inkChg>
        <pc:inkChg chg="add mod">
          <ac:chgData name="Michael Kuniega" userId="999f7fd1-0dc3-4cba-81fd-6a42a8d75a98" providerId="ADAL" clId="{DA7533F6-1196-4316-9E49-784A3F7F72DB}" dt="2022-12-27T01:17:02.043" v="150"/>
          <ac:inkMkLst>
            <pc:docMk/>
            <pc:sldMk cId="3446907167" sldId="271"/>
            <ac:inkMk id="62" creationId="{B622EEB8-4666-1CC4-E758-A8EF3248F9C5}"/>
          </ac:inkMkLst>
        </pc:inkChg>
        <pc:inkChg chg="add mod">
          <ac:chgData name="Michael Kuniega" userId="999f7fd1-0dc3-4cba-81fd-6a42a8d75a98" providerId="ADAL" clId="{DA7533F6-1196-4316-9E49-784A3F7F72DB}" dt="2022-12-27T01:17:02.043" v="150"/>
          <ac:inkMkLst>
            <pc:docMk/>
            <pc:sldMk cId="3446907167" sldId="271"/>
            <ac:inkMk id="63" creationId="{E53F494A-8BDC-3F54-5814-393AA3D92647}"/>
          </ac:inkMkLst>
        </pc:inkChg>
        <pc:inkChg chg="add mod">
          <ac:chgData name="Michael Kuniega" userId="999f7fd1-0dc3-4cba-81fd-6a42a8d75a98" providerId="ADAL" clId="{DA7533F6-1196-4316-9E49-784A3F7F72DB}" dt="2022-12-27T01:17:02.043" v="150"/>
          <ac:inkMkLst>
            <pc:docMk/>
            <pc:sldMk cId="3446907167" sldId="271"/>
            <ac:inkMk id="64" creationId="{43FAFA61-D020-D8AE-4C6A-2C5623A8261F}"/>
          </ac:inkMkLst>
        </pc:inkChg>
        <pc:inkChg chg="add mod">
          <ac:chgData name="Michael Kuniega" userId="999f7fd1-0dc3-4cba-81fd-6a42a8d75a98" providerId="ADAL" clId="{DA7533F6-1196-4316-9E49-784A3F7F72DB}" dt="2022-12-27T01:17:02.043" v="150"/>
          <ac:inkMkLst>
            <pc:docMk/>
            <pc:sldMk cId="3446907167" sldId="271"/>
            <ac:inkMk id="65" creationId="{B137990D-D2DC-D84B-A5A4-E74569C12FD9}"/>
          </ac:inkMkLst>
        </pc:inkChg>
        <pc:inkChg chg="add mod">
          <ac:chgData name="Michael Kuniega" userId="999f7fd1-0dc3-4cba-81fd-6a42a8d75a98" providerId="ADAL" clId="{DA7533F6-1196-4316-9E49-784A3F7F72DB}" dt="2022-12-27T01:17:21.393" v="177"/>
          <ac:inkMkLst>
            <pc:docMk/>
            <pc:sldMk cId="3446907167" sldId="271"/>
            <ac:inkMk id="67" creationId="{376A2307-16B1-F384-3111-DB79D945F4B0}"/>
          </ac:inkMkLst>
        </pc:inkChg>
        <pc:inkChg chg="add mod">
          <ac:chgData name="Michael Kuniega" userId="999f7fd1-0dc3-4cba-81fd-6a42a8d75a98" providerId="ADAL" clId="{DA7533F6-1196-4316-9E49-784A3F7F72DB}" dt="2022-12-27T01:17:21.393" v="177"/>
          <ac:inkMkLst>
            <pc:docMk/>
            <pc:sldMk cId="3446907167" sldId="271"/>
            <ac:inkMk id="68" creationId="{3C213256-356D-473C-8B90-98669290BD45}"/>
          </ac:inkMkLst>
        </pc:inkChg>
        <pc:inkChg chg="add mod">
          <ac:chgData name="Michael Kuniega" userId="999f7fd1-0dc3-4cba-81fd-6a42a8d75a98" providerId="ADAL" clId="{DA7533F6-1196-4316-9E49-784A3F7F72DB}" dt="2022-12-27T01:17:21.393" v="177"/>
          <ac:inkMkLst>
            <pc:docMk/>
            <pc:sldMk cId="3446907167" sldId="271"/>
            <ac:inkMk id="69" creationId="{26CE5D17-808E-A2C3-18CE-8FCECC9C02E9}"/>
          </ac:inkMkLst>
        </pc:inkChg>
        <pc:inkChg chg="add mod">
          <ac:chgData name="Michael Kuniega" userId="999f7fd1-0dc3-4cba-81fd-6a42a8d75a98" providerId="ADAL" clId="{DA7533F6-1196-4316-9E49-784A3F7F72DB}" dt="2022-12-27T01:17:21.393" v="177"/>
          <ac:inkMkLst>
            <pc:docMk/>
            <pc:sldMk cId="3446907167" sldId="271"/>
            <ac:inkMk id="70" creationId="{7D4128F3-2FD9-2A36-C124-EA1CAB3B093E}"/>
          </ac:inkMkLst>
        </pc:inkChg>
        <pc:inkChg chg="add mod">
          <ac:chgData name="Michael Kuniega" userId="999f7fd1-0dc3-4cba-81fd-6a42a8d75a98" providerId="ADAL" clId="{DA7533F6-1196-4316-9E49-784A3F7F72DB}" dt="2022-12-27T01:17:21.393" v="177"/>
          <ac:inkMkLst>
            <pc:docMk/>
            <pc:sldMk cId="3446907167" sldId="271"/>
            <ac:inkMk id="72" creationId="{AC5E927F-F823-F9D6-9CA5-875503D8994A}"/>
          </ac:inkMkLst>
        </pc:inkChg>
        <pc:inkChg chg="add mod">
          <ac:chgData name="Michael Kuniega" userId="999f7fd1-0dc3-4cba-81fd-6a42a8d75a98" providerId="ADAL" clId="{DA7533F6-1196-4316-9E49-784A3F7F72DB}" dt="2022-12-27T01:17:21.393" v="177"/>
          <ac:inkMkLst>
            <pc:docMk/>
            <pc:sldMk cId="3446907167" sldId="271"/>
            <ac:inkMk id="73" creationId="{DDEAFDC1-B3DB-B955-84D5-597DFA151948}"/>
          </ac:inkMkLst>
        </pc:inkChg>
        <pc:inkChg chg="add mod">
          <ac:chgData name="Michael Kuniega" userId="999f7fd1-0dc3-4cba-81fd-6a42a8d75a98" providerId="ADAL" clId="{DA7533F6-1196-4316-9E49-784A3F7F72DB}" dt="2022-12-27T01:17:21.393" v="177"/>
          <ac:inkMkLst>
            <pc:docMk/>
            <pc:sldMk cId="3446907167" sldId="271"/>
            <ac:inkMk id="74" creationId="{A84AB990-E3C1-5101-4A41-6C95DF3AA143}"/>
          </ac:inkMkLst>
        </pc:inkChg>
        <pc:inkChg chg="add mod">
          <ac:chgData name="Michael Kuniega" userId="999f7fd1-0dc3-4cba-81fd-6a42a8d75a98" providerId="ADAL" clId="{DA7533F6-1196-4316-9E49-784A3F7F72DB}" dt="2022-12-27T01:17:21.393" v="177"/>
          <ac:inkMkLst>
            <pc:docMk/>
            <pc:sldMk cId="3446907167" sldId="271"/>
            <ac:inkMk id="75" creationId="{5821D218-92A3-F976-C1E2-F8532D82C2F9}"/>
          </ac:inkMkLst>
        </pc:inkChg>
        <pc:inkChg chg="add mod">
          <ac:chgData name="Michael Kuniega" userId="999f7fd1-0dc3-4cba-81fd-6a42a8d75a98" providerId="ADAL" clId="{DA7533F6-1196-4316-9E49-784A3F7F72DB}" dt="2022-12-27T01:17:21.393" v="177"/>
          <ac:inkMkLst>
            <pc:docMk/>
            <pc:sldMk cId="3446907167" sldId="271"/>
            <ac:inkMk id="76" creationId="{A137C7AE-0992-5A95-39CE-080FCFF82FAD}"/>
          </ac:inkMkLst>
        </pc:inkChg>
        <pc:inkChg chg="add mod">
          <ac:chgData name="Michael Kuniega" userId="999f7fd1-0dc3-4cba-81fd-6a42a8d75a98" providerId="ADAL" clId="{DA7533F6-1196-4316-9E49-784A3F7F72DB}" dt="2022-12-27T01:17:21.393" v="177"/>
          <ac:inkMkLst>
            <pc:docMk/>
            <pc:sldMk cId="3446907167" sldId="271"/>
            <ac:inkMk id="77" creationId="{134F738D-F04F-F71A-7F15-CCE76C8883E7}"/>
          </ac:inkMkLst>
        </pc:inkChg>
        <pc:inkChg chg="add mod">
          <ac:chgData name="Michael Kuniega" userId="999f7fd1-0dc3-4cba-81fd-6a42a8d75a98" providerId="ADAL" clId="{DA7533F6-1196-4316-9E49-784A3F7F72DB}" dt="2022-12-27T01:17:21.393" v="177"/>
          <ac:inkMkLst>
            <pc:docMk/>
            <pc:sldMk cId="3446907167" sldId="271"/>
            <ac:inkMk id="78" creationId="{86453652-9B33-5173-DD21-F995F8D1362F}"/>
          </ac:inkMkLst>
        </pc:inkChg>
        <pc:inkChg chg="add mod">
          <ac:chgData name="Michael Kuniega" userId="999f7fd1-0dc3-4cba-81fd-6a42a8d75a98" providerId="ADAL" clId="{DA7533F6-1196-4316-9E49-784A3F7F72DB}" dt="2022-12-27T01:17:21.393" v="177"/>
          <ac:inkMkLst>
            <pc:docMk/>
            <pc:sldMk cId="3446907167" sldId="271"/>
            <ac:inkMk id="79" creationId="{91E288EA-803D-6F1C-701B-D45930E539A5}"/>
          </ac:inkMkLst>
        </pc:inkChg>
        <pc:inkChg chg="add mod">
          <ac:chgData name="Michael Kuniega" userId="999f7fd1-0dc3-4cba-81fd-6a42a8d75a98" providerId="ADAL" clId="{DA7533F6-1196-4316-9E49-784A3F7F72DB}" dt="2022-12-27T01:17:21.393" v="177"/>
          <ac:inkMkLst>
            <pc:docMk/>
            <pc:sldMk cId="3446907167" sldId="271"/>
            <ac:inkMk id="80" creationId="{ABE3FFC9-17BF-A70A-E62E-7186A7646880}"/>
          </ac:inkMkLst>
        </pc:inkChg>
        <pc:inkChg chg="add mod">
          <ac:chgData name="Michael Kuniega" userId="999f7fd1-0dc3-4cba-81fd-6a42a8d75a98" providerId="ADAL" clId="{DA7533F6-1196-4316-9E49-784A3F7F72DB}" dt="2022-12-27T01:17:21.393" v="177"/>
          <ac:inkMkLst>
            <pc:docMk/>
            <pc:sldMk cId="3446907167" sldId="271"/>
            <ac:inkMk id="81" creationId="{5203BF1C-48F0-649B-58AB-FF5C42DBC589}"/>
          </ac:inkMkLst>
        </pc:inkChg>
        <pc:inkChg chg="add mod">
          <ac:chgData name="Michael Kuniega" userId="999f7fd1-0dc3-4cba-81fd-6a42a8d75a98" providerId="ADAL" clId="{DA7533F6-1196-4316-9E49-784A3F7F72DB}" dt="2022-12-27T01:17:21.393" v="177"/>
          <ac:inkMkLst>
            <pc:docMk/>
            <pc:sldMk cId="3446907167" sldId="271"/>
            <ac:inkMk id="82" creationId="{BF00D97A-F5A7-1BCB-6C28-24B48F306D74}"/>
          </ac:inkMkLst>
        </pc:inkChg>
        <pc:inkChg chg="add mod">
          <ac:chgData name="Michael Kuniega" userId="999f7fd1-0dc3-4cba-81fd-6a42a8d75a98" providerId="ADAL" clId="{DA7533F6-1196-4316-9E49-784A3F7F72DB}" dt="2022-12-27T01:17:21.393" v="177"/>
          <ac:inkMkLst>
            <pc:docMk/>
            <pc:sldMk cId="3446907167" sldId="271"/>
            <ac:inkMk id="83" creationId="{3EB18AD7-71C5-2617-9AB0-51D7EEF66E6F}"/>
          </ac:inkMkLst>
        </pc:inkChg>
        <pc:inkChg chg="add mod">
          <ac:chgData name="Michael Kuniega" userId="999f7fd1-0dc3-4cba-81fd-6a42a8d75a98" providerId="ADAL" clId="{DA7533F6-1196-4316-9E49-784A3F7F72DB}" dt="2022-12-27T01:17:21.393" v="177"/>
          <ac:inkMkLst>
            <pc:docMk/>
            <pc:sldMk cId="3446907167" sldId="271"/>
            <ac:inkMk id="84" creationId="{003018B0-FC41-5164-2A6F-286F597777C1}"/>
          </ac:inkMkLst>
        </pc:inkChg>
        <pc:inkChg chg="add mod">
          <ac:chgData name="Michael Kuniega" userId="999f7fd1-0dc3-4cba-81fd-6a42a8d75a98" providerId="ADAL" clId="{DA7533F6-1196-4316-9E49-784A3F7F72DB}" dt="2022-12-27T01:17:21.393" v="177"/>
          <ac:inkMkLst>
            <pc:docMk/>
            <pc:sldMk cId="3446907167" sldId="271"/>
            <ac:inkMk id="85" creationId="{6733FC97-9847-9A50-C432-7DC21D5CF774}"/>
          </ac:inkMkLst>
        </pc:inkChg>
        <pc:inkChg chg="add mod">
          <ac:chgData name="Michael Kuniega" userId="999f7fd1-0dc3-4cba-81fd-6a42a8d75a98" providerId="ADAL" clId="{DA7533F6-1196-4316-9E49-784A3F7F72DB}" dt="2022-12-27T01:17:21.393" v="177"/>
          <ac:inkMkLst>
            <pc:docMk/>
            <pc:sldMk cId="3446907167" sldId="271"/>
            <ac:inkMk id="86" creationId="{A3808959-88F8-8096-32E6-2C7EB12D1908}"/>
          </ac:inkMkLst>
        </pc:inkChg>
        <pc:inkChg chg="add mod">
          <ac:chgData name="Michael Kuniega" userId="999f7fd1-0dc3-4cba-81fd-6a42a8d75a98" providerId="ADAL" clId="{DA7533F6-1196-4316-9E49-784A3F7F72DB}" dt="2022-12-27T01:17:21.393" v="177"/>
          <ac:inkMkLst>
            <pc:docMk/>
            <pc:sldMk cId="3446907167" sldId="271"/>
            <ac:inkMk id="87" creationId="{516F1645-BC33-DFB3-20DE-E52649F16886}"/>
          </ac:inkMkLst>
        </pc:inkChg>
        <pc:inkChg chg="add mod">
          <ac:chgData name="Michael Kuniega" userId="999f7fd1-0dc3-4cba-81fd-6a42a8d75a98" providerId="ADAL" clId="{DA7533F6-1196-4316-9E49-784A3F7F72DB}" dt="2022-12-27T01:17:21.393" v="177"/>
          <ac:inkMkLst>
            <pc:docMk/>
            <pc:sldMk cId="3446907167" sldId="271"/>
            <ac:inkMk id="88" creationId="{440397F8-6ED8-8C28-8867-3F197E9A4393}"/>
          </ac:inkMkLst>
        </pc:inkChg>
        <pc:inkChg chg="add mod">
          <ac:chgData name="Michael Kuniega" userId="999f7fd1-0dc3-4cba-81fd-6a42a8d75a98" providerId="ADAL" clId="{DA7533F6-1196-4316-9E49-784A3F7F72DB}" dt="2022-12-27T01:17:21.393" v="177"/>
          <ac:inkMkLst>
            <pc:docMk/>
            <pc:sldMk cId="3446907167" sldId="271"/>
            <ac:inkMk id="89" creationId="{A7158D95-8A01-00BD-31CD-9CD41133CC4C}"/>
          </ac:inkMkLst>
        </pc:inkChg>
        <pc:inkChg chg="add mod">
          <ac:chgData name="Michael Kuniega" userId="999f7fd1-0dc3-4cba-81fd-6a42a8d75a98" providerId="ADAL" clId="{DA7533F6-1196-4316-9E49-784A3F7F72DB}" dt="2022-12-27T01:17:21.393" v="177"/>
          <ac:inkMkLst>
            <pc:docMk/>
            <pc:sldMk cId="3446907167" sldId="271"/>
            <ac:inkMk id="90" creationId="{655F5B4B-F46A-2AFC-3D8E-D0513D1B6B3E}"/>
          </ac:inkMkLst>
        </pc:inkChg>
        <pc:inkChg chg="add mod">
          <ac:chgData name="Michael Kuniega" userId="999f7fd1-0dc3-4cba-81fd-6a42a8d75a98" providerId="ADAL" clId="{DA7533F6-1196-4316-9E49-784A3F7F72DB}" dt="2022-12-27T01:17:21.393" v="177"/>
          <ac:inkMkLst>
            <pc:docMk/>
            <pc:sldMk cId="3446907167" sldId="271"/>
            <ac:inkMk id="91" creationId="{44FD0EDD-29DD-0B6B-236E-AF8455A4597B}"/>
          </ac:inkMkLst>
        </pc:inkChg>
        <pc:inkChg chg="add mod">
          <ac:chgData name="Michael Kuniega" userId="999f7fd1-0dc3-4cba-81fd-6a42a8d75a98" providerId="ADAL" clId="{DA7533F6-1196-4316-9E49-784A3F7F72DB}" dt="2022-12-27T01:17:21.393" v="177"/>
          <ac:inkMkLst>
            <pc:docMk/>
            <pc:sldMk cId="3446907167" sldId="271"/>
            <ac:inkMk id="92" creationId="{8CDE96F5-3E71-1E4F-5C66-A1DB42044C09}"/>
          </ac:inkMkLst>
        </pc:inkChg>
        <pc:inkChg chg="add mod">
          <ac:chgData name="Michael Kuniega" userId="999f7fd1-0dc3-4cba-81fd-6a42a8d75a98" providerId="ADAL" clId="{DA7533F6-1196-4316-9E49-784A3F7F72DB}" dt="2022-12-27T01:17:33.405" v="182"/>
          <ac:inkMkLst>
            <pc:docMk/>
            <pc:sldMk cId="3446907167" sldId="271"/>
            <ac:inkMk id="94" creationId="{5FA0127C-054D-9BDF-36A9-D25521A8C9DF}"/>
          </ac:inkMkLst>
        </pc:inkChg>
        <pc:inkChg chg="add mod">
          <ac:chgData name="Michael Kuniega" userId="999f7fd1-0dc3-4cba-81fd-6a42a8d75a98" providerId="ADAL" clId="{DA7533F6-1196-4316-9E49-784A3F7F72DB}" dt="2022-12-27T01:17:33.405" v="182"/>
          <ac:inkMkLst>
            <pc:docMk/>
            <pc:sldMk cId="3446907167" sldId="271"/>
            <ac:inkMk id="95" creationId="{C9BEBFC6-C298-C101-549F-A6275CBD8ACA}"/>
          </ac:inkMkLst>
        </pc:inkChg>
        <pc:inkChg chg="add mod">
          <ac:chgData name="Michael Kuniega" userId="999f7fd1-0dc3-4cba-81fd-6a42a8d75a98" providerId="ADAL" clId="{DA7533F6-1196-4316-9E49-784A3F7F72DB}" dt="2022-12-27T01:17:33.405" v="182"/>
          <ac:inkMkLst>
            <pc:docMk/>
            <pc:sldMk cId="3446907167" sldId="271"/>
            <ac:inkMk id="97" creationId="{F7D8FD77-CC0A-B4DF-8E4C-E26FEB09E945}"/>
          </ac:inkMkLst>
        </pc:inkChg>
        <pc:inkChg chg="add mod">
          <ac:chgData name="Michael Kuniega" userId="999f7fd1-0dc3-4cba-81fd-6a42a8d75a98" providerId="ADAL" clId="{DA7533F6-1196-4316-9E49-784A3F7F72DB}" dt="2022-12-27T01:17:46.604" v="201"/>
          <ac:inkMkLst>
            <pc:docMk/>
            <pc:sldMk cId="3446907167" sldId="271"/>
            <ac:inkMk id="99" creationId="{EFCCAB5D-078A-DBDF-F42D-BB428D38C1E3}"/>
          </ac:inkMkLst>
        </pc:inkChg>
        <pc:inkChg chg="add mod">
          <ac:chgData name="Michael Kuniega" userId="999f7fd1-0dc3-4cba-81fd-6a42a8d75a98" providerId="ADAL" clId="{DA7533F6-1196-4316-9E49-784A3F7F72DB}" dt="2022-12-27T01:17:46.604" v="201"/>
          <ac:inkMkLst>
            <pc:docMk/>
            <pc:sldMk cId="3446907167" sldId="271"/>
            <ac:inkMk id="100" creationId="{A12B1BE9-E9D5-B779-F895-54C8492F17EB}"/>
          </ac:inkMkLst>
        </pc:inkChg>
        <pc:inkChg chg="add mod">
          <ac:chgData name="Michael Kuniega" userId="999f7fd1-0dc3-4cba-81fd-6a42a8d75a98" providerId="ADAL" clId="{DA7533F6-1196-4316-9E49-784A3F7F72DB}" dt="2022-12-27T01:17:46.604" v="201"/>
          <ac:inkMkLst>
            <pc:docMk/>
            <pc:sldMk cId="3446907167" sldId="271"/>
            <ac:inkMk id="101" creationId="{A3E00C26-2B6E-EAA6-6BAF-9D9BEC4A6B43}"/>
          </ac:inkMkLst>
        </pc:inkChg>
        <pc:inkChg chg="add mod">
          <ac:chgData name="Michael Kuniega" userId="999f7fd1-0dc3-4cba-81fd-6a42a8d75a98" providerId="ADAL" clId="{DA7533F6-1196-4316-9E49-784A3F7F72DB}" dt="2022-12-27T01:17:46.604" v="201"/>
          <ac:inkMkLst>
            <pc:docMk/>
            <pc:sldMk cId="3446907167" sldId="271"/>
            <ac:inkMk id="102" creationId="{8A94C715-37E6-7719-CFF2-CF0DEF5EB61D}"/>
          </ac:inkMkLst>
        </pc:inkChg>
        <pc:inkChg chg="add mod">
          <ac:chgData name="Michael Kuniega" userId="999f7fd1-0dc3-4cba-81fd-6a42a8d75a98" providerId="ADAL" clId="{DA7533F6-1196-4316-9E49-784A3F7F72DB}" dt="2022-12-27T01:17:46.604" v="201"/>
          <ac:inkMkLst>
            <pc:docMk/>
            <pc:sldMk cId="3446907167" sldId="271"/>
            <ac:inkMk id="103" creationId="{FC72A4AB-B722-970D-46A9-BAFA6EAC54B3}"/>
          </ac:inkMkLst>
        </pc:inkChg>
        <pc:inkChg chg="add mod">
          <ac:chgData name="Michael Kuniega" userId="999f7fd1-0dc3-4cba-81fd-6a42a8d75a98" providerId="ADAL" clId="{DA7533F6-1196-4316-9E49-784A3F7F72DB}" dt="2022-12-27T01:17:46.604" v="201"/>
          <ac:inkMkLst>
            <pc:docMk/>
            <pc:sldMk cId="3446907167" sldId="271"/>
            <ac:inkMk id="104" creationId="{6DA1DBEC-93FF-1CD1-2A7A-8601637D6AFB}"/>
          </ac:inkMkLst>
        </pc:inkChg>
        <pc:inkChg chg="add mod">
          <ac:chgData name="Michael Kuniega" userId="999f7fd1-0dc3-4cba-81fd-6a42a8d75a98" providerId="ADAL" clId="{DA7533F6-1196-4316-9E49-784A3F7F72DB}" dt="2022-12-27T01:17:46.604" v="201"/>
          <ac:inkMkLst>
            <pc:docMk/>
            <pc:sldMk cId="3446907167" sldId="271"/>
            <ac:inkMk id="105" creationId="{20BACEE9-E4A9-11C0-1361-48E46E3B516A}"/>
          </ac:inkMkLst>
        </pc:inkChg>
        <pc:inkChg chg="add mod">
          <ac:chgData name="Michael Kuniega" userId="999f7fd1-0dc3-4cba-81fd-6a42a8d75a98" providerId="ADAL" clId="{DA7533F6-1196-4316-9E49-784A3F7F72DB}" dt="2022-12-27T01:17:46.604" v="201"/>
          <ac:inkMkLst>
            <pc:docMk/>
            <pc:sldMk cId="3446907167" sldId="271"/>
            <ac:inkMk id="106" creationId="{3EC28697-AADB-7E05-5DEF-6DF57D04D804}"/>
          </ac:inkMkLst>
        </pc:inkChg>
        <pc:inkChg chg="add mod">
          <ac:chgData name="Michael Kuniega" userId="999f7fd1-0dc3-4cba-81fd-6a42a8d75a98" providerId="ADAL" clId="{DA7533F6-1196-4316-9E49-784A3F7F72DB}" dt="2022-12-27T01:17:46.604" v="201"/>
          <ac:inkMkLst>
            <pc:docMk/>
            <pc:sldMk cId="3446907167" sldId="271"/>
            <ac:inkMk id="107" creationId="{40C815D6-5EE4-34A7-16D6-EB3B00DD0F35}"/>
          </ac:inkMkLst>
        </pc:inkChg>
        <pc:inkChg chg="add mod">
          <ac:chgData name="Michael Kuniega" userId="999f7fd1-0dc3-4cba-81fd-6a42a8d75a98" providerId="ADAL" clId="{DA7533F6-1196-4316-9E49-784A3F7F72DB}" dt="2022-12-27T01:17:46.604" v="201"/>
          <ac:inkMkLst>
            <pc:docMk/>
            <pc:sldMk cId="3446907167" sldId="271"/>
            <ac:inkMk id="108" creationId="{C111A28A-0E5E-27E4-F805-93C1AE3C391A}"/>
          </ac:inkMkLst>
        </pc:inkChg>
        <pc:inkChg chg="add mod">
          <ac:chgData name="Michael Kuniega" userId="999f7fd1-0dc3-4cba-81fd-6a42a8d75a98" providerId="ADAL" clId="{DA7533F6-1196-4316-9E49-784A3F7F72DB}" dt="2022-12-27T01:17:46.604" v="201"/>
          <ac:inkMkLst>
            <pc:docMk/>
            <pc:sldMk cId="3446907167" sldId="271"/>
            <ac:inkMk id="109" creationId="{663D978B-A82B-81F5-5005-6FED9970FC39}"/>
          </ac:inkMkLst>
        </pc:inkChg>
        <pc:inkChg chg="add mod">
          <ac:chgData name="Michael Kuniega" userId="999f7fd1-0dc3-4cba-81fd-6a42a8d75a98" providerId="ADAL" clId="{DA7533F6-1196-4316-9E49-784A3F7F72DB}" dt="2022-12-27T01:17:46.604" v="201"/>
          <ac:inkMkLst>
            <pc:docMk/>
            <pc:sldMk cId="3446907167" sldId="271"/>
            <ac:inkMk id="110" creationId="{0AD605A7-47D6-2880-7250-9C1C10806106}"/>
          </ac:inkMkLst>
        </pc:inkChg>
        <pc:inkChg chg="add mod">
          <ac:chgData name="Michael Kuniega" userId="999f7fd1-0dc3-4cba-81fd-6a42a8d75a98" providerId="ADAL" clId="{DA7533F6-1196-4316-9E49-784A3F7F72DB}" dt="2022-12-27T01:17:46.604" v="201"/>
          <ac:inkMkLst>
            <pc:docMk/>
            <pc:sldMk cId="3446907167" sldId="271"/>
            <ac:inkMk id="111" creationId="{0731A900-6291-6C9C-D8BB-E6179EB83683}"/>
          </ac:inkMkLst>
        </pc:inkChg>
        <pc:inkChg chg="add mod">
          <ac:chgData name="Michael Kuniega" userId="999f7fd1-0dc3-4cba-81fd-6a42a8d75a98" providerId="ADAL" clId="{DA7533F6-1196-4316-9E49-784A3F7F72DB}" dt="2022-12-27T01:17:46.604" v="201"/>
          <ac:inkMkLst>
            <pc:docMk/>
            <pc:sldMk cId="3446907167" sldId="271"/>
            <ac:inkMk id="112" creationId="{77CC9544-E43D-EE54-57F6-B5D20EA49505}"/>
          </ac:inkMkLst>
        </pc:inkChg>
        <pc:inkChg chg="add mod">
          <ac:chgData name="Michael Kuniega" userId="999f7fd1-0dc3-4cba-81fd-6a42a8d75a98" providerId="ADAL" clId="{DA7533F6-1196-4316-9E49-784A3F7F72DB}" dt="2022-12-27T01:17:46.604" v="201"/>
          <ac:inkMkLst>
            <pc:docMk/>
            <pc:sldMk cId="3446907167" sldId="271"/>
            <ac:inkMk id="113" creationId="{2832E056-5A06-16BB-3004-A1E3C41711D9}"/>
          </ac:inkMkLst>
        </pc:inkChg>
        <pc:inkChg chg="add mod">
          <ac:chgData name="Michael Kuniega" userId="999f7fd1-0dc3-4cba-81fd-6a42a8d75a98" providerId="ADAL" clId="{DA7533F6-1196-4316-9E49-784A3F7F72DB}" dt="2022-12-27T01:17:46.604" v="201"/>
          <ac:inkMkLst>
            <pc:docMk/>
            <pc:sldMk cId="3446907167" sldId="271"/>
            <ac:inkMk id="114" creationId="{B527A799-444E-0285-EEF5-F26702D5F3AF}"/>
          </ac:inkMkLst>
        </pc:inkChg>
        <pc:inkChg chg="add mod">
          <ac:chgData name="Michael Kuniega" userId="999f7fd1-0dc3-4cba-81fd-6a42a8d75a98" providerId="ADAL" clId="{DA7533F6-1196-4316-9E49-784A3F7F72DB}" dt="2022-12-27T01:17:46.604" v="201"/>
          <ac:inkMkLst>
            <pc:docMk/>
            <pc:sldMk cId="3446907167" sldId="271"/>
            <ac:inkMk id="115" creationId="{17E72391-9CD8-E6F6-748D-F07BAF606487}"/>
          </ac:inkMkLst>
        </pc:inkChg>
        <pc:inkChg chg="add mod">
          <ac:chgData name="Michael Kuniega" userId="999f7fd1-0dc3-4cba-81fd-6a42a8d75a98" providerId="ADAL" clId="{DA7533F6-1196-4316-9E49-784A3F7F72DB}" dt="2022-12-27T01:17:46.604" v="201"/>
          <ac:inkMkLst>
            <pc:docMk/>
            <pc:sldMk cId="3446907167" sldId="271"/>
            <ac:inkMk id="116" creationId="{8A687B50-A241-8AF6-6C24-B2766D0C56DB}"/>
          </ac:inkMkLst>
        </pc:inkChg>
        <pc:inkChg chg="add mod">
          <ac:chgData name="Michael Kuniega" userId="999f7fd1-0dc3-4cba-81fd-6a42a8d75a98" providerId="ADAL" clId="{DA7533F6-1196-4316-9E49-784A3F7F72DB}" dt="2022-12-27T01:17:58.452" v="216"/>
          <ac:inkMkLst>
            <pc:docMk/>
            <pc:sldMk cId="3446907167" sldId="271"/>
            <ac:inkMk id="118" creationId="{4F80BE81-9DAB-196F-4AF8-9753A0B968AD}"/>
          </ac:inkMkLst>
        </pc:inkChg>
        <pc:inkChg chg="add mod">
          <ac:chgData name="Michael Kuniega" userId="999f7fd1-0dc3-4cba-81fd-6a42a8d75a98" providerId="ADAL" clId="{DA7533F6-1196-4316-9E49-784A3F7F72DB}" dt="2022-12-27T01:17:58.452" v="216"/>
          <ac:inkMkLst>
            <pc:docMk/>
            <pc:sldMk cId="3446907167" sldId="271"/>
            <ac:inkMk id="119" creationId="{C7ABB727-B697-A37D-7E6B-FEBFD2668589}"/>
          </ac:inkMkLst>
        </pc:inkChg>
        <pc:inkChg chg="add mod">
          <ac:chgData name="Michael Kuniega" userId="999f7fd1-0dc3-4cba-81fd-6a42a8d75a98" providerId="ADAL" clId="{DA7533F6-1196-4316-9E49-784A3F7F72DB}" dt="2022-12-27T01:17:58.452" v="216"/>
          <ac:inkMkLst>
            <pc:docMk/>
            <pc:sldMk cId="3446907167" sldId="271"/>
            <ac:inkMk id="121" creationId="{E90E3FB7-A5A1-83CC-36F1-033E6313CC12}"/>
          </ac:inkMkLst>
        </pc:inkChg>
        <pc:inkChg chg="add mod">
          <ac:chgData name="Michael Kuniega" userId="999f7fd1-0dc3-4cba-81fd-6a42a8d75a98" providerId="ADAL" clId="{DA7533F6-1196-4316-9E49-784A3F7F72DB}" dt="2022-12-27T01:17:58.452" v="216"/>
          <ac:inkMkLst>
            <pc:docMk/>
            <pc:sldMk cId="3446907167" sldId="271"/>
            <ac:inkMk id="122" creationId="{31E05F85-AB5C-227F-9AEC-ECBD609CF989}"/>
          </ac:inkMkLst>
        </pc:inkChg>
        <pc:inkChg chg="add mod">
          <ac:chgData name="Michael Kuniega" userId="999f7fd1-0dc3-4cba-81fd-6a42a8d75a98" providerId="ADAL" clId="{DA7533F6-1196-4316-9E49-784A3F7F72DB}" dt="2022-12-27T01:17:58.452" v="216"/>
          <ac:inkMkLst>
            <pc:docMk/>
            <pc:sldMk cId="3446907167" sldId="271"/>
            <ac:inkMk id="123" creationId="{0BABAD16-A54E-E12D-BADC-E97EA3344160}"/>
          </ac:inkMkLst>
        </pc:inkChg>
        <pc:inkChg chg="add mod">
          <ac:chgData name="Michael Kuniega" userId="999f7fd1-0dc3-4cba-81fd-6a42a8d75a98" providerId="ADAL" clId="{DA7533F6-1196-4316-9E49-784A3F7F72DB}" dt="2022-12-27T01:17:58.452" v="216"/>
          <ac:inkMkLst>
            <pc:docMk/>
            <pc:sldMk cId="3446907167" sldId="271"/>
            <ac:inkMk id="124" creationId="{A05550C9-9C28-760C-5265-A2F494C2E7FB}"/>
          </ac:inkMkLst>
        </pc:inkChg>
        <pc:inkChg chg="add mod">
          <ac:chgData name="Michael Kuniega" userId="999f7fd1-0dc3-4cba-81fd-6a42a8d75a98" providerId="ADAL" clId="{DA7533F6-1196-4316-9E49-784A3F7F72DB}" dt="2022-12-27T01:17:58.452" v="216"/>
          <ac:inkMkLst>
            <pc:docMk/>
            <pc:sldMk cId="3446907167" sldId="271"/>
            <ac:inkMk id="125" creationId="{52F31903-1D53-A7DA-9696-33F817866800}"/>
          </ac:inkMkLst>
        </pc:inkChg>
        <pc:inkChg chg="add mod">
          <ac:chgData name="Michael Kuniega" userId="999f7fd1-0dc3-4cba-81fd-6a42a8d75a98" providerId="ADAL" clId="{DA7533F6-1196-4316-9E49-784A3F7F72DB}" dt="2022-12-27T01:17:58.452" v="216"/>
          <ac:inkMkLst>
            <pc:docMk/>
            <pc:sldMk cId="3446907167" sldId="271"/>
            <ac:inkMk id="126" creationId="{9F7D62D2-6C9C-9781-FAAB-15BDC81D2B24}"/>
          </ac:inkMkLst>
        </pc:inkChg>
        <pc:inkChg chg="add mod">
          <ac:chgData name="Michael Kuniega" userId="999f7fd1-0dc3-4cba-81fd-6a42a8d75a98" providerId="ADAL" clId="{DA7533F6-1196-4316-9E49-784A3F7F72DB}" dt="2022-12-27T01:17:58.452" v="216"/>
          <ac:inkMkLst>
            <pc:docMk/>
            <pc:sldMk cId="3446907167" sldId="271"/>
            <ac:inkMk id="127" creationId="{678A8FDC-F82B-D932-E0F7-8D0B41373001}"/>
          </ac:inkMkLst>
        </pc:inkChg>
        <pc:inkChg chg="add mod">
          <ac:chgData name="Michael Kuniega" userId="999f7fd1-0dc3-4cba-81fd-6a42a8d75a98" providerId="ADAL" clId="{DA7533F6-1196-4316-9E49-784A3F7F72DB}" dt="2022-12-27T01:17:58.452" v="216"/>
          <ac:inkMkLst>
            <pc:docMk/>
            <pc:sldMk cId="3446907167" sldId="271"/>
            <ac:inkMk id="129" creationId="{130CE5E4-36AE-1522-445D-38BF077454E2}"/>
          </ac:inkMkLst>
        </pc:inkChg>
        <pc:inkChg chg="add mod">
          <ac:chgData name="Michael Kuniega" userId="999f7fd1-0dc3-4cba-81fd-6a42a8d75a98" providerId="ADAL" clId="{DA7533F6-1196-4316-9E49-784A3F7F72DB}" dt="2022-12-27T01:17:58.452" v="216"/>
          <ac:inkMkLst>
            <pc:docMk/>
            <pc:sldMk cId="3446907167" sldId="271"/>
            <ac:inkMk id="130" creationId="{C9AFFB5C-ABC8-8DB7-ECDD-8FB933AEBFCC}"/>
          </ac:inkMkLst>
        </pc:inkChg>
        <pc:inkChg chg="add mod">
          <ac:chgData name="Michael Kuniega" userId="999f7fd1-0dc3-4cba-81fd-6a42a8d75a98" providerId="ADAL" clId="{DA7533F6-1196-4316-9E49-784A3F7F72DB}" dt="2022-12-27T01:17:58.452" v="216"/>
          <ac:inkMkLst>
            <pc:docMk/>
            <pc:sldMk cId="3446907167" sldId="271"/>
            <ac:inkMk id="131" creationId="{F014788B-731D-58E1-914E-C219ED75C735}"/>
          </ac:inkMkLst>
        </pc:inkChg>
        <pc:inkChg chg="add mod">
          <ac:chgData name="Michael Kuniega" userId="999f7fd1-0dc3-4cba-81fd-6a42a8d75a98" providerId="ADAL" clId="{DA7533F6-1196-4316-9E49-784A3F7F72DB}" dt="2022-12-27T01:18:18.050" v="247"/>
          <ac:inkMkLst>
            <pc:docMk/>
            <pc:sldMk cId="3446907167" sldId="271"/>
            <ac:inkMk id="133" creationId="{CFCAE083-201C-F353-CCD5-1CD1B3F5F449}"/>
          </ac:inkMkLst>
        </pc:inkChg>
        <pc:inkChg chg="add mod">
          <ac:chgData name="Michael Kuniega" userId="999f7fd1-0dc3-4cba-81fd-6a42a8d75a98" providerId="ADAL" clId="{DA7533F6-1196-4316-9E49-784A3F7F72DB}" dt="2022-12-27T01:18:18.050" v="247"/>
          <ac:inkMkLst>
            <pc:docMk/>
            <pc:sldMk cId="3446907167" sldId="271"/>
            <ac:inkMk id="134" creationId="{36053A5C-4E07-7750-92B7-B359DCD42315}"/>
          </ac:inkMkLst>
        </pc:inkChg>
        <pc:inkChg chg="add mod">
          <ac:chgData name="Michael Kuniega" userId="999f7fd1-0dc3-4cba-81fd-6a42a8d75a98" providerId="ADAL" clId="{DA7533F6-1196-4316-9E49-784A3F7F72DB}" dt="2022-12-27T01:18:18.050" v="247"/>
          <ac:inkMkLst>
            <pc:docMk/>
            <pc:sldMk cId="3446907167" sldId="271"/>
            <ac:inkMk id="136" creationId="{440995E0-67CF-2A27-5014-D54163D02C4B}"/>
          </ac:inkMkLst>
        </pc:inkChg>
        <pc:inkChg chg="add mod">
          <ac:chgData name="Michael Kuniega" userId="999f7fd1-0dc3-4cba-81fd-6a42a8d75a98" providerId="ADAL" clId="{DA7533F6-1196-4316-9E49-784A3F7F72DB}" dt="2022-12-27T01:18:18.050" v="247"/>
          <ac:inkMkLst>
            <pc:docMk/>
            <pc:sldMk cId="3446907167" sldId="271"/>
            <ac:inkMk id="137" creationId="{2B55152A-2D25-CAE2-4269-043197BEA370}"/>
          </ac:inkMkLst>
        </pc:inkChg>
        <pc:inkChg chg="add mod">
          <ac:chgData name="Michael Kuniega" userId="999f7fd1-0dc3-4cba-81fd-6a42a8d75a98" providerId="ADAL" clId="{DA7533F6-1196-4316-9E49-784A3F7F72DB}" dt="2022-12-27T01:18:18.050" v="247"/>
          <ac:inkMkLst>
            <pc:docMk/>
            <pc:sldMk cId="3446907167" sldId="271"/>
            <ac:inkMk id="138" creationId="{FDA3EBC7-6F4A-3AA1-07D4-788117954DE6}"/>
          </ac:inkMkLst>
        </pc:inkChg>
        <pc:inkChg chg="add mod">
          <ac:chgData name="Michael Kuniega" userId="999f7fd1-0dc3-4cba-81fd-6a42a8d75a98" providerId="ADAL" clId="{DA7533F6-1196-4316-9E49-784A3F7F72DB}" dt="2022-12-27T01:18:18.050" v="247"/>
          <ac:inkMkLst>
            <pc:docMk/>
            <pc:sldMk cId="3446907167" sldId="271"/>
            <ac:inkMk id="139" creationId="{CCA402EA-C118-B43C-D08E-66A8E8303032}"/>
          </ac:inkMkLst>
        </pc:inkChg>
        <pc:inkChg chg="add mod">
          <ac:chgData name="Michael Kuniega" userId="999f7fd1-0dc3-4cba-81fd-6a42a8d75a98" providerId="ADAL" clId="{DA7533F6-1196-4316-9E49-784A3F7F72DB}" dt="2022-12-27T01:18:18.050" v="247"/>
          <ac:inkMkLst>
            <pc:docMk/>
            <pc:sldMk cId="3446907167" sldId="271"/>
            <ac:inkMk id="140" creationId="{FD03C0F1-E944-9B1E-7904-CE879AC5DB75}"/>
          </ac:inkMkLst>
        </pc:inkChg>
        <pc:inkChg chg="add mod">
          <ac:chgData name="Michael Kuniega" userId="999f7fd1-0dc3-4cba-81fd-6a42a8d75a98" providerId="ADAL" clId="{DA7533F6-1196-4316-9E49-784A3F7F72DB}" dt="2022-12-27T01:18:18.050" v="247"/>
          <ac:inkMkLst>
            <pc:docMk/>
            <pc:sldMk cId="3446907167" sldId="271"/>
            <ac:inkMk id="141" creationId="{DE1F3115-A359-283F-684D-BDC0619545C4}"/>
          </ac:inkMkLst>
        </pc:inkChg>
        <pc:inkChg chg="add mod">
          <ac:chgData name="Michael Kuniega" userId="999f7fd1-0dc3-4cba-81fd-6a42a8d75a98" providerId="ADAL" clId="{DA7533F6-1196-4316-9E49-784A3F7F72DB}" dt="2022-12-27T01:18:18.050" v="247"/>
          <ac:inkMkLst>
            <pc:docMk/>
            <pc:sldMk cId="3446907167" sldId="271"/>
            <ac:inkMk id="142" creationId="{8CCC1A92-ACF3-355F-89A5-B9D2DEFF9052}"/>
          </ac:inkMkLst>
        </pc:inkChg>
        <pc:inkChg chg="add mod">
          <ac:chgData name="Michael Kuniega" userId="999f7fd1-0dc3-4cba-81fd-6a42a8d75a98" providerId="ADAL" clId="{DA7533F6-1196-4316-9E49-784A3F7F72DB}" dt="2022-12-27T01:18:18.050" v="247"/>
          <ac:inkMkLst>
            <pc:docMk/>
            <pc:sldMk cId="3446907167" sldId="271"/>
            <ac:inkMk id="143" creationId="{64AF7BE2-8D10-8349-56F2-2862A84FA4EB}"/>
          </ac:inkMkLst>
        </pc:inkChg>
        <pc:inkChg chg="add mod">
          <ac:chgData name="Michael Kuniega" userId="999f7fd1-0dc3-4cba-81fd-6a42a8d75a98" providerId="ADAL" clId="{DA7533F6-1196-4316-9E49-784A3F7F72DB}" dt="2022-12-27T01:18:18.050" v="247"/>
          <ac:inkMkLst>
            <pc:docMk/>
            <pc:sldMk cId="3446907167" sldId="271"/>
            <ac:inkMk id="144" creationId="{11ED7223-706E-712B-D89B-581931D610DE}"/>
          </ac:inkMkLst>
        </pc:inkChg>
        <pc:inkChg chg="add mod">
          <ac:chgData name="Michael Kuniega" userId="999f7fd1-0dc3-4cba-81fd-6a42a8d75a98" providerId="ADAL" clId="{DA7533F6-1196-4316-9E49-784A3F7F72DB}" dt="2022-12-27T01:18:18.050" v="247"/>
          <ac:inkMkLst>
            <pc:docMk/>
            <pc:sldMk cId="3446907167" sldId="271"/>
            <ac:inkMk id="146" creationId="{E0751A21-4D9A-3E0A-AD26-411580765B14}"/>
          </ac:inkMkLst>
        </pc:inkChg>
        <pc:inkChg chg="add mod">
          <ac:chgData name="Michael Kuniega" userId="999f7fd1-0dc3-4cba-81fd-6a42a8d75a98" providerId="ADAL" clId="{DA7533F6-1196-4316-9E49-784A3F7F72DB}" dt="2022-12-27T01:18:18.050" v="247"/>
          <ac:inkMkLst>
            <pc:docMk/>
            <pc:sldMk cId="3446907167" sldId="271"/>
            <ac:inkMk id="147" creationId="{D775F7FB-B61E-DB15-8C91-FF17B0AF4F8D}"/>
          </ac:inkMkLst>
        </pc:inkChg>
        <pc:inkChg chg="add mod">
          <ac:chgData name="Michael Kuniega" userId="999f7fd1-0dc3-4cba-81fd-6a42a8d75a98" providerId="ADAL" clId="{DA7533F6-1196-4316-9E49-784A3F7F72DB}" dt="2022-12-27T01:18:18.050" v="247"/>
          <ac:inkMkLst>
            <pc:docMk/>
            <pc:sldMk cId="3446907167" sldId="271"/>
            <ac:inkMk id="148" creationId="{EBC3E56A-F21E-9ABC-A96C-4B0526B15FEE}"/>
          </ac:inkMkLst>
        </pc:inkChg>
        <pc:inkChg chg="add mod">
          <ac:chgData name="Michael Kuniega" userId="999f7fd1-0dc3-4cba-81fd-6a42a8d75a98" providerId="ADAL" clId="{DA7533F6-1196-4316-9E49-784A3F7F72DB}" dt="2022-12-27T01:18:18.050" v="247"/>
          <ac:inkMkLst>
            <pc:docMk/>
            <pc:sldMk cId="3446907167" sldId="271"/>
            <ac:inkMk id="150" creationId="{96D9203D-9CEA-5C1A-57EC-D57BC5DA3100}"/>
          </ac:inkMkLst>
        </pc:inkChg>
        <pc:inkChg chg="add mod">
          <ac:chgData name="Michael Kuniega" userId="999f7fd1-0dc3-4cba-81fd-6a42a8d75a98" providerId="ADAL" clId="{DA7533F6-1196-4316-9E49-784A3F7F72DB}" dt="2022-12-27T01:18:18.050" v="247"/>
          <ac:inkMkLst>
            <pc:docMk/>
            <pc:sldMk cId="3446907167" sldId="271"/>
            <ac:inkMk id="151" creationId="{36433743-48B3-C23D-12C9-773CC2F94479}"/>
          </ac:inkMkLst>
        </pc:inkChg>
        <pc:inkChg chg="add mod">
          <ac:chgData name="Michael Kuniega" userId="999f7fd1-0dc3-4cba-81fd-6a42a8d75a98" providerId="ADAL" clId="{DA7533F6-1196-4316-9E49-784A3F7F72DB}" dt="2022-12-27T01:18:18.050" v="247"/>
          <ac:inkMkLst>
            <pc:docMk/>
            <pc:sldMk cId="3446907167" sldId="271"/>
            <ac:inkMk id="152" creationId="{97030D42-C4B3-6ED9-BDB5-A8012F89FB6D}"/>
          </ac:inkMkLst>
        </pc:inkChg>
        <pc:inkChg chg="add mod">
          <ac:chgData name="Michael Kuniega" userId="999f7fd1-0dc3-4cba-81fd-6a42a8d75a98" providerId="ADAL" clId="{DA7533F6-1196-4316-9E49-784A3F7F72DB}" dt="2022-12-27T01:18:18.050" v="247"/>
          <ac:inkMkLst>
            <pc:docMk/>
            <pc:sldMk cId="3446907167" sldId="271"/>
            <ac:inkMk id="153" creationId="{11594DEF-25CA-7508-43B0-E3E47395E7A1}"/>
          </ac:inkMkLst>
        </pc:inkChg>
        <pc:inkChg chg="add mod">
          <ac:chgData name="Michael Kuniega" userId="999f7fd1-0dc3-4cba-81fd-6a42a8d75a98" providerId="ADAL" clId="{DA7533F6-1196-4316-9E49-784A3F7F72DB}" dt="2022-12-27T01:18:18.050" v="247"/>
          <ac:inkMkLst>
            <pc:docMk/>
            <pc:sldMk cId="3446907167" sldId="271"/>
            <ac:inkMk id="154" creationId="{AC2D0E65-3513-5858-9777-66C93D06E8F4}"/>
          </ac:inkMkLst>
        </pc:inkChg>
        <pc:inkChg chg="add mod">
          <ac:chgData name="Michael Kuniega" userId="999f7fd1-0dc3-4cba-81fd-6a42a8d75a98" providerId="ADAL" clId="{DA7533F6-1196-4316-9E49-784A3F7F72DB}" dt="2022-12-27T01:18:18.050" v="247"/>
          <ac:inkMkLst>
            <pc:docMk/>
            <pc:sldMk cId="3446907167" sldId="271"/>
            <ac:inkMk id="155" creationId="{1D88E4D9-2978-79DD-9C42-C189E9D2F588}"/>
          </ac:inkMkLst>
        </pc:inkChg>
        <pc:inkChg chg="add mod">
          <ac:chgData name="Michael Kuniega" userId="999f7fd1-0dc3-4cba-81fd-6a42a8d75a98" providerId="ADAL" clId="{DA7533F6-1196-4316-9E49-784A3F7F72DB}" dt="2022-12-27T01:18:18.050" v="247"/>
          <ac:inkMkLst>
            <pc:docMk/>
            <pc:sldMk cId="3446907167" sldId="271"/>
            <ac:inkMk id="157" creationId="{A8C17C16-191F-CE86-A22F-731A5B534E8C}"/>
          </ac:inkMkLst>
        </pc:inkChg>
        <pc:inkChg chg="add mod">
          <ac:chgData name="Michael Kuniega" userId="999f7fd1-0dc3-4cba-81fd-6a42a8d75a98" providerId="ADAL" clId="{DA7533F6-1196-4316-9E49-784A3F7F72DB}" dt="2022-12-27T01:18:18.050" v="247"/>
          <ac:inkMkLst>
            <pc:docMk/>
            <pc:sldMk cId="3446907167" sldId="271"/>
            <ac:inkMk id="158" creationId="{A4C9D855-7B2B-9FF9-BB30-1CA8F4974FCD}"/>
          </ac:inkMkLst>
        </pc:inkChg>
        <pc:inkChg chg="add mod">
          <ac:chgData name="Michael Kuniega" userId="999f7fd1-0dc3-4cba-81fd-6a42a8d75a98" providerId="ADAL" clId="{DA7533F6-1196-4316-9E49-784A3F7F72DB}" dt="2022-12-27T01:18:18.050" v="247"/>
          <ac:inkMkLst>
            <pc:docMk/>
            <pc:sldMk cId="3446907167" sldId="271"/>
            <ac:inkMk id="159" creationId="{4E40A4F5-9105-F488-1AFF-5B193E7C21E1}"/>
          </ac:inkMkLst>
        </pc:inkChg>
        <pc:inkChg chg="add mod">
          <ac:chgData name="Michael Kuniega" userId="999f7fd1-0dc3-4cba-81fd-6a42a8d75a98" providerId="ADAL" clId="{DA7533F6-1196-4316-9E49-784A3F7F72DB}" dt="2022-12-27T01:18:18.050" v="247"/>
          <ac:inkMkLst>
            <pc:docMk/>
            <pc:sldMk cId="3446907167" sldId="271"/>
            <ac:inkMk id="160" creationId="{BAD71E76-341C-9D5D-66CC-5BAF76336773}"/>
          </ac:inkMkLst>
        </pc:inkChg>
        <pc:inkChg chg="add mod">
          <ac:chgData name="Michael Kuniega" userId="999f7fd1-0dc3-4cba-81fd-6a42a8d75a98" providerId="ADAL" clId="{DA7533F6-1196-4316-9E49-784A3F7F72DB}" dt="2022-12-27T01:18:18.050" v="247"/>
          <ac:inkMkLst>
            <pc:docMk/>
            <pc:sldMk cId="3446907167" sldId="271"/>
            <ac:inkMk id="161" creationId="{66ED887D-79A1-A23A-7117-ADA53126088B}"/>
          </ac:inkMkLst>
        </pc:inkChg>
        <pc:inkChg chg="add mod">
          <ac:chgData name="Michael Kuniega" userId="999f7fd1-0dc3-4cba-81fd-6a42a8d75a98" providerId="ADAL" clId="{DA7533F6-1196-4316-9E49-784A3F7F72DB}" dt="2022-12-27T01:18:18.050" v="247"/>
          <ac:inkMkLst>
            <pc:docMk/>
            <pc:sldMk cId="3446907167" sldId="271"/>
            <ac:inkMk id="162" creationId="{7F8536EE-AC8D-F96F-B57E-6021DAC40133}"/>
          </ac:inkMkLst>
        </pc:inkChg>
        <pc:inkChg chg="add">
          <ac:chgData name="Michael Kuniega" userId="999f7fd1-0dc3-4cba-81fd-6a42a8d75a98" providerId="ADAL" clId="{DA7533F6-1196-4316-9E49-784A3F7F72DB}" dt="2022-12-27T01:18:22.827" v="248" actId="9405"/>
          <ac:inkMkLst>
            <pc:docMk/>
            <pc:sldMk cId="3446907167" sldId="271"/>
            <ac:inkMk id="164" creationId="{29BEF6AA-70E8-A70D-A792-5282DFC818C3}"/>
          </ac:inkMkLst>
        </pc:inkChg>
        <pc:inkChg chg="add">
          <ac:chgData name="Michael Kuniega" userId="999f7fd1-0dc3-4cba-81fd-6a42a8d75a98" providerId="ADAL" clId="{DA7533F6-1196-4316-9E49-784A3F7F72DB}" dt="2022-12-27T01:18:25.530" v="249" actId="9405"/>
          <ac:inkMkLst>
            <pc:docMk/>
            <pc:sldMk cId="3446907167" sldId="271"/>
            <ac:inkMk id="165" creationId="{59055434-1CB6-E69D-B483-8CD0C31D0A1A}"/>
          </ac:inkMkLst>
        </pc:inkChg>
        <pc:inkChg chg="add del">
          <ac:chgData name="Michael Kuniega" userId="999f7fd1-0dc3-4cba-81fd-6a42a8d75a98" providerId="ADAL" clId="{DA7533F6-1196-4316-9E49-784A3F7F72DB}" dt="2022-12-27T01:18:36.136" v="251" actId="9405"/>
          <ac:inkMkLst>
            <pc:docMk/>
            <pc:sldMk cId="3446907167" sldId="271"/>
            <ac:inkMk id="166" creationId="{7CECB76B-ED96-5D5A-B2E0-BB30AE82A7B2}"/>
          </ac:inkMkLst>
        </pc:inkChg>
        <pc:inkChg chg="add">
          <ac:chgData name="Michael Kuniega" userId="999f7fd1-0dc3-4cba-81fd-6a42a8d75a98" providerId="ADAL" clId="{DA7533F6-1196-4316-9E49-784A3F7F72DB}" dt="2022-12-27T01:18:44.146" v="252" actId="9405"/>
          <ac:inkMkLst>
            <pc:docMk/>
            <pc:sldMk cId="3446907167" sldId="271"/>
            <ac:inkMk id="167" creationId="{AF4F6335-A030-8C49-B020-7965224BF86A}"/>
          </ac:inkMkLst>
        </pc:inkChg>
        <pc:inkChg chg="add">
          <ac:chgData name="Michael Kuniega" userId="999f7fd1-0dc3-4cba-81fd-6a42a8d75a98" providerId="ADAL" clId="{DA7533F6-1196-4316-9E49-784A3F7F72DB}" dt="2022-12-27T01:18:47.603" v="253" actId="9405"/>
          <ac:inkMkLst>
            <pc:docMk/>
            <pc:sldMk cId="3446907167" sldId="271"/>
            <ac:inkMk id="168" creationId="{57EAE202-CA97-E9D9-6049-C0268303711A}"/>
          </ac:inkMkLst>
        </pc:inkChg>
        <pc:inkChg chg="add mod">
          <ac:chgData name="Michael Kuniega" userId="999f7fd1-0dc3-4cba-81fd-6a42a8d75a98" providerId="ADAL" clId="{DA7533F6-1196-4316-9E49-784A3F7F72DB}" dt="2022-12-27T01:19:08.174" v="268"/>
          <ac:inkMkLst>
            <pc:docMk/>
            <pc:sldMk cId="3446907167" sldId="271"/>
            <ac:inkMk id="169" creationId="{FA701056-779B-3597-31BF-70E4931F67BF}"/>
          </ac:inkMkLst>
        </pc:inkChg>
        <pc:inkChg chg="add mod">
          <ac:chgData name="Michael Kuniega" userId="999f7fd1-0dc3-4cba-81fd-6a42a8d75a98" providerId="ADAL" clId="{DA7533F6-1196-4316-9E49-784A3F7F72DB}" dt="2022-12-27T01:19:08.174" v="268"/>
          <ac:inkMkLst>
            <pc:docMk/>
            <pc:sldMk cId="3446907167" sldId="271"/>
            <ac:inkMk id="170" creationId="{827F9AB0-DD23-02E3-F3E0-22F5609A47A1}"/>
          </ac:inkMkLst>
        </pc:inkChg>
        <pc:inkChg chg="add mod">
          <ac:chgData name="Michael Kuniega" userId="999f7fd1-0dc3-4cba-81fd-6a42a8d75a98" providerId="ADAL" clId="{DA7533F6-1196-4316-9E49-784A3F7F72DB}" dt="2022-12-27T01:19:08.174" v="268"/>
          <ac:inkMkLst>
            <pc:docMk/>
            <pc:sldMk cId="3446907167" sldId="271"/>
            <ac:inkMk id="171" creationId="{C26E43B3-65D5-A301-E893-DEF8AF189786}"/>
          </ac:inkMkLst>
        </pc:inkChg>
        <pc:inkChg chg="add mod">
          <ac:chgData name="Michael Kuniega" userId="999f7fd1-0dc3-4cba-81fd-6a42a8d75a98" providerId="ADAL" clId="{DA7533F6-1196-4316-9E49-784A3F7F72DB}" dt="2022-12-27T01:19:08.174" v="268"/>
          <ac:inkMkLst>
            <pc:docMk/>
            <pc:sldMk cId="3446907167" sldId="271"/>
            <ac:inkMk id="172" creationId="{3EB907AD-FB7C-11B2-6CA1-65150BAA4BDC}"/>
          </ac:inkMkLst>
        </pc:inkChg>
        <pc:inkChg chg="add mod">
          <ac:chgData name="Michael Kuniega" userId="999f7fd1-0dc3-4cba-81fd-6a42a8d75a98" providerId="ADAL" clId="{DA7533F6-1196-4316-9E49-784A3F7F72DB}" dt="2022-12-27T01:19:08.174" v="268"/>
          <ac:inkMkLst>
            <pc:docMk/>
            <pc:sldMk cId="3446907167" sldId="271"/>
            <ac:inkMk id="173" creationId="{84FB9736-8C81-2673-CF6C-4A78BEDDAE66}"/>
          </ac:inkMkLst>
        </pc:inkChg>
        <pc:inkChg chg="add mod">
          <ac:chgData name="Michael Kuniega" userId="999f7fd1-0dc3-4cba-81fd-6a42a8d75a98" providerId="ADAL" clId="{DA7533F6-1196-4316-9E49-784A3F7F72DB}" dt="2022-12-27T01:19:08.174" v="268"/>
          <ac:inkMkLst>
            <pc:docMk/>
            <pc:sldMk cId="3446907167" sldId="271"/>
            <ac:inkMk id="174" creationId="{DEAAD2E6-FF33-4FBF-028E-09B8E310D72F}"/>
          </ac:inkMkLst>
        </pc:inkChg>
        <pc:inkChg chg="add mod">
          <ac:chgData name="Michael Kuniega" userId="999f7fd1-0dc3-4cba-81fd-6a42a8d75a98" providerId="ADAL" clId="{DA7533F6-1196-4316-9E49-784A3F7F72DB}" dt="2022-12-27T01:19:08.174" v="268"/>
          <ac:inkMkLst>
            <pc:docMk/>
            <pc:sldMk cId="3446907167" sldId="271"/>
            <ac:inkMk id="175" creationId="{04BA301E-71C5-AECB-9D58-026EC008CF0A}"/>
          </ac:inkMkLst>
        </pc:inkChg>
        <pc:inkChg chg="add mod">
          <ac:chgData name="Michael Kuniega" userId="999f7fd1-0dc3-4cba-81fd-6a42a8d75a98" providerId="ADAL" clId="{DA7533F6-1196-4316-9E49-784A3F7F72DB}" dt="2022-12-27T01:19:08.174" v="268"/>
          <ac:inkMkLst>
            <pc:docMk/>
            <pc:sldMk cId="3446907167" sldId="271"/>
            <ac:inkMk id="176" creationId="{610AC28D-06AB-8D12-7AAE-C8CF6106389A}"/>
          </ac:inkMkLst>
        </pc:inkChg>
        <pc:inkChg chg="add mod">
          <ac:chgData name="Michael Kuniega" userId="999f7fd1-0dc3-4cba-81fd-6a42a8d75a98" providerId="ADAL" clId="{DA7533F6-1196-4316-9E49-784A3F7F72DB}" dt="2022-12-27T01:19:08.174" v="268"/>
          <ac:inkMkLst>
            <pc:docMk/>
            <pc:sldMk cId="3446907167" sldId="271"/>
            <ac:inkMk id="179" creationId="{06EE8F05-FFAE-ABEC-A4C3-E9C55D8983CA}"/>
          </ac:inkMkLst>
        </pc:inkChg>
        <pc:inkChg chg="add mod">
          <ac:chgData name="Michael Kuniega" userId="999f7fd1-0dc3-4cba-81fd-6a42a8d75a98" providerId="ADAL" clId="{DA7533F6-1196-4316-9E49-784A3F7F72DB}" dt="2022-12-27T01:19:08.174" v="268"/>
          <ac:inkMkLst>
            <pc:docMk/>
            <pc:sldMk cId="3446907167" sldId="271"/>
            <ac:inkMk id="180" creationId="{DC97C540-F1F6-2AEA-5E95-26974E08C8B3}"/>
          </ac:inkMkLst>
        </pc:inkChg>
        <pc:inkChg chg="add mod">
          <ac:chgData name="Michael Kuniega" userId="999f7fd1-0dc3-4cba-81fd-6a42a8d75a98" providerId="ADAL" clId="{DA7533F6-1196-4316-9E49-784A3F7F72DB}" dt="2022-12-27T01:19:08.174" v="268"/>
          <ac:inkMkLst>
            <pc:docMk/>
            <pc:sldMk cId="3446907167" sldId="271"/>
            <ac:inkMk id="181" creationId="{B4BBA0C4-755D-6912-82CC-F519404801BB}"/>
          </ac:inkMkLst>
        </pc:inkChg>
        <pc:inkChg chg="add mod">
          <ac:chgData name="Michael Kuniega" userId="999f7fd1-0dc3-4cba-81fd-6a42a8d75a98" providerId="ADAL" clId="{DA7533F6-1196-4316-9E49-784A3F7F72DB}" dt="2022-12-27T01:19:08.174" v="268"/>
          <ac:inkMkLst>
            <pc:docMk/>
            <pc:sldMk cId="3446907167" sldId="271"/>
            <ac:inkMk id="182" creationId="{5D34CC54-350A-70DC-3F41-A9B3037C18D7}"/>
          </ac:inkMkLst>
        </pc:inkChg>
        <pc:inkChg chg="add mod">
          <ac:chgData name="Michael Kuniega" userId="999f7fd1-0dc3-4cba-81fd-6a42a8d75a98" providerId="ADAL" clId="{DA7533F6-1196-4316-9E49-784A3F7F72DB}" dt="2022-12-27T01:19:08.174" v="268"/>
          <ac:inkMkLst>
            <pc:docMk/>
            <pc:sldMk cId="3446907167" sldId="271"/>
            <ac:inkMk id="183" creationId="{240919F6-7F69-5BF9-AC17-7E9839DA9023}"/>
          </ac:inkMkLst>
        </pc:inkChg>
        <pc:inkChg chg="add mod">
          <ac:chgData name="Michael Kuniega" userId="999f7fd1-0dc3-4cba-81fd-6a42a8d75a98" providerId="ADAL" clId="{DA7533F6-1196-4316-9E49-784A3F7F72DB}" dt="2022-12-27T01:21:32.424" v="324"/>
          <ac:inkMkLst>
            <pc:docMk/>
            <pc:sldMk cId="3446907167" sldId="271"/>
            <ac:inkMk id="185" creationId="{34633EE4-2A59-BC7A-509C-A3C2A17D2B65}"/>
          </ac:inkMkLst>
        </pc:inkChg>
        <pc:inkChg chg="add mod">
          <ac:chgData name="Michael Kuniega" userId="999f7fd1-0dc3-4cba-81fd-6a42a8d75a98" providerId="ADAL" clId="{DA7533F6-1196-4316-9E49-784A3F7F72DB}" dt="2022-12-27T01:21:32.424" v="324"/>
          <ac:inkMkLst>
            <pc:docMk/>
            <pc:sldMk cId="3446907167" sldId="271"/>
            <ac:inkMk id="186" creationId="{D4F98B3E-92EC-3C76-3071-80C754A2E5F1}"/>
          </ac:inkMkLst>
        </pc:inkChg>
        <pc:inkChg chg="add del mod">
          <ac:chgData name="Michael Kuniega" userId="999f7fd1-0dc3-4cba-81fd-6a42a8d75a98" providerId="ADAL" clId="{DA7533F6-1196-4316-9E49-784A3F7F72DB}" dt="2022-12-27T01:21:32.424" v="324"/>
          <ac:inkMkLst>
            <pc:docMk/>
            <pc:sldMk cId="3446907167" sldId="271"/>
            <ac:inkMk id="187" creationId="{8DA3865E-4487-FBE3-1CC9-DAB58D864512}"/>
          </ac:inkMkLst>
        </pc:inkChg>
        <pc:inkChg chg="add mod">
          <ac:chgData name="Michael Kuniega" userId="999f7fd1-0dc3-4cba-81fd-6a42a8d75a98" providerId="ADAL" clId="{DA7533F6-1196-4316-9E49-784A3F7F72DB}" dt="2022-12-27T01:21:45.011" v="348"/>
          <ac:inkMkLst>
            <pc:docMk/>
            <pc:sldMk cId="3446907167" sldId="271"/>
            <ac:inkMk id="189" creationId="{CF8E8A85-A658-F853-79AF-B6D32934F119}"/>
          </ac:inkMkLst>
        </pc:inkChg>
        <pc:inkChg chg="add mod">
          <ac:chgData name="Michael Kuniega" userId="999f7fd1-0dc3-4cba-81fd-6a42a8d75a98" providerId="ADAL" clId="{DA7533F6-1196-4316-9E49-784A3F7F72DB}" dt="2022-12-27T01:21:45.011" v="348"/>
          <ac:inkMkLst>
            <pc:docMk/>
            <pc:sldMk cId="3446907167" sldId="271"/>
            <ac:inkMk id="190" creationId="{894467E8-4D94-BAE8-1B62-6470218487FD}"/>
          </ac:inkMkLst>
        </pc:inkChg>
        <pc:inkChg chg="add mod">
          <ac:chgData name="Michael Kuniega" userId="999f7fd1-0dc3-4cba-81fd-6a42a8d75a98" providerId="ADAL" clId="{DA7533F6-1196-4316-9E49-784A3F7F72DB}" dt="2022-12-27T01:21:45.011" v="348"/>
          <ac:inkMkLst>
            <pc:docMk/>
            <pc:sldMk cId="3446907167" sldId="271"/>
            <ac:inkMk id="191" creationId="{272DC4DC-03CA-203E-09EA-1AB466438C77}"/>
          </ac:inkMkLst>
        </pc:inkChg>
        <pc:inkChg chg="add mod">
          <ac:chgData name="Michael Kuniega" userId="999f7fd1-0dc3-4cba-81fd-6a42a8d75a98" providerId="ADAL" clId="{DA7533F6-1196-4316-9E49-784A3F7F72DB}" dt="2022-12-27T01:21:45.011" v="348"/>
          <ac:inkMkLst>
            <pc:docMk/>
            <pc:sldMk cId="3446907167" sldId="271"/>
            <ac:inkMk id="192" creationId="{5A924D07-8AAC-6307-E1C2-7B8BBC5D0BAF}"/>
          </ac:inkMkLst>
        </pc:inkChg>
        <pc:inkChg chg="add mod">
          <ac:chgData name="Michael Kuniega" userId="999f7fd1-0dc3-4cba-81fd-6a42a8d75a98" providerId="ADAL" clId="{DA7533F6-1196-4316-9E49-784A3F7F72DB}" dt="2022-12-27T01:21:45.011" v="348"/>
          <ac:inkMkLst>
            <pc:docMk/>
            <pc:sldMk cId="3446907167" sldId="271"/>
            <ac:inkMk id="193" creationId="{BB38C3CE-9DE5-6EE8-7BF4-9BF88A4F5EFD}"/>
          </ac:inkMkLst>
        </pc:inkChg>
        <pc:inkChg chg="add mod">
          <ac:chgData name="Michael Kuniega" userId="999f7fd1-0dc3-4cba-81fd-6a42a8d75a98" providerId="ADAL" clId="{DA7533F6-1196-4316-9E49-784A3F7F72DB}" dt="2022-12-27T01:21:45.011" v="348"/>
          <ac:inkMkLst>
            <pc:docMk/>
            <pc:sldMk cId="3446907167" sldId="271"/>
            <ac:inkMk id="194" creationId="{CCAF5FBB-A4C9-8376-10A8-49422180AD1B}"/>
          </ac:inkMkLst>
        </pc:inkChg>
        <pc:inkChg chg="add mod">
          <ac:chgData name="Michael Kuniega" userId="999f7fd1-0dc3-4cba-81fd-6a42a8d75a98" providerId="ADAL" clId="{DA7533F6-1196-4316-9E49-784A3F7F72DB}" dt="2022-12-27T01:21:45.011" v="348"/>
          <ac:inkMkLst>
            <pc:docMk/>
            <pc:sldMk cId="3446907167" sldId="271"/>
            <ac:inkMk id="195" creationId="{D759370B-8B1A-C20E-FD62-D90B615563D0}"/>
          </ac:inkMkLst>
        </pc:inkChg>
        <pc:inkChg chg="add mod">
          <ac:chgData name="Michael Kuniega" userId="999f7fd1-0dc3-4cba-81fd-6a42a8d75a98" providerId="ADAL" clId="{DA7533F6-1196-4316-9E49-784A3F7F72DB}" dt="2022-12-27T01:21:45.011" v="348"/>
          <ac:inkMkLst>
            <pc:docMk/>
            <pc:sldMk cId="3446907167" sldId="271"/>
            <ac:inkMk id="196" creationId="{856E8AA1-9C0A-EAB9-92C7-D9AB8EFDD9A7}"/>
          </ac:inkMkLst>
        </pc:inkChg>
        <pc:inkChg chg="add mod">
          <ac:chgData name="Michael Kuniega" userId="999f7fd1-0dc3-4cba-81fd-6a42a8d75a98" providerId="ADAL" clId="{DA7533F6-1196-4316-9E49-784A3F7F72DB}" dt="2022-12-27T01:21:45.011" v="348"/>
          <ac:inkMkLst>
            <pc:docMk/>
            <pc:sldMk cId="3446907167" sldId="271"/>
            <ac:inkMk id="197" creationId="{6138FEA5-88BE-C99D-CFB2-7A7BED1D8DD4}"/>
          </ac:inkMkLst>
        </pc:inkChg>
        <pc:inkChg chg="add mod">
          <ac:chgData name="Michael Kuniega" userId="999f7fd1-0dc3-4cba-81fd-6a42a8d75a98" providerId="ADAL" clId="{DA7533F6-1196-4316-9E49-784A3F7F72DB}" dt="2022-12-27T01:21:45.011" v="348"/>
          <ac:inkMkLst>
            <pc:docMk/>
            <pc:sldMk cId="3446907167" sldId="271"/>
            <ac:inkMk id="198" creationId="{A19AA068-A4AF-1224-CC21-BDF28ECD7D69}"/>
          </ac:inkMkLst>
        </pc:inkChg>
        <pc:inkChg chg="add mod">
          <ac:chgData name="Michael Kuniega" userId="999f7fd1-0dc3-4cba-81fd-6a42a8d75a98" providerId="ADAL" clId="{DA7533F6-1196-4316-9E49-784A3F7F72DB}" dt="2022-12-27T01:21:45.011" v="348"/>
          <ac:inkMkLst>
            <pc:docMk/>
            <pc:sldMk cId="3446907167" sldId="271"/>
            <ac:inkMk id="199" creationId="{E58E8C38-6BD8-B2EB-D9D8-BF17A6709743}"/>
          </ac:inkMkLst>
        </pc:inkChg>
        <pc:inkChg chg="add mod">
          <ac:chgData name="Michael Kuniega" userId="999f7fd1-0dc3-4cba-81fd-6a42a8d75a98" providerId="ADAL" clId="{DA7533F6-1196-4316-9E49-784A3F7F72DB}" dt="2022-12-27T01:21:45.011" v="348"/>
          <ac:inkMkLst>
            <pc:docMk/>
            <pc:sldMk cId="3446907167" sldId="271"/>
            <ac:inkMk id="200" creationId="{34C0FA8F-E6E1-63E0-0EEF-280C4AC7AEF9}"/>
          </ac:inkMkLst>
        </pc:inkChg>
        <pc:inkChg chg="add mod">
          <ac:chgData name="Michael Kuniega" userId="999f7fd1-0dc3-4cba-81fd-6a42a8d75a98" providerId="ADAL" clId="{DA7533F6-1196-4316-9E49-784A3F7F72DB}" dt="2022-12-27T01:21:45.011" v="348"/>
          <ac:inkMkLst>
            <pc:docMk/>
            <pc:sldMk cId="3446907167" sldId="271"/>
            <ac:inkMk id="201" creationId="{A88EA178-E788-CE71-4413-33D67926D84C}"/>
          </ac:inkMkLst>
        </pc:inkChg>
        <pc:inkChg chg="add mod">
          <ac:chgData name="Michael Kuniega" userId="999f7fd1-0dc3-4cba-81fd-6a42a8d75a98" providerId="ADAL" clId="{DA7533F6-1196-4316-9E49-784A3F7F72DB}" dt="2022-12-27T01:21:45.011" v="348"/>
          <ac:inkMkLst>
            <pc:docMk/>
            <pc:sldMk cId="3446907167" sldId="271"/>
            <ac:inkMk id="202" creationId="{408C8D05-BA57-5D2F-0EB2-88B2546C443B}"/>
          </ac:inkMkLst>
        </pc:inkChg>
        <pc:inkChg chg="add mod">
          <ac:chgData name="Michael Kuniega" userId="999f7fd1-0dc3-4cba-81fd-6a42a8d75a98" providerId="ADAL" clId="{DA7533F6-1196-4316-9E49-784A3F7F72DB}" dt="2022-12-27T01:21:45.011" v="348"/>
          <ac:inkMkLst>
            <pc:docMk/>
            <pc:sldMk cId="3446907167" sldId="271"/>
            <ac:inkMk id="203" creationId="{E364F8E4-053A-6F6D-4070-5522E343F381}"/>
          </ac:inkMkLst>
        </pc:inkChg>
        <pc:inkChg chg="add mod">
          <ac:chgData name="Michael Kuniega" userId="999f7fd1-0dc3-4cba-81fd-6a42a8d75a98" providerId="ADAL" clId="{DA7533F6-1196-4316-9E49-784A3F7F72DB}" dt="2022-12-27T01:21:45.011" v="348"/>
          <ac:inkMkLst>
            <pc:docMk/>
            <pc:sldMk cId="3446907167" sldId="271"/>
            <ac:inkMk id="204" creationId="{419380A4-609C-DCD7-91E7-E1FE44085F53}"/>
          </ac:inkMkLst>
        </pc:inkChg>
        <pc:inkChg chg="add mod">
          <ac:chgData name="Michael Kuniega" userId="999f7fd1-0dc3-4cba-81fd-6a42a8d75a98" providerId="ADAL" clId="{DA7533F6-1196-4316-9E49-784A3F7F72DB}" dt="2022-12-27T01:21:45.011" v="348"/>
          <ac:inkMkLst>
            <pc:docMk/>
            <pc:sldMk cId="3446907167" sldId="271"/>
            <ac:inkMk id="205" creationId="{09B6E12B-DABD-4C8A-A64D-98EDD4EB0447}"/>
          </ac:inkMkLst>
        </pc:inkChg>
        <pc:inkChg chg="add mod">
          <ac:chgData name="Michael Kuniega" userId="999f7fd1-0dc3-4cba-81fd-6a42a8d75a98" providerId="ADAL" clId="{DA7533F6-1196-4316-9E49-784A3F7F72DB}" dt="2022-12-27T01:21:45.011" v="348"/>
          <ac:inkMkLst>
            <pc:docMk/>
            <pc:sldMk cId="3446907167" sldId="271"/>
            <ac:inkMk id="206" creationId="{D38E7096-BE51-46A8-1C70-C9BCB585AB6B}"/>
          </ac:inkMkLst>
        </pc:inkChg>
        <pc:inkChg chg="add mod">
          <ac:chgData name="Michael Kuniega" userId="999f7fd1-0dc3-4cba-81fd-6a42a8d75a98" providerId="ADAL" clId="{DA7533F6-1196-4316-9E49-784A3F7F72DB}" dt="2022-12-27T01:21:45.011" v="348"/>
          <ac:inkMkLst>
            <pc:docMk/>
            <pc:sldMk cId="3446907167" sldId="271"/>
            <ac:inkMk id="207" creationId="{8421CC9C-1340-F2F6-6E2B-05819A244136}"/>
          </ac:inkMkLst>
        </pc:inkChg>
        <pc:inkChg chg="add mod">
          <ac:chgData name="Michael Kuniega" userId="999f7fd1-0dc3-4cba-81fd-6a42a8d75a98" providerId="ADAL" clId="{DA7533F6-1196-4316-9E49-784A3F7F72DB}" dt="2022-12-27T01:21:45.011" v="348"/>
          <ac:inkMkLst>
            <pc:docMk/>
            <pc:sldMk cId="3446907167" sldId="271"/>
            <ac:inkMk id="208" creationId="{C1E2D4DD-A49B-A6EE-79AF-6F56BBBF20D3}"/>
          </ac:inkMkLst>
        </pc:inkChg>
        <pc:inkChg chg="add mod">
          <ac:chgData name="Michael Kuniega" userId="999f7fd1-0dc3-4cba-81fd-6a42a8d75a98" providerId="ADAL" clId="{DA7533F6-1196-4316-9E49-784A3F7F72DB}" dt="2022-12-27T01:21:45.011" v="348"/>
          <ac:inkMkLst>
            <pc:docMk/>
            <pc:sldMk cId="3446907167" sldId="271"/>
            <ac:inkMk id="209" creationId="{F997764C-630B-57C3-057C-58364DA6836E}"/>
          </ac:inkMkLst>
        </pc:inkChg>
        <pc:inkChg chg="add mod">
          <ac:chgData name="Michael Kuniega" userId="999f7fd1-0dc3-4cba-81fd-6a42a8d75a98" providerId="ADAL" clId="{DA7533F6-1196-4316-9E49-784A3F7F72DB}" dt="2022-12-27T01:21:45.011" v="348"/>
          <ac:inkMkLst>
            <pc:docMk/>
            <pc:sldMk cId="3446907167" sldId="271"/>
            <ac:inkMk id="210" creationId="{64BEB76B-8A8E-85E2-CABA-3A41CF3567DF}"/>
          </ac:inkMkLst>
        </pc:inkChg>
        <pc:inkChg chg="add mod">
          <ac:chgData name="Michael Kuniega" userId="999f7fd1-0dc3-4cba-81fd-6a42a8d75a98" providerId="ADAL" clId="{DA7533F6-1196-4316-9E49-784A3F7F72DB}" dt="2022-12-27T01:21:45.011" v="348"/>
          <ac:inkMkLst>
            <pc:docMk/>
            <pc:sldMk cId="3446907167" sldId="271"/>
            <ac:inkMk id="211" creationId="{DB0FEDC4-7B23-656F-A082-C645D983222D}"/>
          </ac:inkMkLst>
        </pc:inkChg>
        <pc:inkChg chg="add mod">
          <ac:chgData name="Michael Kuniega" userId="999f7fd1-0dc3-4cba-81fd-6a42a8d75a98" providerId="ADAL" clId="{DA7533F6-1196-4316-9E49-784A3F7F72DB}" dt="2022-12-27T01:22:10.774" v="382"/>
          <ac:inkMkLst>
            <pc:docMk/>
            <pc:sldMk cId="3446907167" sldId="271"/>
            <ac:inkMk id="213" creationId="{8E3FF4AB-1595-B617-DD78-ED99A7C4CE9C}"/>
          </ac:inkMkLst>
        </pc:inkChg>
        <pc:inkChg chg="add mod">
          <ac:chgData name="Michael Kuniega" userId="999f7fd1-0dc3-4cba-81fd-6a42a8d75a98" providerId="ADAL" clId="{DA7533F6-1196-4316-9E49-784A3F7F72DB}" dt="2022-12-27T01:22:10.774" v="382"/>
          <ac:inkMkLst>
            <pc:docMk/>
            <pc:sldMk cId="3446907167" sldId="271"/>
            <ac:inkMk id="214" creationId="{3D36656C-7D42-4899-AAF3-AB54CA847F35}"/>
          </ac:inkMkLst>
        </pc:inkChg>
        <pc:inkChg chg="add mod">
          <ac:chgData name="Michael Kuniega" userId="999f7fd1-0dc3-4cba-81fd-6a42a8d75a98" providerId="ADAL" clId="{DA7533F6-1196-4316-9E49-784A3F7F72DB}" dt="2022-12-27T01:22:10.774" v="382"/>
          <ac:inkMkLst>
            <pc:docMk/>
            <pc:sldMk cId="3446907167" sldId="271"/>
            <ac:inkMk id="215" creationId="{CF424FCA-505B-C02A-0AF7-43A632AA3F4B}"/>
          </ac:inkMkLst>
        </pc:inkChg>
        <pc:inkChg chg="add mod">
          <ac:chgData name="Michael Kuniega" userId="999f7fd1-0dc3-4cba-81fd-6a42a8d75a98" providerId="ADAL" clId="{DA7533F6-1196-4316-9E49-784A3F7F72DB}" dt="2022-12-27T01:22:10.774" v="382"/>
          <ac:inkMkLst>
            <pc:docMk/>
            <pc:sldMk cId="3446907167" sldId="271"/>
            <ac:inkMk id="216" creationId="{F3F6A5EC-EC4D-8104-B386-F9DC7AD83CDB}"/>
          </ac:inkMkLst>
        </pc:inkChg>
        <pc:inkChg chg="add mod">
          <ac:chgData name="Michael Kuniega" userId="999f7fd1-0dc3-4cba-81fd-6a42a8d75a98" providerId="ADAL" clId="{DA7533F6-1196-4316-9E49-784A3F7F72DB}" dt="2022-12-27T01:22:10.774" v="382"/>
          <ac:inkMkLst>
            <pc:docMk/>
            <pc:sldMk cId="3446907167" sldId="271"/>
            <ac:inkMk id="217" creationId="{39319E38-BC2A-3322-6088-10955147C070}"/>
          </ac:inkMkLst>
        </pc:inkChg>
        <pc:inkChg chg="add mod">
          <ac:chgData name="Michael Kuniega" userId="999f7fd1-0dc3-4cba-81fd-6a42a8d75a98" providerId="ADAL" clId="{DA7533F6-1196-4316-9E49-784A3F7F72DB}" dt="2022-12-27T01:22:10.774" v="382"/>
          <ac:inkMkLst>
            <pc:docMk/>
            <pc:sldMk cId="3446907167" sldId="271"/>
            <ac:inkMk id="218" creationId="{9361392E-812C-0577-CA31-74A6FA5DFE0D}"/>
          </ac:inkMkLst>
        </pc:inkChg>
        <pc:inkChg chg="add mod">
          <ac:chgData name="Michael Kuniega" userId="999f7fd1-0dc3-4cba-81fd-6a42a8d75a98" providerId="ADAL" clId="{DA7533F6-1196-4316-9E49-784A3F7F72DB}" dt="2022-12-27T01:22:10.774" v="382"/>
          <ac:inkMkLst>
            <pc:docMk/>
            <pc:sldMk cId="3446907167" sldId="271"/>
            <ac:inkMk id="219" creationId="{42A6A534-56F0-5569-239D-F4DECC17539F}"/>
          </ac:inkMkLst>
        </pc:inkChg>
        <pc:inkChg chg="add mod">
          <ac:chgData name="Michael Kuniega" userId="999f7fd1-0dc3-4cba-81fd-6a42a8d75a98" providerId="ADAL" clId="{DA7533F6-1196-4316-9E49-784A3F7F72DB}" dt="2022-12-27T01:22:10.774" v="382"/>
          <ac:inkMkLst>
            <pc:docMk/>
            <pc:sldMk cId="3446907167" sldId="271"/>
            <ac:inkMk id="220" creationId="{B30511F8-0D78-B727-8112-E4691BBE0E1A}"/>
          </ac:inkMkLst>
        </pc:inkChg>
        <pc:inkChg chg="add mod">
          <ac:chgData name="Michael Kuniega" userId="999f7fd1-0dc3-4cba-81fd-6a42a8d75a98" providerId="ADAL" clId="{DA7533F6-1196-4316-9E49-784A3F7F72DB}" dt="2022-12-27T01:22:10.774" v="382"/>
          <ac:inkMkLst>
            <pc:docMk/>
            <pc:sldMk cId="3446907167" sldId="271"/>
            <ac:inkMk id="221" creationId="{BD47F2F7-6146-BE2B-BDA7-92467003E015}"/>
          </ac:inkMkLst>
        </pc:inkChg>
        <pc:inkChg chg="add mod">
          <ac:chgData name="Michael Kuniega" userId="999f7fd1-0dc3-4cba-81fd-6a42a8d75a98" providerId="ADAL" clId="{DA7533F6-1196-4316-9E49-784A3F7F72DB}" dt="2022-12-27T01:22:10.774" v="382"/>
          <ac:inkMkLst>
            <pc:docMk/>
            <pc:sldMk cId="3446907167" sldId="271"/>
            <ac:inkMk id="222" creationId="{EEEF2A55-434B-7366-32AB-CC15FAF9A86C}"/>
          </ac:inkMkLst>
        </pc:inkChg>
        <pc:inkChg chg="add mod">
          <ac:chgData name="Michael Kuniega" userId="999f7fd1-0dc3-4cba-81fd-6a42a8d75a98" providerId="ADAL" clId="{DA7533F6-1196-4316-9E49-784A3F7F72DB}" dt="2022-12-27T01:22:10.774" v="382"/>
          <ac:inkMkLst>
            <pc:docMk/>
            <pc:sldMk cId="3446907167" sldId="271"/>
            <ac:inkMk id="223" creationId="{3E5464C7-3484-5BED-A450-0513570CD5EE}"/>
          </ac:inkMkLst>
        </pc:inkChg>
        <pc:inkChg chg="add mod">
          <ac:chgData name="Michael Kuniega" userId="999f7fd1-0dc3-4cba-81fd-6a42a8d75a98" providerId="ADAL" clId="{DA7533F6-1196-4316-9E49-784A3F7F72DB}" dt="2022-12-27T01:22:10.774" v="382"/>
          <ac:inkMkLst>
            <pc:docMk/>
            <pc:sldMk cId="3446907167" sldId="271"/>
            <ac:inkMk id="224" creationId="{80D0E380-4628-9E91-81E3-85400854F005}"/>
          </ac:inkMkLst>
        </pc:inkChg>
        <pc:inkChg chg="add mod">
          <ac:chgData name="Michael Kuniega" userId="999f7fd1-0dc3-4cba-81fd-6a42a8d75a98" providerId="ADAL" clId="{DA7533F6-1196-4316-9E49-784A3F7F72DB}" dt="2022-12-27T01:22:10.774" v="382"/>
          <ac:inkMkLst>
            <pc:docMk/>
            <pc:sldMk cId="3446907167" sldId="271"/>
            <ac:inkMk id="225" creationId="{7313FA2B-826F-6312-2BE6-AF45AF21153A}"/>
          </ac:inkMkLst>
        </pc:inkChg>
        <pc:inkChg chg="add mod">
          <ac:chgData name="Michael Kuniega" userId="999f7fd1-0dc3-4cba-81fd-6a42a8d75a98" providerId="ADAL" clId="{DA7533F6-1196-4316-9E49-784A3F7F72DB}" dt="2022-12-27T01:22:10.774" v="382"/>
          <ac:inkMkLst>
            <pc:docMk/>
            <pc:sldMk cId="3446907167" sldId="271"/>
            <ac:inkMk id="226" creationId="{BA4578C7-546B-50F6-A105-68C0BFE23D90}"/>
          </ac:inkMkLst>
        </pc:inkChg>
        <pc:inkChg chg="add mod">
          <ac:chgData name="Michael Kuniega" userId="999f7fd1-0dc3-4cba-81fd-6a42a8d75a98" providerId="ADAL" clId="{DA7533F6-1196-4316-9E49-784A3F7F72DB}" dt="2022-12-27T01:22:10.774" v="382"/>
          <ac:inkMkLst>
            <pc:docMk/>
            <pc:sldMk cId="3446907167" sldId="271"/>
            <ac:inkMk id="227" creationId="{6D29DF1C-2308-F485-92AE-BBCDB4AE42A0}"/>
          </ac:inkMkLst>
        </pc:inkChg>
        <pc:inkChg chg="add mod">
          <ac:chgData name="Michael Kuniega" userId="999f7fd1-0dc3-4cba-81fd-6a42a8d75a98" providerId="ADAL" clId="{DA7533F6-1196-4316-9E49-784A3F7F72DB}" dt="2022-12-27T01:22:10.774" v="382"/>
          <ac:inkMkLst>
            <pc:docMk/>
            <pc:sldMk cId="3446907167" sldId="271"/>
            <ac:inkMk id="228" creationId="{56198443-9143-BA08-5DA5-363640F960A3}"/>
          </ac:inkMkLst>
        </pc:inkChg>
        <pc:inkChg chg="add mod">
          <ac:chgData name="Michael Kuniega" userId="999f7fd1-0dc3-4cba-81fd-6a42a8d75a98" providerId="ADAL" clId="{DA7533F6-1196-4316-9E49-784A3F7F72DB}" dt="2022-12-27T01:22:10.774" v="382"/>
          <ac:inkMkLst>
            <pc:docMk/>
            <pc:sldMk cId="3446907167" sldId="271"/>
            <ac:inkMk id="229" creationId="{40DAC6E9-96D0-DDD6-A0CC-F0E9A6CBF49F}"/>
          </ac:inkMkLst>
        </pc:inkChg>
        <pc:inkChg chg="add mod">
          <ac:chgData name="Michael Kuniega" userId="999f7fd1-0dc3-4cba-81fd-6a42a8d75a98" providerId="ADAL" clId="{DA7533F6-1196-4316-9E49-784A3F7F72DB}" dt="2022-12-27T01:22:10.774" v="382"/>
          <ac:inkMkLst>
            <pc:docMk/>
            <pc:sldMk cId="3446907167" sldId="271"/>
            <ac:inkMk id="230" creationId="{D272AEDD-68DF-CDC7-96EB-23ED5F924075}"/>
          </ac:inkMkLst>
        </pc:inkChg>
        <pc:inkChg chg="add mod">
          <ac:chgData name="Michael Kuniega" userId="999f7fd1-0dc3-4cba-81fd-6a42a8d75a98" providerId="ADAL" clId="{DA7533F6-1196-4316-9E49-784A3F7F72DB}" dt="2022-12-27T01:22:10.774" v="382"/>
          <ac:inkMkLst>
            <pc:docMk/>
            <pc:sldMk cId="3446907167" sldId="271"/>
            <ac:inkMk id="232" creationId="{A4E3E456-E77B-7B75-FB18-C73DA68A2A79}"/>
          </ac:inkMkLst>
        </pc:inkChg>
        <pc:inkChg chg="add mod">
          <ac:chgData name="Michael Kuniega" userId="999f7fd1-0dc3-4cba-81fd-6a42a8d75a98" providerId="ADAL" clId="{DA7533F6-1196-4316-9E49-784A3F7F72DB}" dt="2022-12-27T01:22:10.774" v="382"/>
          <ac:inkMkLst>
            <pc:docMk/>
            <pc:sldMk cId="3446907167" sldId="271"/>
            <ac:inkMk id="233" creationId="{AAAE9A8D-BDB8-2B0C-578D-3798AA03EE67}"/>
          </ac:inkMkLst>
        </pc:inkChg>
        <pc:inkChg chg="add mod">
          <ac:chgData name="Michael Kuniega" userId="999f7fd1-0dc3-4cba-81fd-6a42a8d75a98" providerId="ADAL" clId="{DA7533F6-1196-4316-9E49-784A3F7F72DB}" dt="2022-12-27T01:22:10.774" v="382"/>
          <ac:inkMkLst>
            <pc:docMk/>
            <pc:sldMk cId="3446907167" sldId="271"/>
            <ac:inkMk id="234" creationId="{6069D05D-9A3E-FFDA-53F6-D30A34EC725B}"/>
          </ac:inkMkLst>
        </pc:inkChg>
        <pc:inkChg chg="add mod">
          <ac:chgData name="Michael Kuniega" userId="999f7fd1-0dc3-4cba-81fd-6a42a8d75a98" providerId="ADAL" clId="{DA7533F6-1196-4316-9E49-784A3F7F72DB}" dt="2022-12-27T01:22:10.774" v="382"/>
          <ac:inkMkLst>
            <pc:docMk/>
            <pc:sldMk cId="3446907167" sldId="271"/>
            <ac:inkMk id="235" creationId="{737DD9EB-F7A9-FA06-0A33-3C0BE15B04E2}"/>
          </ac:inkMkLst>
        </pc:inkChg>
        <pc:inkChg chg="add mod">
          <ac:chgData name="Michael Kuniega" userId="999f7fd1-0dc3-4cba-81fd-6a42a8d75a98" providerId="ADAL" clId="{DA7533F6-1196-4316-9E49-784A3F7F72DB}" dt="2022-12-27T01:22:10.774" v="382"/>
          <ac:inkMkLst>
            <pc:docMk/>
            <pc:sldMk cId="3446907167" sldId="271"/>
            <ac:inkMk id="236" creationId="{D6E2CBE8-212F-C11B-47D8-863655D43417}"/>
          </ac:inkMkLst>
        </pc:inkChg>
        <pc:inkChg chg="add mod">
          <ac:chgData name="Michael Kuniega" userId="999f7fd1-0dc3-4cba-81fd-6a42a8d75a98" providerId="ADAL" clId="{DA7533F6-1196-4316-9E49-784A3F7F72DB}" dt="2022-12-27T01:22:10.774" v="382"/>
          <ac:inkMkLst>
            <pc:docMk/>
            <pc:sldMk cId="3446907167" sldId="271"/>
            <ac:inkMk id="237" creationId="{046049CC-0DB9-C4C9-4A3C-D3FB029D676D}"/>
          </ac:inkMkLst>
        </pc:inkChg>
        <pc:inkChg chg="add mod">
          <ac:chgData name="Michael Kuniega" userId="999f7fd1-0dc3-4cba-81fd-6a42a8d75a98" providerId="ADAL" clId="{DA7533F6-1196-4316-9E49-784A3F7F72DB}" dt="2022-12-27T01:22:10.774" v="382"/>
          <ac:inkMkLst>
            <pc:docMk/>
            <pc:sldMk cId="3446907167" sldId="271"/>
            <ac:inkMk id="238" creationId="{F6356FEA-BC6B-EEF3-DF48-E5C88D7366EA}"/>
          </ac:inkMkLst>
        </pc:inkChg>
        <pc:inkChg chg="add mod">
          <ac:chgData name="Michael Kuniega" userId="999f7fd1-0dc3-4cba-81fd-6a42a8d75a98" providerId="ADAL" clId="{DA7533F6-1196-4316-9E49-784A3F7F72DB}" dt="2022-12-27T01:22:10.774" v="382"/>
          <ac:inkMkLst>
            <pc:docMk/>
            <pc:sldMk cId="3446907167" sldId="271"/>
            <ac:inkMk id="239" creationId="{02F10EE3-F990-55AB-CF69-3C9B374F5723}"/>
          </ac:inkMkLst>
        </pc:inkChg>
        <pc:inkChg chg="add mod">
          <ac:chgData name="Michael Kuniega" userId="999f7fd1-0dc3-4cba-81fd-6a42a8d75a98" providerId="ADAL" clId="{DA7533F6-1196-4316-9E49-784A3F7F72DB}" dt="2022-12-27T01:22:10.774" v="382"/>
          <ac:inkMkLst>
            <pc:docMk/>
            <pc:sldMk cId="3446907167" sldId="271"/>
            <ac:inkMk id="240" creationId="{A2B1E0B8-295C-8156-214B-05E82308D70C}"/>
          </ac:inkMkLst>
        </pc:inkChg>
        <pc:inkChg chg="add mod">
          <ac:chgData name="Michael Kuniega" userId="999f7fd1-0dc3-4cba-81fd-6a42a8d75a98" providerId="ADAL" clId="{DA7533F6-1196-4316-9E49-784A3F7F72DB}" dt="2022-12-27T01:22:10.774" v="382"/>
          <ac:inkMkLst>
            <pc:docMk/>
            <pc:sldMk cId="3446907167" sldId="271"/>
            <ac:inkMk id="241" creationId="{437D9463-180D-4ABC-B4A0-04D4806F979B}"/>
          </ac:inkMkLst>
        </pc:inkChg>
        <pc:inkChg chg="add mod">
          <ac:chgData name="Michael Kuniega" userId="999f7fd1-0dc3-4cba-81fd-6a42a8d75a98" providerId="ADAL" clId="{DA7533F6-1196-4316-9E49-784A3F7F72DB}" dt="2022-12-27T01:22:10.774" v="382"/>
          <ac:inkMkLst>
            <pc:docMk/>
            <pc:sldMk cId="3446907167" sldId="271"/>
            <ac:inkMk id="242" creationId="{80DEBFE5-C5B3-6460-04E2-249179CD218F}"/>
          </ac:inkMkLst>
        </pc:inkChg>
        <pc:inkChg chg="add mod">
          <ac:chgData name="Michael Kuniega" userId="999f7fd1-0dc3-4cba-81fd-6a42a8d75a98" providerId="ADAL" clId="{DA7533F6-1196-4316-9E49-784A3F7F72DB}" dt="2022-12-27T01:22:10.774" v="382"/>
          <ac:inkMkLst>
            <pc:docMk/>
            <pc:sldMk cId="3446907167" sldId="271"/>
            <ac:inkMk id="243" creationId="{CC46D087-C90A-0552-50F7-F082E1469875}"/>
          </ac:inkMkLst>
        </pc:inkChg>
        <pc:inkChg chg="add mod">
          <ac:chgData name="Michael Kuniega" userId="999f7fd1-0dc3-4cba-81fd-6a42a8d75a98" providerId="ADAL" clId="{DA7533F6-1196-4316-9E49-784A3F7F72DB}" dt="2022-12-27T01:22:10.774" v="382"/>
          <ac:inkMkLst>
            <pc:docMk/>
            <pc:sldMk cId="3446907167" sldId="271"/>
            <ac:inkMk id="244" creationId="{5A8A724C-5F71-405C-69B5-BD5FE8F6BB81}"/>
          </ac:inkMkLst>
        </pc:inkChg>
        <pc:inkChg chg="add mod">
          <ac:chgData name="Michael Kuniega" userId="999f7fd1-0dc3-4cba-81fd-6a42a8d75a98" providerId="ADAL" clId="{DA7533F6-1196-4316-9E49-784A3F7F72DB}" dt="2022-12-27T01:22:10.774" v="382"/>
          <ac:inkMkLst>
            <pc:docMk/>
            <pc:sldMk cId="3446907167" sldId="271"/>
            <ac:inkMk id="245" creationId="{6C248F22-C469-3B15-96FD-1FB7FC192D94}"/>
          </ac:inkMkLst>
        </pc:inkChg>
        <pc:inkChg chg="add mod">
          <ac:chgData name="Michael Kuniega" userId="999f7fd1-0dc3-4cba-81fd-6a42a8d75a98" providerId="ADAL" clId="{DA7533F6-1196-4316-9E49-784A3F7F72DB}" dt="2022-12-27T01:22:27.411" v="413"/>
          <ac:inkMkLst>
            <pc:docMk/>
            <pc:sldMk cId="3446907167" sldId="271"/>
            <ac:inkMk id="247" creationId="{94F799CC-997D-2011-AFC7-61A093F98926}"/>
          </ac:inkMkLst>
        </pc:inkChg>
        <pc:inkChg chg="add mod">
          <ac:chgData name="Michael Kuniega" userId="999f7fd1-0dc3-4cba-81fd-6a42a8d75a98" providerId="ADAL" clId="{DA7533F6-1196-4316-9E49-784A3F7F72DB}" dt="2022-12-27T01:22:27.411" v="413"/>
          <ac:inkMkLst>
            <pc:docMk/>
            <pc:sldMk cId="3446907167" sldId="271"/>
            <ac:inkMk id="248" creationId="{5748DF9E-E0BC-4F8F-2DAD-4B799823BAEC}"/>
          </ac:inkMkLst>
        </pc:inkChg>
        <pc:inkChg chg="add mod">
          <ac:chgData name="Michael Kuniega" userId="999f7fd1-0dc3-4cba-81fd-6a42a8d75a98" providerId="ADAL" clId="{DA7533F6-1196-4316-9E49-784A3F7F72DB}" dt="2022-12-27T01:22:27.411" v="413"/>
          <ac:inkMkLst>
            <pc:docMk/>
            <pc:sldMk cId="3446907167" sldId="271"/>
            <ac:inkMk id="249" creationId="{C874756D-E743-783C-D85F-55BED2DF5ADA}"/>
          </ac:inkMkLst>
        </pc:inkChg>
        <pc:inkChg chg="add mod">
          <ac:chgData name="Michael Kuniega" userId="999f7fd1-0dc3-4cba-81fd-6a42a8d75a98" providerId="ADAL" clId="{DA7533F6-1196-4316-9E49-784A3F7F72DB}" dt="2022-12-27T01:22:27.411" v="413"/>
          <ac:inkMkLst>
            <pc:docMk/>
            <pc:sldMk cId="3446907167" sldId="271"/>
            <ac:inkMk id="250" creationId="{4762FF0E-BC45-5046-9BBF-CB35E0E8099E}"/>
          </ac:inkMkLst>
        </pc:inkChg>
        <pc:inkChg chg="add mod">
          <ac:chgData name="Michael Kuniega" userId="999f7fd1-0dc3-4cba-81fd-6a42a8d75a98" providerId="ADAL" clId="{DA7533F6-1196-4316-9E49-784A3F7F72DB}" dt="2022-12-27T01:22:27.411" v="413"/>
          <ac:inkMkLst>
            <pc:docMk/>
            <pc:sldMk cId="3446907167" sldId="271"/>
            <ac:inkMk id="251" creationId="{0D358C22-83AD-A698-238B-4C3ED4BB818E}"/>
          </ac:inkMkLst>
        </pc:inkChg>
        <pc:inkChg chg="add mod">
          <ac:chgData name="Michael Kuniega" userId="999f7fd1-0dc3-4cba-81fd-6a42a8d75a98" providerId="ADAL" clId="{DA7533F6-1196-4316-9E49-784A3F7F72DB}" dt="2022-12-27T01:22:27.411" v="413"/>
          <ac:inkMkLst>
            <pc:docMk/>
            <pc:sldMk cId="3446907167" sldId="271"/>
            <ac:inkMk id="252" creationId="{BDE99780-5944-FA0F-5CEE-25635BEB611A}"/>
          </ac:inkMkLst>
        </pc:inkChg>
        <pc:inkChg chg="add mod">
          <ac:chgData name="Michael Kuniega" userId="999f7fd1-0dc3-4cba-81fd-6a42a8d75a98" providerId="ADAL" clId="{DA7533F6-1196-4316-9E49-784A3F7F72DB}" dt="2022-12-27T01:22:27.411" v="413"/>
          <ac:inkMkLst>
            <pc:docMk/>
            <pc:sldMk cId="3446907167" sldId="271"/>
            <ac:inkMk id="253" creationId="{DDD30528-5A87-7AC5-5C61-ECF97735C85D}"/>
          </ac:inkMkLst>
        </pc:inkChg>
        <pc:inkChg chg="add mod">
          <ac:chgData name="Michael Kuniega" userId="999f7fd1-0dc3-4cba-81fd-6a42a8d75a98" providerId="ADAL" clId="{DA7533F6-1196-4316-9E49-784A3F7F72DB}" dt="2022-12-27T01:22:27.411" v="413"/>
          <ac:inkMkLst>
            <pc:docMk/>
            <pc:sldMk cId="3446907167" sldId="271"/>
            <ac:inkMk id="254" creationId="{10A20A47-CC20-F19F-E160-E42C68187173}"/>
          </ac:inkMkLst>
        </pc:inkChg>
        <pc:inkChg chg="add mod">
          <ac:chgData name="Michael Kuniega" userId="999f7fd1-0dc3-4cba-81fd-6a42a8d75a98" providerId="ADAL" clId="{DA7533F6-1196-4316-9E49-784A3F7F72DB}" dt="2022-12-27T01:22:27.411" v="413"/>
          <ac:inkMkLst>
            <pc:docMk/>
            <pc:sldMk cId="3446907167" sldId="271"/>
            <ac:inkMk id="255" creationId="{1732B170-1F85-8296-3FF2-9726FF38602A}"/>
          </ac:inkMkLst>
        </pc:inkChg>
        <pc:inkChg chg="add mod">
          <ac:chgData name="Michael Kuniega" userId="999f7fd1-0dc3-4cba-81fd-6a42a8d75a98" providerId="ADAL" clId="{DA7533F6-1196-4316-9E49-784A3F7F72DB}" dt="2022-12-27T01:22:27.411" v="413"/>
          <ac:inkMkLst>
            <pc:docMk/>
            <pc:sldMk cId="3446907167" sldId="271"/>
            <ac:inkMk id="256" creationId="{40436024-44F4-6C04-0AEC-87C15F2D781A}"/>
          </ac:inkMkLst>
        </pc:inkChg>
        <pc:inkChg chg="add mod">
          <ac:chgData name="Michael Kuniega" userId="999f7fd1-0dc3-4cba-81fd-6a42a8d75a98" providerId="ADAL" clId="{DA7533F6-1196-4316-9E49-784A3F7F72DB}" dt="2022-12-27T01:22:27.411" v="413"/>
          <ac:inkMkLst>
            <pc:docMk/>
            <pc:sldMk cId="3446907167" sldId="271"/>
            <ac:inkMk id="257" creationId="{C4386C71-F09D-BC11-3066-1D9CFC487C66}"/>
          </ac:inkMkLst>
        </pc:inkChg>
        <pc:inkChg chg="add mod">
          <ac:chgData name="Michael Kuniega" userId="999f7fd1-0dc3-4cba-81fd-6a42a8d75a98" providerId="ADAL" clId="{DA7533F6-1196-4316-9E49-784A3F7F72DB}" dt="2022-12-27T01:22:27.411" v="413"/>
          <ac:inkMkLst>
            <pc:docMk/>
            <pc:sldMk cId="3446907167" sldId="271"/>
            <ac:inkMk id="258" creationId="{2F231814-90A1-CF6E-5C5B-DEEB81224B89}"/>
          </ac:inkMkLst>
        </pc:inkChg>
        <pc:inkChg chg="add mod">
          <ac:chgData name="Michael Kuniega" userId="999f7fd1-0dc3-4cba-81fd-6a42a8d75a98" providerId="ADAL" clId="{DA7533F6-1196-4316-9E49-784A3F7F72DB}" dt="2022-12-27T01:22:27.411" v="413"/>
          <ac:inkMkLst>
            <pc:docMk/>
            <pc:sldMk cId="3446907167" sldId="271"/>
            <ac:inkMk id="259" creationId="{08217004-C45D-BC93-498C-F2C149CCD0C6}"/>
          </ac:inkMkLst>
        </pc:inkChg>
        <pc:inkChg chg="add mod">
          <ac:chgData name="Michael Kuniega" userId="999f7fd1-0dc3-4cba-81fd-6a42a8d75a98" providerId="ADAL" clId="{DA7533F6-1196-4316-9E49-784A3F7F72DB}" dt="2022-12-27T01:22:27.411" v="413"/>
          <ac:inkMkLst>
            <pc:docMk/>
            <pc:sldMk cId="3446907167" sldId="271"/>
            <ac:inkMk id="260" creationId="{7E0D336F-432F-D5FE-103F-A7C15940DF95}"/>
          </ac:inkMkLst>
        </pc:inkChg>
        <pc:inkChg chg="add mod">
          <ac:chgData name="Michael Kuniega" userId="999f7fd1-0dc3-4cba-81fd-6a42a8d75a98" providerId="ADAL" clId="{DA7533F6-1196-4316-9E49-784A3F7F72DB}" dt="2022-12-27T01:22:27.411" v="413"/>
          <ac:inkMkLst>
            <pc:docMk/>
            <pc:sldMk cId="3446907167" sldId="271"/>
            <ac:inkMk id="262" creationId="{9427ACC7-B529-4355-9EEA-6F1E529F7AD0}"/>
          </ac:inkMkLst>
        </pc:inkChg>
        <pc:inkChg chg="add mod">
          <ac:chgData name="Michael Kuniega" userId="999f7fd1-0dc3-4cba-81fd-6a42a8d75a98" providerId="ADAL" clId="{DA7533F6-1196-4316-9E49-784A3F7F72DB}" dt="2022-12-27T01:22:27.411" v="413"/>
          <ac:inkMkLst>
            <pc:docMk/>
            <pc:sldMk cId="3446907167" sldId="271"/>
            <ac:inkMk id="263" creationId="{E83EDAD1-89B1-9921-B550-BCAA06902C95}"/>
          </ac:inkMkLst>
        </pc:inkChg>
        <pc:inkChg chg="add mod">
          <ac:chgData name="Michael Kuniega" userId="999f7fd1-0dc3-4cba-81fd-6a42a8d75a98" providerId="ADAL" clId="{DA7533F6-1196-4316-9E49-784A3F7F72DB}" dt="2022-12-27T01:22:27.411" v="413"/>
          <ac:inkMkLst>
            <pc:docMk/>
            <pc:sldMk cId="3446907167" sldId="271"/>
            <ac:inkMk id="265" creationId="{3832E11B-D6F0-913E-F11F-49F092FCC9FB}"/>
          </ac:inkMkLst>
        </pc:inkChg>
        <pc:inkChg chg="add mod">
          <ac:chgData name="Michael Kuniega" userId="999f7fd1-0dc3-4cba-81fd-6a42a8d75a98" providerId="ADAL" clId="{DA7533F6-1196-4316-9E49-784A3F7F72DB}" dt="2022-12-27T01:22:27.411" v="413"/>
          <ac:inkMkLst>
            <pc:docMk/>
            <pc:sldMk cId="3446907167" sldId="271"/>
            <ac:inkMk id="266" creationId="{A059B8EA-7DE9-2CE9-74A0-F3F856B54058}"/>
          </ac:inkMkLst>
        </pc:inkChg>
        <pc:inkChg chg="add mod">
          <ac:chgData name="Michael Kuniega" userId="999f7fd1-0dc3-4cba-81fd-6a42a8d75a98" providerId="ADAL" clId="{DA7533F6-1196-4316-9E49-784A3F7F72DB}" dt="2022-12-27T01:22:27.411" v="413"/>
          <ac:inkMkLst>
            <pc:docMk/>
            <pc:sldMk cId="3446907167" sldId="271"/>
            <ac:inkMk id="267" creationId="{259ECC7C-0383-D029-7EDE-8220C6F1B2EF}"/>
          </ac:inkMkLst>
        </pc:inkChg>
        <pc:inkChg chg="add mod">
          <ac:chgData name="Michael Kuniega" userId="999f7fd1-0dc3-4cba-81fd-6a42a8d75a98" providerId="ADAL" clId="{DA7533F6-1196-4316-9E49-784A3F7F72DB}" dt="2022-12-27T01:22:27.411" v="413"/>
          <ac:inkMkLst>
            <pc:docMk/>
            <pc:sldMk cId="3446907167" sldId="271"/>
            <ac:inkMk id="268" creationId="{860ED070-CA18-0C01-F588-AEE53CB0C353}"/>
          </ac:inkMkLst>
        </pc:inkChg>
        <pc:inkChg chg="add mod">
          <ac:chgData name="Michael Kuniega" userId="999f7fd1-0dc3-4cba-81fd-6a42a8d75a98" providerId="ADAL" clId="{DA7533F6-1196-4316-9E49-784A3F7F72DB}" dt="2022-12-27T01:22:27.411" v="413"/>
          <ac:inkMkLst>
            <pc:docMk/>
            <pc:sldMk cId="3446907167" sldId="271"/>
            <ac:inkMk id="269" creationId="{1F75FDEC-79B7-E763-15AE-1E9A6A39C900}"/>
          </ac:inkMkLst>
        </pc:inkChg>
        <pc:inkChg chg="add mod">
          <ac:chgData name="Michael Kuniega" userId="999f7fd1-0dc3-4cba-81fd-6a42a8d75a98" providerId="ADAL" clId="{DA7533F6-1196-4316-9E49-784A3F7F72DB}" dt="2022-12-27T01:22:27.411" v="413"/>
          <ac:inkMkLst>
            <pc:docMk/>
            <pc:sldMk cId="3446907167" sldId="271"/>
            <ac:inkMk id="270" creationId="{627D5BBA-48C1-09A8-B5CB-6B781F7D992F}"/>
          </ac:inkMkLst>
        </pc:inkChg>
        <pc:inkChg chg="add mod">
          <ac:chgData name="Michael Kuniega" userId="999f7fd1-0dc3-4cba-81fd-6a42a8d75a98" providerId="ADAL" clId="{DA7533F6-1196-4316-9E49-784A3F7F72DB}" dt="2022-12-27T01:22:27.411" v="413"/>
          <ac:inkMkLst>
            <pc:docMk/>
            <pc:sldMk cId="3446907167" sldId="271"/>
            <ac:inkMk id="271" creationId="{7EC211EB-897D-07F4-1457-A07ABCE89696}"/>
          </ac:inkMkLst>
        </pc:inkChg>
        <pc:inkChg chg="add mod">
          <ac:chgData name="Michael Kuniega" userId="999f7fd1-0dc3-4cba-81fd-6a42a8d75a98" providerId="ADAL" clId="{DA7533F6-1196-4316-9E49-784A3F7F72DB}" dt="2022-12-27T01:22:27.411" v="413"/>
          <ac:inkMkLst>
            <pc:docMk/>
            <pc:sldMk cId="3446907167" sldId="271"/>
            <ac:inkMk id="272" creationId="{E1B73750-3741-8AC1-66BE-3B74EEBA11D2}"/>
          </ac:inkMkLst>
        </pc:inkChg>
        <pc:inkChg chg="add mod">
          <ac:chgData name="Michael Kuniega" userId="999f7fd1-0dc3-4cba-81fd-6a42a8d75a98" providerId="ADAL" clId="{DA7533F6-1196-4316-9E49-784A3F7F72DB}" dt="2022-12-27T01:22:27.411" v="413"/>
          <ac:inkMkLst>
            <pc:docMk/>
            <pc:sldMk cId="3446907167" sldId="271"/>
            <ac:inkMk id="273" creationId="{A1BA68F9-91D3-0FDB-A81A-A75BF6EA6A1A}"/>
          </ac:inkMkLst>
        </pc:inkChg>
        <pc:inkChg chg="add mod">
          <ac:chgData name="Michael Kuniega" userId="999f7fd1-0dc3-4cba-81fd-6a42a8d75a98" providerId="ADAL" clId="{DA7533F6-1196-4316-9E49-784A3F7F72DB}" dt="2022-12-27T01:22:27.411" v="413"/>
          <ac:inkMkLst>
            <pc:docMk/>
            <pc:sldMk cId="3446907167" sldId="271"/>
            <ac:inkMk id="274" creationId="{5E07989E-5E7A-8F06-3DCD-E6A7980B0D81}"/>
          </ac:inkMkLst>
        </pc:inkChg>
        <pc:inkChg chg="add mod">
          <ac:chgData name="Michael Kuniega" userId="999f7fd1-0dc3-4cba-81fd-6a42a8d75a98" providerId="ADAL" clId="{DA7533F6-1196-4316-9E49-784A3F7F72DB}" dt="2022-12-27T01:22:27.411" v="413"/>
          <ac:inkMkLst>
            <pc:docMk/>
            <pc:sldMk cId="3446907167" sldId="271"/>
            <ac:inkMk id="275" creationId="{1039E7A7-D51B-C7E1-0A2C-106D3E12A545}"/>
          </ac:inkMkLst>
        </pc:inkChg>
        <pc:inkChg chg="add mod">
          <ac:chgData name="Michael Kuniega" userId="999f7fd1-0dc3-4cba-81fd-6a42a8d75a98" providerId="ADAL" clId="{DA7533F6-1196-4316-9E49-784A3F7F72DB}" dt="2022-12-27T01:22:27.411" v="413"/>
          <ac:inkMkLst>
            <pc:docMk/>
            <pc:sldMk cId="3446907167" sldId="271"/>
            <ac:inkMk id="276" creationId="{33D67F63-4E12-94F3-7538-1225ED8323C9}"/>
          </ac:inkMkLst>
        </pc:inkChg>
      </pc:sldChg>
      <pc:sldChg chg="addSp delSp modSp mod">
        <pc:chgData name="Michael Kuniega" userId="999f7fd1-0dc3-4cba-81fd-6a42a8d75a98" providerId="ADAL" clId="{DA7533F6-1196-4316-9E49-784A3F7F72DB}" dt="2022-12-27T01:25:17.275" v="552" actId="9405"/>
        <pc:sldMkLst>
          <pc:docMk/>
          <pc:sldMk cId="3186071647" sldId="272"/>
        </pc:sldMkLst>
        <pc:grpChg chg="del mod">
          <ac:chgData name="Michael Kuniega" userId="999f7fd1-0dc3-4cba-81fd-6a42a8d75a98" providerId="ADAL" clId="{DA7533F6-1196-4316-9E49-784A3F7F72DB}" dt="2022-12-27T01:23:04.888" v="423"/>
          <ac:grpSpMkLst>
            <pc:docMk/>
            <pc:sldMk cId="3186071647" sldId="272"/>
            <ac:grpSpMk id="11" creationId="{0E203AC3-2B3F-3052-5622-993F286057C2}"/>
          </ac:grpSpMkLst>
        </pc:grpChg>
        <pc:grpChg chg="del mod">
          <ac:chgData name="Michael Kuniega" userId="999f7fd1-0dc3-4cba-81fd-6a42a8d75a98" providerId="ADAL" clId="{DA7533F6-1196-4316-9E49-784A3F7F72DB}" dt="2022-12-27T01:23:09.584" v="426"/>
          <ac:grpSpMkLst>
            <pc:docMk/>
            <pc:sldMk cId="3186071647" sldId="272"/>
            <ac:grpSpMk id="14" creationId="{6676908E-4313-203F-7FE3-D049CF5E64A4}"/>
          </ac:grpSpMkLst>
        </pc:grpChg>
        <pc:grpChg chg="del mod">
          <ac:chgData name="Michael Kuniega" userId="999f7fd1-0dc3-4cba-81fd-6a42a8d75a98" providerId="ADAL" clId="{DA7533F6-1196-4316-9E49-784A3F7F72DB}" dt="2022-12-27T01:23:30.737" v="465"/>
          <ac:grpSpMkLst>
            <pc:docMk/>
            <pc:sldMk cId="3186071647" sldId="272"/>
            <ac:grpSpMk id="17" creationId="{9B211376-A55A-267A-3F68-2542AD1A9B0A}"/>
          </ac:grpSpMkLst>
        </pc:grpChg>
        <pc:grpChg chg="del mod">
          <ac:chgData name="Michael Kuniega" userId="999f7fd1-0dc3-4cba-81fd-6a42a8d75a98" providerId="ADAL" clId="{DA7533F6-1196-4316-9E49-784A3F7F72DB}" dt="2022-12-27T01:23:20.203" v="446"/>
          <ac:grpSpMkLst>
            <pc:docMk/>
            <pc:sldMk cId="3186071647" sldId="272"/>
            <ac:grpSpMk id="28" creationId="{6A7552E9-9810-74DB-1139-5EBECAE830E9}"/>
          </ac:grpSpMkLst>
        </pc:grpChg>
        <pc:grpChg chg="del mod">
          <ac:chgData name="Michael Kuniega" userId="999f7fd1-0dc3-4cba-81fd-6a42a8d75a98" providerId="ADAL" clId="{DA7533F6-1196-4316-9E49-784A3F7F72DB}" dt="2022-12-27T01:23:30.737" v="465"/>
          <ac:grpSpMkLst>
            <pc:docMk/>
            <pc:sldMk cId="3186071647" sldId="272"/>
            <ac:grpSpMk id="31" creationId="{A0F81EF9-D020-CFB2-1E8E-ACE599F8F78C}"/>
          </ac:grpSpMkLst>
        </pc:grpChg>
        <pc:grpChg chg="del mod">
          <ac:chgData name="Michael Kuniega" userId="999f7fd1-0dc3-4cba-81fd-6a42a8d75a98" providerId="ADAL" clId="{DA7533F6-1196-4316-9E49-784A3F7F72DB}" dt="2022-12-27T01:23:39.484" v="484"/>
          <ac:grpSpMkLst>
            <pc:docMk/>
            <pc:sldMk cId="3186071647" sldId="272"/>
            <ac:grpSpMk id="47" creationId="{3947972C-D5AC-3BC3-7F80-910D5E362A77}"/>
          </ac:grpSpMkLst>
        </pc:grpChg>
        <pc:grpChg chg="del mod">
          <ac:chgData name="Michael Kuniega" userId="999f7fd1-0dc3-4cba-81fd-6a42a8d75a98" providerId="ADAL" clId="{DA7533F6-1196-4316-9E49-784A3F7F72DB}" dt="2022-12-27T01:23:39.484" v="484"/>
          <ac:grpSpMkLst>
            <pc:docMk/>
            <pc:sldMk cId="3186071647" sldId="272"/>
            <ac:grpSpMk id="66" creationId="{16A74850-A285-34F5-23D2-04BA9D9277D9}"/>
          </ac:grpSpMkLst>
        </pc:grpChg>
        <pc:grpChg chg="mod">
          <ac:chgData name="Michael Kuniega" userId="999f7fd1-0dc3-4cba-81fd-6a42a8d75a98" providerId="ADAL" clId="{DA7533F6-1196-4316-9E49-784A3F7F72DB}" dt="2022-12-27T01:23:39.484" v="484"/>
          <ac:grpSpMkLst>
            <pc:docMk/>
            <pc:sldMk cId="3186071647" sldId="272"/>
            <ac:grpSpMk id="67" creationId="{CF5AEC8D-2419-8C2C-9937-038E83180156}"/>
          </ac:grpSpMkLst>
        </pc:grpChg>
        <pc:grpChg chg="del mod">
          <ac:chgData name="Michael Kuniega" userId="999f7fd1-0dc3-4cba-81fd-6a42a8d75a98" providerId="ADAL" clId="{DA7533F6-1196-4316-9E49-784A3F7F72DB}" dt="2022-12-27T01:23:46.781" v="492"/>
          <ac:grpSpMkLst>
            <pc:docMk/>
            <pc:sldMk cId="3186071647" sldId="272"/>
            <ac:grpSpMk id="73" creationId="{FB6DEA82-5C19-CEE7-77EB-994C787C2BBC}"/>
          </ac:grpSpMkLst>
        </pc:grpChg>
        <pc:grpChg chg="del mod">
          <ac:chgData name="Michael Kuniega" userId="999f7fd1-0dc3-4cba-81fd-6a42a8d75a98" providerId="ADAL" clId="{DA7533F6-1196-4316-9E49-784A3F7F72DB}" dt="2022-12-27T01:23:50.004" v="496"/>
          <ac:grpSpMkLst>
            <pc:docMk/>
            <pc:sldMk cId="3186071647" sldId="272"/>
            <ac:grpSpMk id="75" creationId="{540318CD-D538-2F02-C85B-6B2FE8F57A37}"/>
          </ac:grpSpMkLst>
        </pc:grpChg>
        <pc:grpChg chg="mod">
          <ac:chgData name="Michael Kuniega" userId="999f7fd1-0dc3-4cba-81fd-6a42a8d75a98" providerId="ADAL" clId="{DA7533F6-1196-4316-9E49-784A3F7F72DB}" dt="2022-12-27T01:23:50.004" v="496"/>
          <ac:grpSpMkLst>
            <pc:docMk/>
            <pc:sldMk cId="3186071647" sldId="272"/>
            <ac:grpSpMk id="79" creationId="{22F6EBDC-F049-EED5-C8A7-8E275F9C3C91}"/>
          </ac:grpSpMkLst>
        </pc:grpChg>
        <pc:grpChg chg="del mod">
          <ac:chgData name="Michael Kuniega" userId="999f7fd1-0dc3-4cba-81fd-6a42a8d75a98" providerId="ADAL" clId="{DA7533F6-1196-4316-9E49-784A3F7F72DB}" dt="2022-12-27T01:23:58.337" v="511"/>
          <ac:grpSpMkLst>
            <pc:docMk/>
            <pc:sldMk cId="3186071647" sldId="272"/>
            <ac:grpSpMk id="84" creationId="{21655AE2-8CF8-1ABD-1711-C98EAE572C5D}"/>
          </ac:grpSpMkLst>
        </pc:grpChg>
        <pc:grpChg chg="del mod">
          <ac:chgData name="Michael Kuniega" userId="999f7fd1-0dc3-4cba-81fd-6a42a8d75a98" providerId="ADAL" clId="{DA7533F6-1196-4316-9E49-784A3F7F72DB}" dt="2022-12-27T01:23:58.337" v="511"/>
          <ac:grpSpMkLst>
            <pc:docMk/>
            <pc:sldMk cId="3186071647" sldId="272"/>
            <ac:grpSpMk id="94" creationId="{6A011133-BBF6-9266-56E3-A158EBD5FE8A}"/>
          </ac:grpSpMkLst>
        </pc:grpChg>
        <pc:grpChg chg="mod">
          <ac:chgData name="Michael Kuniega" userId="999f7fd1-0dc3-4cba-81fd-6a42a8d75a98" providerId="ADAL" clId="{DA7533F6-1196-4316-9E49-784A3F7F72DB}" dt="2022-12-27T01:23:58.337" v="511"/>
          <ac:grpSpMkLst>
            <pc:docMk/>
            <pc:sldMk cId="3186071647" sldId="272"/>
            <ac:grpSpMk id="95" creationId="{93EABBF2-C7A2-1448-8CD1-D3334EFD7311}"/>
          </ac:grpSpMkLst>
        </pc:grpChg>
        <pc:grpChg chg="del mod">
          <ac:chgData name="Michael Kuniega" userId="999f7fd1-0dc3-4cba-81fd-6a42a8d75a98" providerId="ADAL" clId="{DA7533F6-1196-4316-9E49-784A3F7F72DB}" dt="2022-12-27T01:24:12.234" v="529"/>
          <ac:grpSpMkLst>
            <pc:docMk/>
            <pc:sldMk cId="3186071647" sldId="272"/>
            <ac:grpSpMk id="102" creationId="{1CF2D482-20CD-7D24-43D3-B523604868F3}"/>
          </ac:grpSpMkLst>
        </pc:grpChg>
        <pc:grpChg chg="del mod">
          <ac:chgData name="Michael Kuniega" userId="999f7fd1-0dc3-4cba-81fd-6a42a8d75a98" providerId="ADAL" clId="{DA7533F6-1196-4316-9E49-784A3F7F72DB}" dt="2022-12-27T01:24:14.015" v="532"/>
          <ac:grpSpMkLst>
            <pc:docMk/>
            <pc:sldMk cId="3186071647" sldId="272"/>
            <ac:grpSpMk id="113" creationId="{C260E3E2-8CB2-1DC3-E34C-607F874D29A2}"/>
          </ac:grpSpMkLst>
        </pc:grpChg>
        <pc:grpChg chg="mod">
          <ac:chgData name="Michael Kuniega" userId="999f7fd1-0dc3-4cba-81fd-6a42a8d75a98" providerId="ADAL" clId="{DA7533F6-1196-4316-9E49-784A3F7F72DB}" dt="2022-12-27T01:24:12.234" v="529"/>
          <ac:grpSpMkLst>
            <pc:docMk/>
            <pc:sldMk cId="3186071647" sldId="272"/>
            <ac:grpSpMk id="114" creationId="{E9C4CE99-6236-2748-1C9A-F053D23D5A09}"/>
          </ac:grpSpMkLst>
        </pc:grpChg>
        <pc:grpChg chg="mod">
          <ac:chgData name="Michael Kuniega" userId="999f7fd1-0dc3-4cba-81fd-6a42a8d75a98" providerId="ADAL" clId="{DA7533F6-1196-4316-9E49-784A3F7F72DB}" dt="2022-12-27T01:24:17.895" v="534"/>
          <ac:grpSpMkLst>
            <pc:docMk/>
            <pc:sldMk cId="3186071647" sldId="272"/>
            <ac:grpSpMk id="117" creationId="{67AF469F-BEE6-0AC5-5070-5AEF36C53BCB}"/>
          </ac:grpSpMkLst>
        </pc:grpChg>
        <pc:grpChg chg="del mod">
          <ac:chgData name="Michael Kuniega" userId="999f7fd1-0dc3-4cba-81fd-6a42a8d75a98" providerId="ADAL" clId="{DA7533F6-1196-4316-9E49-784A3F7F72DB}" dt="2022-12-27T01:24:23.639" v="542"/>
          <ac:grpSpMkLst>
            <pc:docMk/>
            <pc:sldMk cId="3186071647" sldId="272"/>
            <ac:grpSpMk id="121" creationId="{52FAF2C1-777F-086A-160B-CDDA588FAB6F}"/>
          </ac:grpSpMkLst>
        </pc:grpChg>
        <pc:grpChg chg="mod">
          <ac:chgData name="Michael Kuniega" userId="999f7fd1-0dc3-4cba-81fd-6a42a8d75a98" providerId="ADAL" clId="{DA7533F6-1196-4316-9E49-784A3F7F72DB}" dt="2022-12-27T01:24:23.639" v="542"/>
          <ac:grpSpMkLst>
            <pc:docMk/>
            <pc:sldMk cId="3186071647" sldId="272"/>
            <ac:grpSpMk id="125" creationId="{0FED928B-0666-4C4F-4E76-FDE56CC906EE}"/>
          </ac:grpSpMkLst>
        </pc:grpChg>
        <pc:inkChg chg="add mod">
          <ac:chgData name="Michael Kuniega" userId="999f7fd1-0dc3-4cba-81fd-6a42a8d75a98" providerId="ADAL" clId="{DA7533F6-1196-4316-9E49-784A3F7F72DB}" dt="2022-12-27T01:23:39.484" v="484"/>
          <ac:inkMkLst>
            <pc:docMk/>
            <pc:sldMk cId="3186071647" sldId="272"/>
            <ac:inkMk id="5" creationId="{69980380-24BF-D0B5-531A-8671C1DAE499}"/>
          </ac:inkMkLst>
        </pc:inkChg>
        <pc:inkChg chg="add mod">
          <ac:chgData name="Michael Kuniega" userId="999f7fd1-0dc3-4cba-81fd-6a42a8d75a98" providerId="ADAL" clId="{DA7533F6-1196-4316-9E49-784A3F7F72DB}" dt="2022-12-27T01:23:39.484" v="484"/>
          <ac:inkMkLst>
            <pc:docMk/>
            <pc:sldMk cId="3186071647" sldId="272"/>
            <ac:inkMk id="6" creationId="{5F7A6E38-5169-B097-78A9-AA2C27E3D23A}"/>
          </ac:inkMkLst>
        </pc:inkChg>
        <pc:inkChg chg="add mod">
          <ac:chgData name="Michael Kuniega" userId="999f7fd1-0dc3-4cba-81fd-6a42a8d75a98" providerId="ADAL" clId="{DA7533F6-1196-4316-9E49-784A3F7F72DB}" dt="2022-12-27T01:23:39.484" v="484"/>
          <ac:inkMkLst>
            <pc:docMk/>
            <pc:sldMk cId="3186071647" sldId="272"/>
            <ac:inkMk id="7" creationId="{C54A3D04-3FB3-DF90-A798-6C2C09C0523E}"/>
          </ac:inkMkLst>
        </pc:inkChg>
        <pc:inkChg chg="add mod">
          <ac:chgData name="Michael Kuniega" userId="999f7fd1-0dc3-4cba-81fd-6a42a8d75a98" providerId="ADAL" clId="{DA7533F6-1196-4316-9E49-784A3F7F72DB}" dt="2022-12-27T01:23:39.484" v="484"/>
          <ac:inkMkLst>
            <pc:docMk/>
            <pc:sldMk cId="3186071647" sldId="272"/>
            <ac:inkMk id="8" creationId="{D9D54911-90E8-2458-97B0-3440DC38AB99}"/>
          </ac:inkMkLst>
        </pc:inkChg>
        <pc:inkChg chg="add mod">
          <ac:chgData name="Michael Kuniega" userId="999f7fd1-0dc3-4cba-81fd-6a42a8d75a98" providerId="ADAL" clId="{DA7533F6-1196-4316-9E49-784A3F7F72DB}" dt="2022-12-27T01:23:39.484" v="484"/>
          <ac:inkMkLst>
            <pc:docMk/>
            <pc:sldMk cId="3186071647" sldId="272"/>
            <ac:inkMk id="9" creationId="{4B564B00-FB3F-6E1B-32D8-B7C66982BA45}"/>
          </ac:inkMkLst>
        </pc:inkChg>
        <pc:inkChg chg="add mod">
          <ac:chgData name="Michael Kuniega" userId="999f7fd1-0dc3-4cba-81fd-6a42a8d75a98" providerId="ADAL" clId="{DA7533F6-1196-4316-9E49-784A3F7F72DB}" dt="2022-12-27T01:23:39.484" v="484"/>
          <ac:inkMkLst>
            <pc:docMk/>
            <pc:sldMk cId="3186071647" sldId="272"/>
            <ac:inkMk id="10" creationId="{04AE95CF-65EA-ECD0-7E8D-A3297FCC11BD}"/>
          </ac:inkMkLst>
        </pc:inkChg>
        <pc:inkChg chg="add mod">
          <ac:chgData name="Michael Kuniega" userId="999f7fd1-0dc3-4cba-81fd-6a42a8d75a98" providerId="ADAL" clId="{DA7533F6-1196-4316-9E49-784A3F7F72DB}" dt="2022-12-27T01:23:39.484" v="484"/>
          <ac:inkMkLst>
            <pc:docMk/>
            <pc:sldMk cId="3186071647" sldId="272"/>
            <ac:inkMk id="12" creationId="{A5AE367A-95C2-4B75-838E-3B2AB97E69D8}"/>
          </ac:inkMkLst>
        </pc:inkChg>
        <pc:inkChg chg="add mod">
          <ac:chgData name="Michael Kuniega" userId="999f7fd1-0dc3-4cba-81fd-6a42a8d75a98" providerId="ADAL" clId="{DA7533F6-1196-4316-9E49-784A3F7F72DB}" dt="2022-12-27T01:23:39.484" v="484"/>
          <ac:inkMkLst>
            <pc:docMk/>
            <pc:sldMk cId="3186071647" sldId="272"/>
            <ac:inkMk id="13" creationId="{E3174669-EDAD-A51D-6C59-F015BA408B61}"/>
          </ac:inkMkLst>
        </pc:inkChg>
        <pc:inkChg chg="add mod">
          <ac:chgData name="Michael Kuniega" userId="999f7fd1-0dc3-4cba-81fd-6a42a8d75a98" providerId="ADAL" clId="{DA7533F6-1196-4316-9E49-784A3F7F72DB}" dt="2022-12-27T01:23:39.484" v="484"/>
          <ac:inkMkLst>
            <pc:docMk/>
            <pc:sldMk cId="3186071647" sldId="272"/>
            <ac:inkMk id="15" creationId="{9B54D3EC-0AC0-8114-DB3F-6C56569B7C5A}"/>
          </ac:inkMkLst>
        </pc:inkChg>
        <pc:inkChg chg="add mod">
          <ac:chgData name="Michael Kuniega" userId="999f7fd1-0dc3-4cba-81fd-6a42a8d75a98" providerId="ADAL" clId="{DA7533F6-1196-4316-9E49-784A3F7F72DB}" dt="2022-12-27T01:23:39.484" v="484"/>
          <ac:inkMkLst>
            <pc:docMk/>
            <pc:sldMk cId="3186071647" sldId="272"/>
            <ac:inkMk id="16" creationId="{E06262E1-80B2-8FCB-1984-4E7C7912A282}"/>
          </ac:inkMkLst>
        </pc:inkChg>
        <pc:inkChg chg="add del mod">
          <ac:chgData name="Michael Kuniega" userId="999f7fd1-0dc3-4cba-81fd-6a42a8d75a98" providerId="ADAL" clId="{DA7533F6-1196-4316-9E49-784A3F7F72DB}" dt="2022-12-27T01:23:20.203" v="438"/>
          <ac:inkMkLst>
            <pc:docMk/>
            <pc:sldMk cId="3186071647" sldId="272"/>
            <ac:inkMk id="18" creationId="{982A1AAB-61DA-F787-206F-07EC9BC398E1}"/>
          </ac:inkMkLst>
        </pc:inkChg>
        <pc:inkChg chg="add del mod">
          <ac:chgData name="Michael Kuniega" userId="999f7fd1-0dc3-4cba-81fd-6a42a8d75a98" providerId="ADAL" clId="{DA7533F6-1196-4316-9E49-784A3F7F72DB}" dt="2022-12-27T01:23:20.203" v="439"/>
          <ac:inkMkLst>
            <pc:docMk/>
            <pc:sldMk cId="3186071647" sldId="272"/>
            <ac:inkMk id="19" creationId="{381D7A5A-B42C-FE11-0370-09BD6162B769}"/>
          </ac:inkMkLst>
        </pc:inkChg>
        <pc:inkChg chg="add del mod">
          <ac:chgData name="Michael Kuniega" userId="999f7fd1-0dc3-4cba-81fd-6a42a8d75a98" providerId="ADAL" clId="{DA7533F6-1196-4316-9E49-784A3F7F72DB}" dt="2022-12-27T01:23:20.203" v="443"/>
          <ac:inkMkLst>
            <pc:docMk/>
            <pc:sldMk cId="3186071647" sldId="272"/>
            <ac:inkMk id="20" creationId="{E450467F-FD84-BD74-0022-EDBE9B80D3D8}"/>
          </ac:inkMkLst>
        </pc:inkChg>
        <pc:inkChg chg="add del mod">
          <ac:chgData name="Michael Kuniega" userId="999f7fd1-0dc3-4cba-81fd-6a42a8d75a98" providerId="ADAL" clId="{DA7533F6-1196-4316-9E49-784A3F7F72DB}" dt="2022-12-27T01:23:20.203" v="441"/>
          <ac:inkMkLst>
            <pc:docMk/>
            <pc:sldMk cId="3186071647" sldId="272"/>
            <ac:inkMk id="21" creationId="{15B4FFB4-0777-0DD7-E1ED-5732121441F1}"/>
          </ac:inkMkLst>
        </pc:inkChg>
        <pc:inkChg chg="add mod">
          <ac:chgData name="Michael Kuniega" userId="999f7fd1-0dc3-4cba-81fd-6a42a8d75a98" providerId="ADAL" clId="{DA7533F6-1196-4316-9E49-784A3F7F72DB}" dt="2022-12-27T01:23:20.203" v="446"/>
          <ac:inkMkLst>
            <pc:docMk/>
            <pc:sldMk cId="3186071647" sldId="272"/>
            <ac:inkMk id="22" creationId="{1CB4C6B2-ED56-09C4-E19E-DCA28BEC5DB4}"/>
          </ac:inkMkLst>
        </pc:inkChg>
        <pc:inkChg chg="add del mod">
          <ac:chgData name="Michael Kuniega" userId="999f7fd1-0dc3-4cba-81fd-6a42a8d75a98" providerId="ADAL" clId="{DA7533F6-1196-4316-9E49-784A3F7F72DB}" dt="2022-12-27T01:23:20.203" v="442"/>
          <ac:inkMkLst>
            <pc:docMk/>
            <pc:sldMk cId="3186071647" sldId="272"/>
            <ac:inkMk id="23" creationId="{1A3E0077-2B43-C567-FF45-57901C9BE51E}"/>
          </ac:inkMkLst>
        </pc:inkChg>
        <pc:inkChg chg="add del mod">
          <ac:chgData name="Michael Kuniega" userId="999f7fd1-0dc3-4cba-81fd-6a42a8d75a98" providerId="ADAL" clId="{DA7533F6-1196-4316-9E49-784A3F7F72DB}" dt="2022-12-27T01:23:20.203" v="445"/>
          <ac:inkMkLst>
            <pc:docMk/>
            <pc:sldMk cId="3186071647" sldId="272"/>
            <ac:inkMk id="24" creationId="{F505B5AF-B6EE-6863-0C78-840B56CBFB77}"/>
          </ac:inkMkLst>
        </pc:inkChg>
        <pc:inkChg chg="add del mod">
          <ac:chgData name="Michael Kuniega" userId="999f7fd1-0dc3-4cba-81fd-6a42a8d75a98" providerId="ADAL" clId="{DA7533F6-1196-4316-9E49-784A3F7F72DB}" dt="2022-12-27T01:23:20.203" v="446"/>
          <ac:inkMkLst>
            <pc:docMk/>
            <pc:sldMk cId="3186071647" sldId="272"/>
            <ac:inkMk id="25" creationId="{16E3D618-67CB-A66C-45C9-CD98401B7BDF}"/>
          </ac:inkMkLst>
        </pc:inkChg>
        <pc:inkChg chg="add del mod">
          <ac:chgData name="Michael Kuniega" userId="999f7fd1-0dc3-4cba-81fd-6a42a8d75a98" providerId="ADAL" clId="{DA7533F6-1196-4316-9E49-784A3F7F72DB}" dt="2022-12-27T01:23:20.203" v="444"/>
          <ac:inkMkLst>
            <pc:docMk/>
            <pc:sldMk cId="3186071647" sldId="272"/>
            <ac:inkMk id="26" creationId="{53D8AB08-B340-36EE-E5D5-1375C85DD2D4}"/>
          </ac:inkMkLst>
        </pc:inkChg>
        <pc:inkChg chg="add del mod">
          <ac:chgData name="Michael Kuniega" userId="999f7fd1-0dc3-4cba-81fd-6a42a8d75a98" providerId="ADAL" clId="{DA7533F6-1196-4316-9E49-784A3F7F72DB}" dt="2022-12-27T01:23:20.203" v="440"/>
          <ac:inkMkLst>
            <pc:docMk/>
            <pc:sldMk cId="3186071647" sldId="272"/>
            <ac:inkMk id="27" creationId="{150EDC38-E6CB-AEDC-01E9-CF3A4514C334}"/>
          </ac:inkMkLst>
        </pc:inkChg>
        <pc:inkChg chg="add mod">
          <ac:chgData name="Michael Kuniega" userId="999f7fd1-0dc3-4cba-81fd-6a42a8d75a98" providerId="ADAL" clId="{DA7533F6-1196-4316-9E49-784A3F7F72DB}" dt="2022-12-27T01:23:39.484" v="484"/>
          <ac:inkMkLst>
            <pc:docMk/>
            <pc:sldMk cId="3186071647" sldId="272"/>
            <ac:inkMk id="29" creationId="{9B8572C1-0939-B78E-6FBC-03ACDA6868FF}"/>
          </ac:inkMkLst>
        </pc:inkChg>
        <pc:inkChg chg="add mod">
          <ac:chgData name="Michael Kuniega" userId="999f7fd1-0dc3-4cba-81fd-6a42a8d75a98" providerId="ADAL" clId="{DA7533F6-1196-4316-9E49-784A3F7F72DB}" dt="2022-12-27T01:23:39.484" v="484"/>
          <ac:inkMkLst>
            <pc:docMk/>
            <pc:sldMk cId="3186071647" sldId="272"/>
            <ac:inkMk id="30" creationId="{E41C9D0A-2E01-CA0A-D9A9-CA7D0C0165E5}"/>
          </ac:inkMkLst>
        </pc:inkChg>
        <pc:inkChg chg="add mod">
          <ac:chgData name="Michael Kuniega" userId="999f7fd1-0dc3-4cba-81fd-6a42a8d75a98" providerId="ADAL" clId="{DA7533F6-1196-4316-9E49-784A3F7F72DB}" dt="2022-12-27T01:23:39.484" v="484"/>
          <ac:inkMkLst>
            <pc:docMk/>
            <pc:sldMk cId="3186071647" sldId="272"/>
            <ac:inkMk id="32" creationId="{95A2A701-4880-8E9E-2ED2-3D2BDAFB3C05}"/>
          </ac:inkMkLst>
        </pc:inkChg>
        <pc:inkChg chg="add mod">
          <ac:chgData name="Michael Kuniega" userId="999f7fd1-0dc3-4cba-81fd-6a42a8d75a98" providerId="ADAL" clId="{DA7533F6-1196-4316-9E49-784A3F7F72DB}" dt="2022-12-27T01:23:39.484" v="484"/>
          <ac:inkMkLst>
            <pc:docMk/>
            <pc:sldMk cId="3186071647" sldId="272"/>
            <ac:inkMk id="33" creationId="{B0457573-21DC-03DE-A2AB-A233E4DD62E1}"/>
          </ac:inkMkLst>
        </pc:inkChg>
        <pc:inkChg chg="add mod">
          <ac:chgData name="Michael Kuniega" userId="999f7fd1-0dc3-4cba-81fd-6a42a8d75a98" providerId="ADAL" clId="{DA7533F6-1196-4316-9E49-784A3F7F72DB}" dt="2022-12-27T01:23:39.484" v="484"/>
          <ac:inkMkLst>
            <pc:docMk/>
            <pc:sldMk cId="3186071647" sldId="272"/>
            <ac:inkMk id="34" creationId="{B289073D-D5AA-99B8-9D39-2D305B1DAE46}"/>
          </ac:inkMkLst>
        </pc:inkChg>
        <pc:inkChg chg="add mod">
          <ac:chgData name="Michael Kuniega" userId="999f7fd1-0dc3-4cba-81fd-6a42a8d75a98" providerId="ADAL" clId="{DA7533F6-1196-4316-9E49-784A3F7F72DB}" dt="2022-12-27T01:23:39.484" v="484"/>
          <ac:inkMkLst>
            <pc:docMk/>
            <pc:sldMk cId="3186071647" sldId="272"/>
            <ac:inkMk id="35" creationId="{745F994F-0C2B-E0BD-2905-89743F94EDBD}"/>
          </ac:inkMkLst>
        </pc:inkChg>
        <pc:inkChg chg="add mod">
          <ac:chgData name="Michael Kuniega" userId="999f7fd1-0dc3-4cba-81fd-6a42a8d75a98" providerId="ADAL" clId="{DA7533F6-1196-4316-9E49-784A3F7F72DB}" dt="2022-12-27T01:23:39.484" v="484"/>
          <ac:inkMkLst>
            <pc:docMk/>
            <pc:sldMk cId="3186071647" sldId="272"/>
            <ac:inkMk id="36" creationId="{3039CB2B-F76D-88AC-6876-9B3A13533DBF}"/>
          </ac:inkMkLst>
        </pc:inkChg>
        <pc:inkChg chg="add mod">
          <ac:chgData name="Michael Kuniega" userId="999f7fd1-0dc3-4cba-81fd-6a42a8d75a98" providerId="ADAL" clId="{DA7533F6-1196-4316-9E49-784A3F7F72DB}" dt="2022-12-27T01:23:39.484" v="484"/>
          <ac:inkMkLst>
            <pc:docMk/>
            <pc:sldMk cId="3186071647" sldId="272"/>
            <ac:inkMk id="37" creationId="{83990D82-C559-7D6A-D55F-25420FC62D6D}"/>
          </ac:inkMkLst>
        </pc:inkChg>
        <pc:inkChg chg="add mod">
          <ac:chgData name="Michael Kuniega" userId="999f7fd1-0dc3-4cba-81fd-6a42a8d75a98" providerId="ADAL" clId="{DA7533F6-1196-4316-9E49-784A3F7F72DB}" dt="2022-12-27T01:23:39.484" v="484"/>
          <ac:inkMkLst>
            <pc:docMk/>
            <pc:sldMk cId="3186071647" sldId="272"/>
            <ac:inkMk id="38" creationId="{7BF4104E-B56B-7D03-CD3D-15D001AABC89}"/>
          </ac:inkMkLst>
        </pc:inkChg>
        <pc:inkChg chg="add mod">
          <ac:chgData name="Michael Kuniega" userId="999f7fd1-0dc3-4cba-81fd-6a42a8d75a98" providerId="ADAL" clId="{DA7533F6-1196-4316-9E49-784A3F7F72DB}" dt="2022-12-27T01:23:39.484" v="484"/>
          <ac:inkMkLst>
            <pc:docMk/>
            <pc:sldMk cId="3186071647" sldId="272"/>
            <ac:inkMk id="39" creationId="{5DCCA191-61B9-3BA5-9284-0317805CA890}"/>
          </ac:inkMkLst>
        </pc:inkChg>
        <pc:inkChg chg="add mod">
          <ac:chgData name="Michael Kuniega" userId="999f7fd1-0dc3-4cba-81fd-6a42a8d75a98" providerId="ADAL" clId="{DA7533F6-1196-4316-9E49-784A3F7F72DB}" dt="2022-12-27T01:23:39.484" v="484"/>
          <ac:inkMkLst>
            <pc:docMk/>
            <pc:sldMk cId="3186071647" sldId="272"/>
            <ac:inkMk id="40" creationId="{F31BC532-17AD-A287-9A7C-D666759A5DCB}"/>
          </ac:inkMkLst>
        </pc:inkChg>
        <pc:inkChg chg="add mod">
          <ac:chgData name="Michael Kuniega" userId="999f7fd1-0dc3-4cba-81fd-6a42a8d75a98" providerId="ADAL" clId="{DA7533F6-1196-4316-9E49-784A3F7F72DB}" dt="2022-12-27T01:23:39.484" v="484"/>
          <ac:inkMkLst>
            <pc:docMk/>
            <pc:sldMk cId="3186071647" sldId="272"/>
            <ac:inkMk id="41" creationId="{21D63928-FBDE-7B62-9022-AA8BACCBF982}"/>
          </ac:inkMkLst>
        </pc:inkChg>
        <pc:inkChg chg="add mod">
          <ac:chgData name="Michael Kuniega" userId="999f7fd1-0dc3-4cba-81fd-6a42a8d75a98" providerId="ADAL" clId="{DA7533F6-1196-4316-9E49-784A3F7F72DB}" dt="2022-12-27T01:23:39.484" v="484"/>
          <ac:inkMkLst>
            <pc:docMk/>
            <pc:sldMk cId="3186071647" sldId="272"/>
            <ac:inkMk id="42" creationId="{8A90749D-42FA-004C-10D9-FE9BC5D69CF8}"/>
          </ac:inkMkLst>
        </pc:inkChg>
        <pc:inkChg chg="add mod">
          <ac:chgData name="Michael Kuniega" userId="999f7fd1-0dc3-4cba-81fd-6a42a8d75a98" providerId="ADAL" clId="{DA7533F6-1196-4316-9E49-784A3F7F72DB}" dt="2022-12-27T01:23:39.484" v="484"/>
          <ac:inkMkLst>
            <pc:docMk/>
            <pc:sldMk cId="3186071647" sldId="272"/>
            <ac:inkMk id="43" creationId="{E01F3FFC-C5A9-BBE3-EF81-B13D82A91E94}"/>
          </ac:inkMkLst>
        </pc:inkChg>
        <pc:inkChg chg="add mod">
          <ac:chgData name="Michael Kuniega" userId="999f7fd1-0dc3-4cba-81fd-6a42a8d75a98" providerId="ADAL" clId="{DA7533F6-1196-4316-9E49-784A3F7F72DB}" dt="2022-12-27T01:23:39.484" v="484"/>
          <ac:inkMkLst>
            <pc:docMk/>
            <pc:sldMk cId="3186071647" sldId="272"/>
            <ac:inkMk id="44" creationId="{F8B6DB19-3689-C719-4DAD-986E239F7686}"/>
          </ac:inkMkLst>
        </pc:inkChg>
        <pc:inkChg chg="add mod">
          <ac:chgData name="Michael Kuniega" userId="999f7fd1-0dc3-4cba-81fd-6a42a8d75a98" providerId="ADAL" clId="{DA7533F6-1196-4316-9E49-784A3F7F72DB}" dt="2022-12-27T01:23:39.484" v="484"/>
          <ac:inkMkLst>
            <pc:docMk/>
            <pc:sldMk cId="3186071647" sldId="272"/>
            <ac:inkMk id="45" creationId="{912D7DC4-4B2A-74CC-B482-3782A72F5353}"/>
          </ac:inkMkLst>
        </pc:inkChg>
        <pc:inkChg chg="add mod">
          <ac:chgData name="Michael Kuniega" userId="999f7fd1-0dc3-4cba-81fd-6a42a8d75a98" providerId="ADAL" clId="{DA7533F6-1196-4316-9E49-784A3F7F72DB}" dt="2022-12-27T01:23:39.484" v="484"/>
          <ac:inkMkLst>
            <pc:docMk/>
            <pc:sldMk cId="3186071647" sldId="272"/>
            <ac:inkMk id="46" creationId="{4EF9D4DE-7BA0-029C-D517-6C80F04517C0}"/>
          </ac:inkMkLst>
        </pc:inkChg>
        <pc:inkChg chg="add mod">
          <ac:chgData name="Michael Kuniega" userId="999f7fd1-0dc3-4cba-81fd-6a42a8d75a98" providerId="ADAL" clId="{DA7533F6-1196-4316-9E49-784A3F7F72DB}" dt="2022-12-27T01:23:39.484" v="484"/>
          <ac:inkMkLst>
            <pc:docMk/>
            <pc:sldMk cId="3186071647" sldId="272"/>
            <ac:inkMk id="48" creationId="{01B804D7-9095-D792-FDBB-9C03B640E1F5}"/>
          </ac:inkMkLst>
        </pc:inkChg>
        <pc:inkChg chg="add mod">
          <ac:chgData name="Michael Kuniega" userId="999f7fd1-0dc3-4cba-81fd-6a42a8d75a98" providerId="ADAL" clId="{DA7533F6-1196-4316-9E49-784A3F7F72DB}" dt="2022-12-27T01:23:39.484" v="484"/>
          <ac:inkMkLst>
            <pc:docMk/>
            <pc:sldMk cId="3186071647" sldId="272"/>
            <ac:inkMk id="49" creationId="{A84F83FD-67BF-2519-D670-57488B6C8E1D}"/>
          </ac:inkMkLst>
        </pc:inkChg>
        <pc:inkChg chg="add mod">
          <ac:chgData name="Michael Kuniega" userId="999f7fd1-0dc3-4cba-81fd-6a42a8d75a98" providerId="ADAL" clId="{DA7533F6-1196-4316-9E49-784A3F7F72DB}" dt="2022-12-27T01:23:39.484" v="484"/>
          <ac:inkMkLst>
            <pc:docMk/>
            <pc:sldMk cId="3186071647" sldId="272"/>
            <ac:inkMk id="50" creationId="{5C307901-5377-D894-3E75-21A26F279125}"/>
          </ac:inkMkLst>
        </pc:inkChg>
        <pc:inkChg chg="add mod">
          <ac:chgData name="Michael Kuniega" userId="999f7fd1-0dc3-4cba-81fd-6a42a8d75a98" providerId="ADAL" clId="{DA7533F6-1196-4316-9E49-784A3F7F72DB}" dt="2022-12-27T01:23:39.484" v="484"/>
          <ac:inkMkLst>
            <pc:docMk/>
            <pc:sldMk cId="3186071647" sldId="272"/>
            <ac:inkMk id="51" creationId="{31735D9E-8468-832B-790B-4AA4C782AAE0}"/>
          </ac:inkMkLst>
        </pc:inkChg>
        <pc:inkChg chg="add mod">
          <ac:chgData name="Michael Kuniega" userId="999f7fd1-0dc3-4cba-81fd-6a42a8d75a98" providerId="ADAL" clId="{DA7533F6-1196-4316-9E49-784A3F7F72DB}" dt="2022-12-27T01:23:39.484" v="484"/>
          <ac:inkMkLst>
            <pc:docMk/>
            <pc:sldMk cId="3186071647" sldId="272"/>
            <ac:inkMk id="52" creationId="{501AFEB1-3272-FBFC-763D-0FD67D7B72C1}"/>
          </ac:inkMkLst>
        </pc:inkChg>
        <pc:inkChg chg="add mod">
          <ac:chgData name="Michael Kuniega" userId="999f7fd1-0dc3-4cba-81fd-6a42a8d75a98" providerId="ADAL" clId="{DA7533F6-1196-4316-9E49-784A3F7F72DB}" dt="2022-12-27T01:23:39.484" v="484"/>
          <ac:inkMkLst>
            <pc:docMk/>
            <pc:sldMk cId="3186071647" sldId="272"/>
            <ac:inkMk id="53" creationId="{E198D877-1132-EFE4-4F14-29AF4C9D5624}"/>
          </ac:inkMkLst>
        </pc:inkChg>
        <pc:inkChg chg="add mod">
          <ac:chgData name="Michael Kuniega" userId="999f7fd1-0dc3-4cba-81fd-6a42a8d75a98" providerId="ADAL" clId="{DA7533F6-1196-4316-9E49-784A3F7F72DB}" dt="2022-12-27T01:23:39.484" v="484"/>
          <ac:inkMkLst>
            <pc:docMk/>
            <pc:sldMk cId="3186071647" sldId="272"/>
            <ac:inkMk id="54" creationId="{F4152961-7141-28A1-A605-8867F49F24C9}"/>
          </ac:inkMkLst>
        </pc:inkChg>
        <pc:inkChg chg="add mod">
          <ac:chgData name="Michael Kuniega" userId="999f7fd1-0dc3-4cba-81fd-6a42a8d75a98" providerId="ADAL" clId="{DA7533F6-1196-4316-9E49-784A3F7F72DB}" dt="2022-12-27T01:23:39.484" v="484"/>
          <ac:inkMkLst>
            <pc:docMk/>
            <pc:sldMk cId="3186071647" sldId="272"/>
            <ac:inkMk id="55" creationId="{8A123968-C308-34DB-FAE5-3130EECDEA75}"/>
          </ac:inkMkLst>
        </pc:inkChg>
        <pc:inkChg chg="add mod">
          <ac:chgData name="Michael Kuniega" userId="999f7fd1-0dc3-4cba-81fd-6a42a8d75a98" providerId="ADAL" clId="{DA7533F6-1196-4316-9E49-784A3F7F72DB}" dt="2022-12-27T01:23:39.484" v="484"/>
          <ac:inkMkLst>
            <pc:docMk/>
            <pc:sldMk cId="3186071647" sldId="272"/>
            <ac:inkMk id="56" creationId="{6798301B-CDB6-A308-7093-95CF16EB7F1C}"/>
          </ac:inkMkLst>
        </pc:inkChg>
        <pc:inkChg chg="add mod">
          <ac:chgData name="Michael Kuniega" userId="999f7fd1-0dc3-4cba-81fd-6a42a8d75a98" providerId="ADAL" clId="{DA7533F6-1196-4316-9E49-784A3F7F72DB}" dt="2022-12-27T01:23:39.484" v="484"/>
          <ac:inkMkLst>
            <pc:docMk/>
            <pc:sldMk cId="3186071647" sldId="272"/>
            <ac:inkMk id="57" creationId="{BF7C86B1-4CCF-C778-E42E-2332504E2496}"/>
          </ac:inkMkLst>
        </pc:inkChg>
        <pc:inkChg chg="add mod">
          <ac:chgData name="Michael Kuniega" userId="999f7fd1-0dc3-4cba-81fd-6a42a8d75a98" providerId="ADAL" clId="{DA7533F6-1196-4316-9E49-784A3F7F72DB}" dt="2022-12-27T01:23:39.484" v="484"/>
          <ac:inkMkLst>
            <pc:docMk/>
            <pc:sldMk cId="3186071647" sldId="272"/>
            <ac:inkMk id="58" creationId="{A436A93C-2A3A-22BA-3EBA-D7E1653B638B}"/>
          </ac:inkMkLst>
        </pc:inkChg>
        <pc:inkChg chg="add mod">
          <ac:chgData name="Michael Kuniega" userId="999f7fd1-0dc3-4cba-81fd-6a42a8d75a98" providerId="ADAL" clId="{DA7533F6-1196-4316-9E49-784A3F7F72DB}" dt="2022-12-27T01:23:39.484" v="484"/>
          <ac:inkMkLst>
            <pc:docMk/>
            <pc:sldMk cId="3186071647" sldId="272"/>
            <ac:inkMk id="59" creationId="{571B67DC-37F5-C132-1010-5688CFD29E0C}"/>
          </ac:inkMkLst>
        </pc:inkChg>
        <pc:inkChg chg="add mod">
          <ac:chgData name="Michael Kuniega" userId="999f7fd1-0dc3-4cba-81fd-6a42a8d75a98" providerId="ADAL" clId="{DA7533F6-1196-4316-9E49-784A3F7F72DB}" dt="2022-12-27T01:23:39.484" v="484"/>
          <ac:inkMkLst>
            <pc:docMk/>
            <pc:sldMk cId="3186071647" sldId="272"/>
            <ac:inkMk id="60" creationId="{4AFD98C4-31C4-6D62-2D7A-04F68785C227}"/>
          </ac:inkMkLst>
        </pc:inkChg>
        <pc:inkChg chg="add mod">
          <ac:chgData name="Michael Kuniega" userId="999f7fd1-0dc3-4cba-81fd-6a42a8d75a98" providerId="ADAL" clId="{DA7533F6-1196-4316-9E49-784A3F7F72DB}" dt="2022-12-27T01:23:39.484" v="484"/>
          <ac:inkMkLst>
            <pc:docMk/>
            <pc:sldMk cId="3186071647" sldId="272"/>
            <ac:inkMk id="61" creationId="{CED6A0F4-E740-C44D-10F4-25AE40BC605F}"/>
          </ac:inkMkLst>
        </pc:inkChg>
        <pc:inkChg chg="add mod">
          <ac:chgData name="Michael Kuniega" userId="999f7fd1-0dc3-4cba-81fd-6a42a8d75a98" providerId="ADAL" clId="{DA7533F6-1196-4316-9E49-784A3F7F72DB}" dt="2022-12-27T01:23:39.484" v="484"/>
          <ac:inkMkLst>
            <pc:docMk/>
            <pc:sldMk cId="3186071647" sldId="272"/>
            <ac:inkMk id="62" creationId="{68D9FF6E-C599-F01F-A914-CEA7699882CD}"/>
          </ac:inkMkLst>
        </pc:inkChg>
        <pc:inkChg chg="add mod">
          <ac:chgData name="Michael Kuniega" userId="999f7fd1-0dc3-4cba-81fd-6a42a8d75a98" providerId="ADAL" clId="{DA7533F6-1196-4316-9E49-784A3F7F72DB}" dt="2022-12-27T01:23:39.484" v="484"/>
          <ac:inkMkLst>
            <pc:docMk/>
            <pc:sldMk cId="3186071647" sldId="272"/>
            <ac:inkMk id="63" creationId="{6F7A6CBC-9956-A017-9067-1E53642141AB}"/>
          </ac:inkMkLst>
        </pc:inkChg>
        <pc:inkChg chg="add mod">
          <ac:chgData name="Michael Kuniega" userId="999f7fd1-0dc3-4cba-81fd-6a42a8d75a98" providerId="ADAL" clId="{DA7533F6-1196-4316-9E49-784A3F7F72DB}" dt="2022-12-27T01:23:39.484" v="484"/>
          <ac:inkMkLst>
            <pc:docMk/>
            <pc:sldMk cId="3186071647" sldId="272"/>
            <ac:inkMk id="64" creationId="{02591311-5B2B-7486-4DF5-CC0FE07737A4}"/>
          </ac:inkMkLst>
        </pc:inkChg>
        <pc:inkChg chg="add mod">
          <ac:chgData name="Michael Kuniega" userId="999f7fd1-0dc3-4cba-81fd-6a42a8d75a98" providerId="ADAL" clId="{DA7533F6-1196-4316-9E49-784A3F7F72DB}" dt="2022-12-27T01:23:39.484" v="484"/>
          <ac:inkMkLst>
            <pc:docMk/>
            <pc:sldMk cId="3186071647" sldId="272"/>
            <ac:inkMk id="65" creationId="{870FC160-6200-47A6-4381-5F036034325F}"/>
          </ac:inkMkLst>
        </pc:inkChg>
        <pc:inkChg chg="add mod">
          <ac:chgData name="Michael Kuniega" userId="999f7fd1-0dc3-4cba-81fd-6a42a8d75a98" providerId="ADAL" clId="{DA7533F6-1196-4316-9E49-784A3F7F72DB}" dt="2022-12-27T01:23:50.004" v="496"/>
          <ac:inkMkLst>
            <pc:docMk/>
            <pc:sldMk cId="3186071647" sldId="272"/>
            <ac:inkMk id="68" creationId="{C3612EBD-8323-A6CB-389F-E8DDD377A5D7}"/>
          </ac:inkMkLst>
        </pc:inkChg>
        <pc:inkChg chg="add mod">
          <ac:chgData name="Michael Kuniega" userId="999f7fd1-0dc3-4cba-81fd-6a42a8d75a98" providerId="ADAL" clId="{DA7533F6-1196-4316-9E49-784A3F7F72DB}" dt="2022-12-27T01:23:50.004" v="496"/>
          <ac:inkMkLst>
            <pc:docMk/>
            <pc:sldMk cId="3186071647" sldId="272"/>
            <ac:inkMk id="69" creationId="{A2612646-AFED-1E36-19AE-8FE20F786C98}"/>
          </ac:inkMkLst>
        </pc:inkChg>
        <pc:inkChg chg="add mod">
          <ac:chgData name="Michael Kuniega" userId="999f7fd1-0dc3-4cba-81fd-6a42a8d75a98" providerId="ADAL" clId="{DA7533F6-1196-4316-9E49-784A3F7F72DB}" dt="2022-12-27T01:23:50.004" v="496"/>
          <ac:inkMkLst>
            <pc:docMk/>
            <pc:sldMk cId="3186071647" sldId="272"/>
            <ac:inkMk id="70" creationId="{48B444FB-E374-8AA1-0A03-C45201817ECB}"/>
          </ac:inkMkLst>
        </pc:inkChg>
        <pc:inkChg chg="add mod">
          <ac:chgData name="Michael Kuniega" userId="999f7fd1-0dc3-4cba-81fd-6a42a8d75a98" providerId="ADAL" clId="{DA7533F6-1196-4316-9E49-784A3F7F72DB}" dt="2022-12-27T01:23:50.004" v="496"/>
          <ac:inkMkLst>
            <pc:docMk/>
            <pc:sldMk cId="3186071647" sldId="272"/>
            <ac:inkMk id="71" creationId="{C708C2AC-0102-954C-C69E-11D007BB6AFF}"/>
          </ac:inkMkLst>
        </pc:inkChg>
        <pc:inkChg chg="add mod">
          <ac:chgData name="Michael Kuniega" userId="999f7fd1-0dc3-4cba-81fd-6a42a8d75a98" providerId="ADAL" clId="{DA7533F6-1196-4316-9E49-784A3F7F72DB}" dt="2022-12-27T01:23:50.004" v="496"/>
          <ac:inkMkLst>
            <pc:docMk/>
            <pc:sldMk cId="3186071647" sldId="272"/>
            <ac:inkMk id="72" creationId="{5B3F088E-84AE-3764-C3EB-A9426106D268}"/>
          </ac:inkMkLst>
        </pc:inkChg>
        <pc:inkChg chg="add mod">
          <ac:chgData name="Michael Kuniega" userId="999f7fd1-0dc3-4cba-81fd-6a42a8d75a98" providerId="ADAL" clId="{DA7533F6-1196-4316-9E49-784A3F7F72DB}" dt="2022-12-27T01:23:50.004" v="496"/>
          <ac:inkMkLst>
            <pc:docMk/>
            <pc:sldMk cId="3186071647" sldId="272"/>
            <ac:inkMk id="74" creationId="{25797BB4-988A-65EC-B092-DB26BE70F9D8}"/>
          </ac:inkMkLst>
        </pc:inkChg>
        <pc:inkChg chg="add mod">
          <ac:chgData name="Michael Kuniega" userId="999f7fd1-0dc3-4cba-81fd-6a42a8d75a98" providerId="ADAL" clId="{DA7533F6-1196-4316-9E49-784A3F7F72DB}" dt="2022-12-27T01:23:50.004" v="496"/>
          <ac:inkMkLst>
            <pc:docMk/>
            <pc:sldMk cId="3186071647" sldId="272"/>
            <ac:inkMk id="76" creationId="{E0946676-7D61-1535-B140-4AD83077677C}"/>
          </ac:inkMkLst>
        </pc:inkChg>
        <pc:inkChg chg="add mod">
          <ac:chgData name="Michael Kuniega" userId="999f7fd1-0dc3-4cba-81fd-6a42a8d75a98" providerId="ADAL" clId="{DA7533F6-1196-4316-9E49-784A3F7F72DB}" dt="2022-12-27T01:23:50.004" v="496"/>
          <ac:inkMkLst>
            <pc:docMk/>
            <pc:sldMk cId="3186071647" sldId="272"/>
            <ac:inkMk id="77" creationId="{FD2A99E0-E6DE-B7C7-DF4B-798D19C7EAFF}"/>
          </ac:inkMkLst>
        </pc:inkChg>
        <pc:inkChg chg="add mod">
          <ac:chgData name="Michael Kuniega" userId="999f7fd1-0dc3-4cba-81fd-6a42a8d75a98" providerId="ADAL" clId="{DA7533F6-1196-4316-9E49-784A3F7F72DB}" dt="2022-12-27T01:23:50.004" v="496"/>
          <ac:inkMkLst>
            <pc:docMk/>
            <pc:sldMk cId="3186071647" sldId="272"/>
            <ac:inkMk id="78" creationId="{ADC70C99-FC84-D8CC-B51D-10795A330566}"/>
          </ac:inkMkLst>
        </pc:inkChg>
        <pc:inkChg chg="add mod">
          <ac:chgData name="Michael Kuniega" userId="999f7fd1-0dc3-4cba-81fd-6a42a8d75a98" providerId="ADAL" clId="{DA7533F6-1196-4316-9E49-784A3F7F72DB}" dt="2022-12-27T01:23:58.337" v="511"/>
          <ac:inkMkLst>
            <pc:docMk/>
            <pc:sldMk cId="3186071647" sldId="272"/>
            <ac:inkMk id="80" creationId="{8779DBAF-D34F-48E7-0FC1-E3C244EFC1C3}"/>
          </ac:inkMkLst>
        </pc:inkChg>
        <pc:inkChg chg="add mod">
          <ac:chgData name="Michael Kuniega" userId="999f7fd1-0dc3-4cba-81fd-6a42a8d75a98" providerId="ADAL" clId="{DA7533F6-1196-4316-9E49-784A3F7F72DB}" dt="2022-12-27T01:23:58.337" v="511"/>
          <ac:inkMkLst>
            <pc:docMk/>
            <pc:sldMk cId="3186071647" sldId="272"/>
            <ac:inkMk id="81" creationId="{F7789758-7081-1226-C199-BC2DE6F937B9}"/>
          </ac:inkMkLst>
        </pc:inkChg>
        <pc:inkChg chg="add mod">
          <ac:chgData name="Michael Kuniega" userId="999f7fd1-0dc3-4cba-81fd-6a42a8d75a98" providerId="ADAL" clId="{DA7533F6-1196-4316-9E49-784A3F7F72DB}" dt="2022-12-27T01:23:58.337" v="511"/>
          <ac:inkMkLst>
            <pc:docMk/>
            <pc:sldMk cId="3186071647" sldId="272"/>
            <ac:inkMk id="82" creationId="{A6AB4934-41E9-FBAB-3554-CC33ED8FABFF}"/>
          </ac:inkMkLst>
        </pc:inkChg>
        <pc:inkChg chg="add mod">
          <ac:chgData name="Michael Kuniega" userId="999f7fd1-0dc3-4cba-81fd-6a42a8d75a98" providerId="ADAL" clId="{DA7533F6-1196-4316-9E49-784A3F7F72DB}" dt="2022-12-27T01:23:58.337" v="511"/>
          <ac:inkMkLst>
            <pc:docMk/>
            <pc:sldMk cId="3186071647" sldId="272"/>
            <ac:inkMk id="83" creationId="{E8B8DE9F-28FD-9F74-B6CB-35BCB717CFAE}"/>
          </ac:inkMkLst>
        </pc:inkChg>
        <pc:inkChg chg="add mod">
          <ac:chgData name="Michael Kuniega" userId="999f7fd1-0dc3-4cba-81fd-6a42a8d75a98" providerId="ADAL" clId="{DA7533F6-1196-4316-9E49-784A3F7F72DB}" dt="2022-12-27T01:23:58.337" v="511"/>
          <ac:inkMkLst>
            <pc:docMk/>
            <pc:sldMk cId="3186071647" sldId="272"/>
            <ac:inkMk id="85" creationId="{E65AFEBC-55FB-C68A-7F73-8516F553A183}"/>
          </ac:inkMkLst>
        </pc:inkChg>
        <pc:inkChg chg="add mod">
          <ac:chgData name="Michael Kuniega" userId="999f7fd1-0dc3-4cba-81fd-6a42a8d75a98" providerId="ADAL" clId="{DA7533F6-1196-4316-9E49-784A3F7F72DB}" dt="2022-12-27T01:23:58.337" v="511"/>
          <ac:inkMkLst>
            <pc:docMk/>
            <pc:sldMk cId="3186071647" sldId="272"/>
            <ac:inkMk id="86" creationId="{9EB0841A-88B1-EF61-37CF-89D42ACEF439}"/>
          </ac:inkMkLst>
        </pc:inkChg>
        <pc:inkChg chg="add mod">
          <ac:chgData name="Michael Kuniega" userId="999f7fd1-0dc3-4cba-81fd-6a42a8d75a98" providerId="ADAL" clId="{DA7533F6-1196-4316-9E49-784A3F7F72DB}" dt="2022-12-27T01:23:58.337" v="511"/>
          <ac:inkMkLst>
            <pc:docMk/>
            <pc:sldMk cId="3186071647" sldId="272"/>
            <ac:inkMk id="87" creationId="{A45ECF26-364F-3C9D-EFA2-EC6F21DB61F6}"/>
          </ac:inkMkLst>
        </pc:inkChg>
        <pc:inkChg chg="add mod">
          <ac:chgData name="Michael Kuniega" userId="999f7fd1-0dc3-4cba-81fd-6a42a8d75a98" providerId="ADAL" clId="{DA7533F6-1196-4316-9E49-784A3F7F72DB}" dt="2022-12-27T01:23:58.337" v="511"/>
          <ac:inkMkLst>
            <pc:docMk/>
            <pc:sldMk cId="3186071647" sldId="272"/>
            <ac:inkMk id="88" creationId="{78600229-3F9B-A188-FD02-7F51C037C124}"/>
          </ac:inkMkLst>
        </pc:inkChg>
        <pc:inkChg chg="add mod">
          <ac:chgData name="Michael Kuniega" userId="999f7fd1-0dc3-4cba-81fd-6a42a8d75a98" providerId="ADAL" clId="{DA7533F6-1196-4316-9E49-784A3F7F72DB}" dt="2022-12-27T01:23:58.337" v="511"/>
          <ac:inkMkLst>
            <pc:docMk/>
            <pc:sldMk cId="3186071647" sldId="272"/>
            <ac:inkMk id="89" creationId="{6B35AE88-67EF-CC2F-305A-13762D359DAF}"/>
          </ac:inkMkLst>
        </pc:inkChg>
        <pc:inkChg chg="add mod">
          <ac:chgData name="Michael Kuniega" userId="999f7fd1-0dc3-4cba-81fd-6a42a8d75a98" providerId="ADAL" clId="{DA7533F6-1196-4316-9E49-784A3F7F72DB}" dt="2022-12-27T01:23:58.337" v="511"/>
          <ac:inkMkLst>
            <pc:docMk/>
            <pc:sldMk cId="3186071647" sldId="272"/>
            <ac:inkMk id="90" creationId="{90CF05FB-1A91-56AE-3FFD-DDA630ABB1C8}"/>
          </ac:inkMkLst>
        </pc:inkChg>
        <pc:inkChg chg="add mod">
          <ac:chgData name="Michael Kuniega" userId="999f7fd1-0dc3-4cba-81fd-6a42a8d75a98" providerId="ADAL" clId="{DA7533F6-1196-4316-9E49-784A3F7F72DB}" dt="2022-12-27T01:23:58.337" v="511"/>
          <ac:inkMkLst>
            <pc:docMk/>
            <pc:sldMk cId="3186071647" sldId="272"/>
            <ac:inkMk id="91" creationId="{9F913543-0AB2-F2A9-9FFB-683218EB289B}"/>
          </ac:inkMkLst>
        </pc:inkChg>
        <pc:inkChg chg="add mod">
          <ac:chgData name="Michael Kuniega" userId="999f7fd1-0dc3-4cba-81fd-6a42a8d75a98" providerId="ADAL" clId="{DA7533F6-1196-4316-9E49-784A3F7F72DB}" dt="2022-12-27T01:23:58.337" v="511"/>
          <ac:inkMkLst>
            <pc:docMk/>
            <pc:sldMk cId="3186071647" sldId="272"/>
            <ac:inkMk id="92" creationId="{ABE091EC-1A97-5624-D043-E193746DC90E}"/>
          </ac:inkMkLst>
        </pc:inkChg>
        <pc:inkChg chg="add mod">
          <ac:chgData name="Michael Kuniega" userId="999f7fd1-0dc3-4cba-81fd-6a42a8d75a98" providerId="ADAL" clId="{DA7533F6-1196-4316-9E49-784A3F7F72DB}" dt="2022-12-27T01:23:58.337" v="511"/>
          <ac:inkMkLst>
            <pc:docMk/>
            <pc:sldMk cId="3186071647" sldId="272"/>
            <ac:inkMk id="93" creationId="{9D0EB21D-3221-1A1E-219B-C388B9B1E1C8}"/>
          </ac:inkMkLst>
        </pc:inkChg>
        <pc:inkChg chg="add">
          <ac:chgData name="Michael Kuniega" userId="999f7fd1-0dc3-4cba-81fd-6a42a8d75a98" providerId="ADAL" clId="{DA7533F6-1196-4316-9E49-784A3F7F72DB}" dt="2022-12-27T01:23:58.976" v="512" actId="9405"/>
          <ac:inkMkLst>
            <pc:docMk/>
            <pc:sldMk cId="3186071647" sldId="272"/>
            <ac:inkMk id="96" creationId="{B263EA6C-BD6D-93C1-6AEF-AC1284AF47BE}"/>
          </ac:inkMkLst>
        </pc:inkChg>
        <pc:inkChg chg="add mod">
          <ac:chgData name="Michael Kuniega" userId="999f7fd1-0dc3-4cba-81fd-6a42a8d75a98" providerId="ADAL" clId="{DA7533F6-1196-4316-9E49-784A3F7F72DB}" dt="2022-12-27T01:24:12.234" v="529"/>
          <ac:inkMkLst>
            <pc:docMk/>
            <pc:sldMk cId="3186071647" sldId="272"/>
            <ac:inkMk id="97" creationId="{E79FB1FE-8A27-66AA-CB7E-A42CC157CA97}"/>
          </ac:inkMkLst>
        </pc:inkChg>
        <pc:inkChg chg="add mod">
          <ac:chgData name="Michael Kuniega" userId="999f7fd1-0dc3-4cba-81fd-6a42a8d75a98" providerId="ADAL" clId="{DA7533F6-1196-4316-9E49-784A3F7F72DB}" dt="2022-12-27T01:24:12.234" v="529"/>
          <ac:inkMkLst>
            <pc:docMk/>
            <pc:sldMk cId="3186071647" sldId="272"/>
            <ac:inkMk id="98" creationId="{AFA4B493-98B9-F71B-93D8-A202C32BC08A}"/>
          </ac:inkMkLst>
        </pc:inkChg>
        <pc:inkChg chg="add mod">
          <ac:chgData name="Michael Kuniega" userId="999f7fd1-0dc3-4cba-81fd-6a42a8d75a98" providerId="ADAL" clId="{DA7533F6-1196-4316-9E49-784A3F7F72DB}" dt="2022-12-27T01:24:12.234" v="529"/>
          <ac:inkMkLst>
            <pc:docMk/>
            <pc:sldMk cId="3186071647" sldId="272"/>
            <ac:inkMk id="99" creationId="{14B060FD-B47C-3BF1-6AE7-72CCAB505E06}"/>
          </ac:inkMkLst>
        </pc:inkChg>
        <pc:inkChg chg="add mod">
          <ac:chgData name="Michael Kuniega" userId="999f7fd1-0dc3-4cba-81fd-6a42a8d75a98" providerId="ADAL" clId="{DA7533F6-1196-4316-9E49-784A3F7F72DB}" dt="2022-12-27T01:24:12.234" v="529"/>
          <ac:inkMkLst>
            <pc:docMk/>
            <pc:sldMk cId="3186071647" sldId="272"/>
            <ac:inkMk id="100" creationId="{3F491874-E7FB-652F-6234-A4BF0D176553}"/>
          </ac:inkMkLst>
        </pc:inkChg>
        <pc:inkChg chg="add mod">
          <ac:chgData name="Michael Kuniega" userId="999f7fd1-0dc3-4cba-81fd-6a42a8d75a98" providerId="ADAL" clId="{DA7533F6-1196-4316-9E49-784A3F7F72DB}" dt="2022-12-27T01:24:12.234" v="529"/>
          <ac:inkMkLst>
            <pc:docMk/>
            <pc:sldMk cId="3186071647" sldId="272"/>
            <ac:inkMk id="101" creationId="{E1B19875-ADCB-702E-4F5C-7B57F7098D8E}"/>
          </ac:inkMkLst>
        </pc:inkChg>
        <pc:inkChg chg="add mod">
          <ac:chgData name="Michael Kuniega" userId="999f7fd1-0dc3-4cba-81fd-6a42a8d75a98" providerId="ADAL" clId="{DA7533F6-1196-4316-9E49-784A3F7F72DB}" dt="2022-12-27T01:24:12.234" v="529"/>
          <ac:inkMkLst>
            <pc:docMk/>
            <pc:sldMk cId="3186071647" sldId="272"/>
            <ac:inkMk id="103" creationId="{9062FE89-7C82-6FB2-F79A-DCB222B68A6F}"/>
          </ac:inkMkLst>
        </pc:inkChg>
        <pc:inkChg chg="add mod">
          <ac:chgData name="Michael Kuniega" userId="999f7fd1-0dc3-4cba-81fd-6a42a8d75a98" providerId="ADAL" clId="{DA7533F6-1196-4316-9E49-784A3F7F72DB}" dt="2022-12-27T01:24:12.234" v="529"/>
          <ac:inkMkLst>
            <pc:docMk/>
            <pc:sldMk cId="3186071647" sldId="272"/>
            <ac:inkMk id="104" creationId="{B666044F-9FD0-D2E3-CFCD-864C6282A19B}"/>
          </ac:inkMkLst>
        </pc:inkChg>
        <pc:inkChg chg="add mod">
          <ac:chgData name="Michael Kuniega" userId="999f7fd1-0dc3-4cba-81fd-6a42a8d75a98" providerId="ADAL" clId="{DA7533F6-1196-4316-9E49-784A3F7F72DB}" dt="2022-12-27T01:24:12.234" v="529"/>
          <ac:inkMkLst>
            <pc:docMk/>
            <pc:sldMk cId="3186071647" sldId="272"/>
            <ac:inkMk id="105" creationId="{0DA6E972-86E6-3E4A-519F-DC3050939097}"/>
          </ac:inkMkLst>
        </pc:inkChg>
        <pc:inkChg chg="add mod">
          <ac:chgData name="Michael Kuniega" userId="999f7fd1-0dc3-4cba-81fd-6a42a8d75a98" providerId="ADAL" clId="{DA7533F6-1196-4316-9E49-784A3F7F72DB}" dt="2022-12-27T01:24:12.234" v="529"/>
          <ac:inkMkLst>
            <pc:docMk/>
            <pc:sldMk cId="3186071647" sldId="272"/>
            <ac:inkMk id="106" creationId="{E738BA31-2DC6-7459-1215-6F7E89268AB6}"/>
          </ac:inkMkLst>
        </pc:inkChg>
        <pc:inkChg chg="add mod">
          <ac:chgData name="Michael Kuniega" userId="999f7fd1-0dc3-4cba-81fd-6a42a8d75a98" providerId="ADAL" clId="{DA7533F6-1196-4316-9E49-784A3F7F72DB}" dt="2022-12-27T01:24:17.895" v="534"/>
          <ac:inkMkLst>
            <pc:docMk/>
            <pc:sldMk cId="3186071647" sldId="272"/>
            <ac:inkMk id="107" creationId="{EFF16334-7E00-CF63-0B8B-D531916DD835}"/>
          </ac:inkMkLst>
        </pc:inkChg>
        <pc:inkChg chg="add mod">
          <ac:chgData name="Michael Kuniega" userId="999f7fd1-0dc3-4cba-81fd-6a42a8d75a98" providerId="ADAL" clId="{DA7533F6-1196-4316-9E49-784A3F7F72DB}" dt="2022-12-27T01:24:17.895" v="534"/>
          <ac:inkMkLst>
            <pc:docMk/>
            <pc:sldMk cId="3186071647" sldId="272"/>
            <ac:inkMk id="108" creationId="{A011245D-FFB5-08C4-DED4-CEAD9A210AAC}"/>
          </ac:inkMkLst>
        </pc:inkChg>
        <pc:inkChg chg="add mod">
          <ac:chgData name="Michael Kuniega" userId="999f7fd1-0dc3-4cba-81fd-6a42a8d75a98" providerId="ADAL" clId="{DA7533F6-1196-4316-9E49-784A3F7F72DB}" dt="2022-12-27T01:24:17.895" v="534"/>
          <ac:inkMkLst>
            <pc:docMk/>
            <pc:sldMk cId="3186071647" sldId="272"/>
            <ac:inkMk id="109" creationId="{C971A763-D6FD-E71B-D434-FA6285445E71}"/>
          </ac:inkMkLst>
        </pc:inkChg>
        <pc:inkChg chg="add mod">
          <ac:chgData name="Michael Kuniega" userId="999f7fd1-0dc3-4cba-81fd-6a42a8d75a98" providerId="ADAL" clId="{DA7533F6-1196-4316-9E49-784A3F7F72DB}" dt="2022-12-27T01:24:17.895" v="534"/>
          <ac:inkMkLst>
            <pc:docMk/>
            <pc:sldMk cId="3186071647" sldId="272"/>
            <ac:inkMk id="110" creationId="{EC5C4429-B397-55E2-4EE1-2FA13D77D118}"/>
          </ac:inkMkLst>
        </pc:inkChg>
        <pc:inkChg chg="add mod">
          <ac:chgData name="Michael Kuniega" userId="999f7fd1-0dc3-4cba-81fd-6a42a8d75a98" providerId="ADAL" clId="{DA7533F6-1196-4316-9E49-784A3F7F72DB}" dt="2022-12-27T01:24:17.895" v="534"/>
          <ac:inkMkLst>
            <pc:docMk/>
            <pc:sldMk cId="3186071647" sldId="272"/>
            <ac:inkMk id="111" creationId="{CB3A2A78-7A6B-9344-9E83-B8522B3E8DBA}"/>
          </ac:inkMkLst>
        </pc:inkChg>
        <pc:inkChg chg="add mod">
          <ac:chgData name="Michael Kuniega" userId="999f7fd1-0dc3-4cba-81fd-6a42a8d75a98" providerId="ADAL" clId="{DA7533F6-1196-4316-9E49-784A3F7F72DB}" dt="2022-12-27T01:24:17.895" v="534"/>
          <ac:inkMkLst>
            <pc:docMk/>
            <pc:sldMk cId="3186071647" sldId="272"/>
            <ac:inkMk id="112" creationId="{8789E599-4E70-574C-9E8F-585CF08CA6E8}"/>
          </ac:inkMkLst>
        </pc:inkChg>
        <pc:inkChg chg="add del mod">
          <ac:chgData name="Michael Kuniega" userId="999f7fd1-0dc3-4cba-81fd-6a42a8d75a98" providerId="ADAL" clId="{DA7533F6-1196-4316-9E49-784A3F7F72DB}" dt="2022-12-27T01:24:17.895" v="533"/>
          <ac:inkMkLst>
            <pc:docMk/>
            <pc:sldMk cId="3186071647" sldId="272"/>
            <ac:inkMk id="115" creationId="{7B732201-F9BB-1068-71EC-9CC302CA954D}"/>
          </ac:inkMkLst>
        </pc:inkChg>
        <pc:inkChg chg="add del mod">
          <ac:chgData name="Michael Kuniega" userId="999f7fd1-0dc3-4cba-81fd-6a42a8d75a98" providerId="ADAL" clId="{DA7533F6-1196-4316-9E49-784A3F7F72DB}" dt="2022-12-27T01:24:17.895" v="534"/>
          <ac:inkMkLst>
            <pc:docMk/>
            <pc:sldMk cId="3186071647" sldId="272"/>
            <ac:inkMk id="116" creationId="{B76903A3-EFEE-64EE-128B-EC444B5CCEF1}"/>
          </ac:inkMkLst>
        </pc:inkChg>
        <pc:inkChg chg="add mod">
          <ac:chgData name="Michael Kuniega" userId="999f7fd1-0dc3-4cba-81fd-6a42a8d75a98" providerId="ADAL" clId="{DA7533F6-1196-4316-9E49-784A3F7F72DB}" dt="2022-12-27T01:24:23.639" v="542"/>
          <ac:inkMkLst>
            <pc:docMk/>
            <pc:sldMk cId="3186071647" sldId="272"/>
            <ac:inkMk id="118" creationId="{971ECDFE-2459-DE23-1738-9131072EFC39}"/>
          </ac:inkMkLst>
        </pc:inkChg>
        <pc:inkChg chg="add mod">
          <ac:chgData name="Michael Kuniega" userId="999f7fd1-0dc3-4cba-81fd-6a42a8d75a98" providerId="ADAL" clId="{DA7533F6-1196-4316-9E49-784A3F7F72DB}" dt="2022-12-27T01:24:23.639" v="542"/>
          <ac:inkMkLst>
            <pc:docMk/>
            <pc:sldMk cId="3186071647" sldId="272"/>
            <ac:inkMk id="119" creationId="{434E3CD0-050F-5D70-CE40-2B4FF5CD7B5C}"/>
          </ac:inkMkLst>
        </pc:inkChg>
        <pc:inkChg chg="add mod">
          <ac:chgData name="Michael Kuniega" userId="999f7fd1-0dc3-4cba-81fd-6a42a8d75a98" providerId="ADAL" clId="{DA7533F6-1196-4316-9E49-784A3F7F72DB}" dt="2022-12-27T01:24:23.639" v="542"/>
          <ac:inkMkLst>
            <pc:docMk/>
            <pc:sldMk cId="3186071647" sldId="272"/>
            <ac:inkMk id="120" creationId="{F1D18DE8-39FD-792F-2CAB-4D91012703B6}"/>
          </ac:inkMkLst>
        </pc:inkChg>
        <pc:inkChg chg="add mod">
          <ac:chgData name="Michael Kuniega" userId="999f7fd1-0dc3-4cba-81fd-6a42a8d75a98" providerId="ADAL" clId="{DA7533F6-1196-4316-9E49-784A3F7F72DB}" dt="2022-12-27T01:24:23.639" v="542"/>
          <ac:inkMkLst>
            <pc:docMk/>
            <pc:sldMk cId="3186071647" sldId="272"/>
            <ac:inkMk id="122" creationId="{5DF0EEAE-4DCA-454A-A084-E5684775FAFD}"/>
          </ac:inkMkLst>
        </pc:inkChg>
        <pc:inkChg chg="add mod">
          <ac:chgData name="Michael Kuniega" userId="999f7fd1-0dc3-4cba-81fd-6a42a8d75a98" providerId="ADAL" clId="{DA7533F6-1196-4316-9E49-784A3F7F72DB}" dt="2022-12-27T01:24:23.639" v="542"/>
          <ac:inkMkLst>
            <pc:docMk/>
            <pc:sldMk cId="3186071647" sldId="272"/>
            <ac:inkMk id="123" creationId="{83F213C2-50FA-AB16-0D89-3764AF713D6C}"/>
          </ac:inkMkLst>
        </pc:inkChg>
        <pc:inkChg chg="add mod">
          <ac:chgData name="Michael Kuniega" userId="999f7fd1-0dc3-4cba-81fd-6a42a8d75a98" providerId="ADAL" clId="{DA7533F6-1196-4316-9E49-784A3F7F72DB}" dt="2022-12-27T01:24:23.639" v="542"/>
          <ac:inkMkLst>
            <pc:docMk/>
            <pc:sldMk cId="3186071647" sldId="272"/>
            <ac:inkMk id="124" creationId="{6802A313-166A-BF9F-3096-0DD58A269E6D}"/>
          </ac:inkMkLst>
        </pc:inkChg>
        <pc:inkChg chg="add">
          <ac:chgData name="Michael Kuniega" userId="999f7fd1-0dc3-4cba-81fd-6a42a8d75a98" providerId="ADAL" clId="{DA7533F6-1196-4316-9E49-784A3F7F72DB}" dt="2022-12-27T01:24:43.403" v="543" actId="9405"/>
          <ac:inkMkLst>
            <pc:docMk/>
            <pc:sldMk cId="3186071647" sldId="272"/>
            <ac:inkMk id="126" creationId="{01FF5023-AD17-E68B-D3C9-704C6BD064D7}"/>
          </ac:inkMkLst>
        </pc:inkChg>
        <pc:inkChg chg="add">
          <ac:chgData name="Michael Kuniega" userId="999f7fd1-0dc3-4cba-81fd-6a42a8d75a98" providerId="ADAL" clId="{DA7533F6-1196-4316-9E49-784A3F7F72DB}" dt="2022-12-27T01:24:44.697" v="544" actId="9405"/>
          <ac:inkMkLst>
            <pc:docMk/>
            <pc:sldMk cId="3186071647" sldId="272"/>
            <ac:inkMk id="127" creationId="{142A8681-DDFF-88A0-B931-9EEC27387221}"/>
          </ac:inkMkLst>
        </pc:inkChg>
        <pc:inkChg chg="add">
          <ac:chgData name="Michael Kuniega" userId="999f7fd1-0dc3-4cba-81fd-6a42a8d75a98" providerId="ADAL" clId="{DA7533F6-1196-4316-9E49-784A3F7F72DB}" dt="2022-12-27T01:24:48.890" v="545" actId="9405"/>
          <ac:inkMkLst>
            <pc:docMk/>
            <pc:sldMk cId="3186071647" sldId="272"/>
            <ac:inkMk id="128" creationId="{F858BD07-B2E8-27E6-850A-FA183813C893}"/>
          </ac:inkMkLst>
        </pc:inkChg>
        <pc:inkChg chg="add">
          <ac:chgData name="Michael Kuniega" userId="999f7fd1-0dc3-4cba-81fd-6a42a8d75a98" providerId="ADAL" clId="{DA7533F6-1196-4316-9E49-784A3F7F72DB}" dt="2022-12-27T01:24:52.040" v="546" actId="9405"/>
          <ac:inkMkLst>
            <pc:docMk/>
            <pc:sldMk cId="3186071647" sldId="272"/>
            <ac:inkMk id="129" creationId="{C9C83F1D-A343-6B02-DEC5-BDB519D61CC3}"/>
          </ac:inkMkLst>
        </pc:inkChg>
        <pc:inkChg chg="add">
          <ac:chgData name="Michael Kuniega" userId="999f7fd1-0dc3-4cba-81fd-6a42a8d75a98" providerId="ADAL" clId="{DA7533F6-1196-4316-9E49-784A3F7F72DB}" dt="2022-12-27T01:24:58.161" v="547" actId="9405"/>
          <ac:inkMkLst>
            <pc:docMk/>
            <pc:sldMk cId="3186071647" sldId="272"/>
            <ac:inkMk id="130" creationId="{192FE2BF-208E-0040-6682-197D57356A32}"/>
          </ac:inkMkLst>
        </pc:inkChg>
        <pc:inkChg chg="add">
          <ac:chgData name="Michael Kuniega" userId="999f7fd1-0dc3-4cba-81fd-6a42a8d75a98" providerId="ADAL" clId="{DA7533F6-1196-4316-9E49-784A3F7F72DB}" dt="2022-12-27T01:25:00.799" v="548" actId="9405"/>
          <ac:inkMkLst>
            <pc:docMk/>
            <pc:sldMk cId="3186071647" sldId="272"/>
            <ac:inkMk id="131" creationId="{B6B74839-41D3-B4F5-A597-4DD180BA1B9C}"/>
          </ac:inkMkLst>
        </pc:inkChg>
        <pc:inkChg chg="add">
          <ac:chgData name="Michael Kuniega" userId="999f7fd1-0dc3-4cba-81fd-6a42a8d75a98" providerId="ADAL" clId="{DA7533F6-1196-4316-9E49-784A3F7F72DB}" dt="2022-12-27T01:25:02.639" v="549" actId="9405"/>
          <ac:inkMkLst>
            <pc:docMk/>
            <pc:sldMk cId="3186071647" sldId="272"/>
            <ac:inkMk id="132" creationId="{03C5E4C7-87A9-BC55-A39B-475A232C8B7A}"/>
          </ac:inkMkLst>
        </pc:inkChg>
        <pc:inkChg chg="add">
          <ac:chgData name="Michael Kuniega" userId="999f7fd1-0dc3-4cba-81fd-6a42a8d75a98" providerId="ADAL" clId="{DA7533F6-1196-4316-9E49-784A3F7F72DB}" dt="2022-12-27T01:25:08.159" v="550" actId="9405"/>
          <ac:inkMkLst>
            <pc:docMk/>
            <pc:sldMk cId="3186071647" sldId="272"/>
            <ac:inkMk id="133" creationId="{85F93B98-73FE-1D33-29FD-396C67167DCD}"/>
          </ac:inkMkLst>
        </pc:inkChg>
        <pc:inkChg chg="add">
          <ac:chgData name="Michael Kuniega" userId="999f7fd1-0dc3-4cba-81fd-6a42a8d75a98" providerId="ADAL" clId="{DA7533F6-1196-4316-9E49-784A3F7F72DB}" dt="2022-12-27T01:25:12.645" v="551" actId="9405"/>
          <ac:inkMkLst>
            <pc:docMk/>
            <pc:sldMk cId="3186071647" sldId="272"/>
            <ac:inkMk id="134" creationId="{34128776-BA20-FFFA-D0AC-3A75822E83A4}"/>
          </ac:inkMkLst>
        </pc:inkChg>
        <pc:inkChg chg="add">
          <ac:chgData name="Michael Kuniega" userId="999f7fd1-0dc3-4cba-81fd-6a42a8d75a98" providerId="ADAL" clId="{DA7533F6-1196-4316-9E49-784A3F7F72DB}" dt="2022-12-27T01:25:17.275" v="552" actId="9405"/>
          <ac:inkMkLst>
            <pc:docMk/>
            <pc:sldMk cId="3186071647" sldId="272"/>
            <ac:inkMk id="135" creationId="{7D4D6DA6-4653-BFAD-C786-4F2F2AEE27F0}"/>
          </ac:inkMkLst>
        </pc:inkChg>
      </pc:sldChg>
      <pc:sldChg chg="addSp delSp modSp mod">
        <pc:chgData name="Michael Kuniega" userId="999f7fd1-0dc3-4cba-81fd-6a42a8d75a98" providerId="ADAL" clId="{DA7533F6-1196-4316-9E49-784A3F7F72DB}" dt="2022-12-27T01:31:41.604" v="832" actId="9405"/>
        <pc:sldMkLst>
          <pc:docMk/>
          <pc:sldMk cId="3385544783" sldId="273"/>
        </pc:sldMkLst>
        <pc:grpChg chg="del mod">
          <ac:chgData name="Michael Kuniega" userId="999f7fd1-0dc3-4cba-81fd-6a42a8d75a98" providerId="ADAL" clId="{DA7533F6-1196-4316-9E49-784A3F7F72DB}" dt="2022-12-27T01:26:54.733" v="567"/>
          <ac:grpSpMkLst>
            <pc:docMk/>
            <pc:sldMk cId="3385544783" sldId="273"/>
            <ac:grpSpMk id="16" creationId="{F71E7D1F-CF04-253B-882A-2C01D11DDF0C}"/>
          </ac:grpSpMkLst>
        </pc:grpChg>
        <pc:grpChg chg="del mod">
          <ac:chgData name="Michael Kuniega" userId="999f7fd1-0dc3-4cba-81fd-6a42a8d75a98" providerId="ADAL" clId="{DA7533F6-1196-4316-9E49-784A3F7F72DB}" dt="2022-12-27T01:27:30.255" v="603"/>
          <ac:grpSpMkLst>
            <pc:docMk/>
            <pc:sldMk cId="3385544783" sldId="273"/>
            <ac:grpSpMk id="19" creationId="{C7BDA8CF-46DC-2FB0-BCF3-8E0F43822A21}"/>
          </ac:grpSpMkLst>
        </pc:grpChg>
        <pc:grpChg chg="del mod">
          <ac:chgData name="Michael Kuniega" userId="999f7fd1-0dc3-4cba-81fd-6a42a8d75a98" providerId="ADAL" clId="{DA7533F6-1196-4316-9E49-784A3F7F72DB}" dt="2022-12-27T01:27:04.533" v="577"/>
          <ac:grpSpMkLst>
            <pc:docMk/>
            <pc:sldMk cId="3385544783" sldId="273"/>
            <ac:grpSpMk id="25" creationId="{E189E3AB-D76F-8BAC-73E1-0279D66D6803}"/>
          </ac:grpSpMkLst>
        </pc:grpChg>
        <pc:grpChg chg="del mod">
          <ac:chgData name="Michael Kuniega" userId="999f7fd1-0dc3-4cba-81fd-6a42a8d75a98" providerId="ADAL" clId="{DA7533F6-1196-4316-9E49-784A3F7F72DB}" dt="2022-12-27T01:27:07.006" v="579"/>
          <ac:grpSpMkLst>
            <pc:docMk/>
            <pc:sldMk cId="3385544783" sldId="273"/>
            <ac:grpSpMk id="29" creationId="{781C23D9-47FD-A693-CF4E-330884ED0BCA}"/>
          </ac:grpSpMkLst>
        </pc:grpChg>
        <pc:grpChg chg="del mod">
          <ac:chgData name="Michael Kuniega" userId="999f7fd1-0dc3-4cba-81fd-6a42a8d75a98" providerId="ADAL" clId="{DA7533F6-1196-4316-9E49-784A3F7F72DB}" dt="2022-12-27T01:27:08.307" v="581"/>
          <ac:grpSpMkLst>
            <pc:docMk/>
            <pc:sldMk cId="3385544783" sldId="273"/>
            <ac:grpSpMk id="31" creationId="{45138EDC-F8F3-0E31-8490-756D8ECC05FC}"/>
          </ac:grpSpMkLst>
        </pc:grpChg>
        <pc:grpChg chg="mod">
          <ac:chgData name="Michael Kuniega" userId="999f7fd1-0dc3-4cba-81fd-6a42a8d75a98" providerId="ADAL" clId="{DA7533F6-1196-4316-9E49-784A3F7F72DB}" dt="2022-12-27T01:27:08.307" v="581"/>
          <ac:grpSpMkLst>
            <pc:docMk/>
            <pc:sldMk cId="3385544783" sldId="273"/>
            <ac:grpSpMk id="33" creationId="{D7DC53DE-6282-ABE2-2F6A-3FA276ACCA04}"/>
          </ac:grpSpMkLst>
        </pc:grpChg>
        <pc:grpChg chg="mod">
          <ac:chgData name="Michael Kuniega" userId="999f7fd1-0dc3-4cba-81fd-6a42a8d75a98" providerId="ADAL" clId="{DA7533F6-1196-4316-9E49-784A3F7F72DB}" dt="2022-12-27T01:27:17.533" v="590"/>
          <ac:grpSpMkLst>
            <pc:docMk/>
            <pc:sldMk cId="3385544783" sldId="273"/>
            <ac:grpSpMk id="42" creationId="{A5793239-28B5-31F5-BF1E-9A01BBAB39DF}"/>
          </ac:grpSpMkLst>
        </pc:grpChg>
        <pc:grpChg chg="mod">
          <ac:chgData name="Michael Kuniega" userId="999f7fd1-0dc3-4cba-81fd-6a42a8d75a98" providerId="ADAL" clId="{DA7533F6-1196-4316-9E49-784A3F7F72DB}" dt="2022-12-27T01:27:24.494" v="600"/>
          <ac:grpSpMkLst>
            <pc:docMk/>
            <pc:sldMk cId="3385544783" sldId="273"/>
            <ac:grpSpMk id="52" creationId="{8B2A9F19-3F18-165F-15FC-1CFC3C9C1BEE}"/>
          </ac:grpSpMkLst>
        </pc:grpChg>
        <pc:grpChg chg="del mod">
          <ac:chgData name="Michael Kuniega" userId="999f7fd1-0dc3-4cba-81fd-6a42a8d75a98" providerId="ADAL" clId="{DA7533F6-1196-4316-9E49-784A3F7F72DB}" dt="2022-12-27T01:27:32.612" v="605"/>
          <ac:grpSpMkLst>
            <pc:docMk/>
            <pc:sldMk cId="3385544783" sldId="273"/>
            <ac:grpSpMk id="55" creationId="{D3E39768-A202-C955-2319-87FE17091773}"/>
          </ac:grpSpMkLst>
        </pc:grpChg>
        <pc:grpChg chg="del mod">
          <ac:chgData name="Michael Kuniega" userId="999f7fd1-0dc3-4cba-81fd-6a42a8d75a98" providerId="ADAL" clId="{DA7533F6-1196-4316-9E49-784A3F7F72DB}" dt="2022-12-27T01:27:37.213" v="611"/>
          <ac:grpSpMkLst>
            <pc:docMk/>
            <pc:sldMk cId="3385544783" sldId="273"/>
            <ac:grpSpMk id="57" creationId="{0F2F6187-C5CC-C80E-9E62-EEB5F6172719}"/>
          </ac:grpSpMkLst>
        </pc:grpChg>
        <pc:grpChg chg="mod">
          <ac:chgData name="Michael Kuniega" userId="999f7fd1-0dc3-4cba-81fd-6a42a8d75a98" providerId="ADAL" clId="{DA7533F6-1196-4316-9E49-784A3F7F72DB}" dt="2022-12-27T01:27:37.213" v="611"/>
          <ac:grpSpMkLst>
            <pc:docMk/>
            <pc:sldMk cId="3385544783" sldId="273"/>
            <ac:grpSpMk id="63" creationId="{D2CAFA3F-1D08-46B4-1B43-3EE4C109C3CC}"/>
          </ac:grpSpMkLst>
        </pc:grpChg>
        <pc:grpChg chg="del mod">
          <ac:chgData name="Michael Kuniega" userId="999f7fd1-0dc3-4cba-81fd-6a42a8d75a98" providerId="ADAL" clId="{DA7533F6-1196-4316-9E49-784A3F7F72DB}" dt="2022-12-27T01:27:44.144" v="621"/>
          <ac:grpSpMkLst>
            <pc:docMk/>
            <pc:sldMk cId="3385544783" sldId="273"/>
            <ac:grpSpMk id="68" creationId="{D2DE97CF-404F-ED0A-26F5-D026D15B319A}"/>
          </ac:grpSpMkLst>
        </pc:grpChg>
        <pc:grpChg chg="mod">
          <ac:chgData name="Michael Kuniega" userId="999f7fd1-0dc3-4cba-81fd-6a42a8d75a98" providerId="ADAL" clId="{DA7533F6-1196-4316-9E49-784A3F7F72DB}" dt="2022-12-27T01:27:44.144" v="621"/>
          <ac:grpSpMkLst>
            <pc:docMk/>
            <pc:sldMk cId="3385544783" sldId="273"/>
            <ac:grpSpMk id="73" creationId="{9FA04BBC-7DCD-D0F4-852B-237530731857}"/>
          </ac:grpSpMkLst>
        </pc:grpChg>
        <pc:inkChg chg="add">
          <ac:chgData name="Michael Kuniega" userId="999f7fd1-0dc3-4cba-81fd-6a42a8d75a98" providerId="ADAL" clId="{DA7533F6-1196-4316-9E49-784A3F7F72DB}" dt="2022-12-27T01:26:35.849" v="553" actId="9405"/>
          <ac:inkMkLst>
            <pc:docMk/>
            <pc:sldMk cId="3385544783" sldId="273"/>
            <ac:inkMk id="4" creationId="{FDB57BD7-6FAD-036C-313C-879271B25A8C}"/>
          </ac:inkMkLst>
        </pc:inkChg>
        <pc:inkChg chg="add mod">
          <ac:chgData name="Michael Kuniega" userId="999f7fd1-0dc3-4cba-81fd-6a42a8d75a98" providerId="ADAL" clId="{DA7533F6-1196-4316-9E49-784A3F7F72DB}" dt="2022-12-27T01:27:37.213" v="611"/>
          <ac:inkMkLst>
            <pc:docMk/>
            <pc:sldMk cId="3385544783" sldId="273"/>
            <ac:inkMk id="6" creationId="{FCF4C0D3-8BEB-54F9-4AB1-75A4204E58FC}"/>
          </ac:inkMkLst>
        </pc:inkChg>
        <pc:inkChg chg="add mod">
          <ac:chgData name="Michael Kuniega" userId="999f7fd1-0dc3-4cba-81fd-6a42a8d75a98" providerId="ADAL" clId="{DA7533F6-1196-4316-9E49-784A3F7F72DB}" dt="2022-12-27T01:27:37.213" v="611"/>
          <ac:inkMkLst>
            <pc:docMk/>
            <pc:sldMk cId="3385544783" sldId="273"/>
            <ac:inkMk id="7" creationId="{C5937B2A-C50D-567D-8C07-D6AFEB968720}"/>
          </ac:inkMkLst>
        </pc:inkChg>
        <pc:inkChg chg="add mod">
          <ac:chgData name="Michael Kuniega" userId="999f7fd1-0dc3-4cba-81fd-6a42a8d75a98" providerId="ADAL" clId="{DA7533F6-1196-4316-9E49-784A3F7F72DB}" dt="2022-12-27T01:27:37.213" v="611"/>
          <ac:inkMkLst>
            <pc:docMk/>
            <pc:sldMk cId="3385544783" sldId="273"/>
            <ac:inkMk id="8" creationId="{A7E1DDBC-D9B5-1C0B-2D9E-2F48E9D73CE8}"/>
          </ac:inkMkLst>
        </pc:inkChg>
        <pc:inkChg chg="add mod">
          <ac:chgData name="Michael Kuniega" userId="999f7fd1-0dc3-4cba-81fd-6a42a8d75a98" providerId="ADAL" clId="{DA7533F6-1196-4316-9E49-784A3F7F72DB}" dt="2022-12-27T01:27:37.213" v="611"/>
          <ac:inkMkLst>
            <pc:docMk/>
            <pc:sldMk cId="3385544783" sldId="273"/>
            <ac:inkMk id="9" creationId="{CC94ADBA-A259-1599-2A4F-CB2A89043007}"/>
          </ac:inkMkLst>
        </pc:inkChg>
        <pc:inkChg chg="add mod">
          <ac:chgData name="Michael Kuniega" userId="999f7fd1-0dc3-4cba-81fd-6a42a8d75a98" providerId="ADAL" clId="{DA7533F6-1196-4316-9E49-784A3F7F72DB}" dt="2022-12-27T01:27:37.213" v="611"/>
          <ac:inkMkLst>
            <pc:docMk/>
            <pc:sldMk cId="3385544783" sldId="273"/>
            <ac:inkMk id="10" creationId="{12EB10C0-2FE9-CE8B-964C-AE461688A05D}"/>
          </ac:inkMkLst>
        </pc:inkChg>
        <pc:inkChg chg="add mod">
          <ac:chgData name="Michael Kuniega" userId="999f7fd1-0dc3-4cba-81fd-6a42a8d75a98" providerId="ADAL" clId="{DA7533F6-1196-4316-9E49-784A3F7F72DB}" dt="2022-12-27T01:27:37.213" v="611"/>
          <ac:inkMkLst>
            <pc:docMk/>
            <pc:sldMk cId="3385544783" sldId="273"/>
            <ac:inkMk id="11" creationId="{AB4B2FCB-B6BA-AD80-B539-9042BA9A0FA5}"/>
          </ac:inkMkLst>
        </pc:inkChg>
        <pc:inkChg chg="add mod">
          <ac:chgData name="Michael Kuniega" userId="999f7fd1-0dc3-4cba-81fd-6a42a8d75a98" providerId="ADAL" clId="{DA7533F6-1196-4316-9E49-784A3F7F72DB}" dt="2022-12-27T01:27:37.213" v="611"/>
          <ac:inkMkLst>
            <pc:docMk/>
            <pc:sldMk cId="3385544783" sldId="273"/>
            <ac:inkMk id="12" creationId="{7B5AA021-A1FB-9AC1-B9BE-E7A9BA121430}"/>
          </ac:inkMkLst>
        </pc:inkChg>
        <pc:inkChg chg="add mod">
          <ac:chgData name="Michael Kuniega" userId="999f7fd1-0dc3-4cba-81fd-6a42a8d75a98" providerId="ADAL" clId="{DA7533F6-1196-4316-9E49-784A3F7F72DB}" dt="2022-12-27T01:27:37.213" v="611"/>
          <ac:inkMkLst>
            <pc:docMk/>
            <pc:sldMk cId="3385544783" sldId="273"/>
            <ac:inkMk id="13" creationId="{50EB648D-06E3-9D6B-FB65-ED54475261E1}"/>
          </ac:inkMkLst>
        </pc:inkChg>
        <pc:inkChg chg="add mod">
          <ac:chgData name="Michael Kuniega" userId="999f7fd1-0dc3-4cba-81fd-6a42a8d75a98" providerId="ADAL" clId="{DA7533F6-1196-4316-9E49-784A3F7F72DB}" dt="2022-12-27T01:27:37.213" v="611"/>
          <ac:inkMkLst>
            <pc:docMk/>
            <pc:sldMk cId="3385544783" sldId="273"/>
            <ac:inkMk id="14" creationId="{D8A9F7AE-0836-56AA-F856-B721E1E13A9D}"/>
          </ac:inkMkLst>
        </pc:inkChg>
        <pc:inkChg chg="add mod">
          <ac:chgData name="Michael Kuniega" userId="999f7fd1-0dc3-4cba-81fd-6a42a8d75a98" providerId="ADAL" clId="{DA7533F6-1196-4316-9E49-784A3F7F72DB}" dt="2022-12-27T01:27:37.213" v="611"/>
          <ac:inkMkLst>
            <pc:docMk/>
            <pc:sldMk cId="3385544783" sldId="273"/>
            <ac:inkMk id="15" creationId="{E372278B-0EB8-A019-A5F8-5A9851921FCB}"/>
          </ac:inkMkLst>
        </pc:inkChg>
        <pc:inkChg chg="add mod">
          <ac:chgData name="Michael Kuniega" userId="999f7fd1-0dc3-4cba-81fd-6a42a8d75a98" providerId="ADAL" clId="{DA7533F6-1196-4316-9E49-784A3F7F72DB}" dt="2022-12-27T01:27:37.213" v="611"/>
          <ac:inkMkLst>
            <pc:docMk/>
            <pc:sldMk cId="3385544783" sldId="273"/>
            <ac:inkMk id="17" creationId="{ABC0047C-B29F-C574-89F2-6E3A9050749C}"/>
          </ac:inkMkLst>
        </pc:inkChg>
        <pc:inkChg chg="add mod">
          <ac:chgData name="Michael Kuniega" userId="999f7fd1-0dc3-4cba-81fd-6a42a8d75a98" providerId="ADAL" clId="{DA7533F6-1196-4316-9E49-784A3F7F72DB}" dt="2022-12-27T01:27:37.213" v="611"/>
          <ac:inkMkLst>
            <pc:docMk/>
            <pc:sldMk cId="3385544783" sldId="273"/>
            <ac:inkMk id="18" creationId="{11FB64B3-128C-5574-1BFE-8B6EF997AD90}"/>
          </ac:inkMkLst>
        </pc:inkChg>
        <pc:inkChg chg="add mod">
          <ac:chgData name="Michael Kuniega" userId="999f7fd1-0dc3-4cba-81fd-6a42a8d75a98" providerId="ADAL" clId="{DA7533F6-1196-4316-9E49-784A3F7F72DB}" dt="2022-12-27T01:27:08.307" v="581"/>
          <ac:inkMkLst>
            <pc:docMk/>
            <pc:sldMk cId="3385544783" sldId="273"/>
            <ac:inkMk id="20" creationId="{CC3801ED-DA44-3127-C668-64802EEA602E}"/>
          </ac:inkMkLst>
        </pc:inkChg>
        <pc:inkChg chg="add mod">
          <ac:chgData name="Michael Kuniega" userId="999f7fd1-0dc3-4cba-81fd-6a42a8d75a98" providerId="ADAL" clId="{DA7533F6-1196-4316-9E49-784A3F7F72DB}" dt="2022-12-27T01:27:08.307" v="581"/>
          <ac:inkMkLst>
            <pc:docMk/>
            <pc:sldMk cId="3385544783" sldId="273"/>
            <ac:inkMk id="21" creationId="{61459944-339F-EE8B-3460-A9E6C5A6B008}"/>
          </ac:inkMkLst>
        </pc:inkChg>
        <pc:inkChg chg="add mod">
          <ac:chgData name="Michael Kuniega" userId="999f7fd1-0dc3-4cba-81fd-6a42a8d75a98" providerId="ADAL" clId="{DA7533F6-1196-4316-9E49-784A3F7F72DB}" dt="2022-12-27T01:27:08.307" v="581"/>
          <ac:inkMkLst>
            <pc:docMk/>
            <pc:sldMk cId="3385544783" sldId="273"/>
            <ac:inkMk id="22" creationId="{F50EAF02-B172-6348-1140-AC74B2B98BC7}"/>
          </ac:inkMkLst>
        </pc:inkChg>
        <pc:inkChg chg="add mod">
          <ac:chgData name="Michael Kuniega" userId="999f7fd1-0dc3-4cba-81fd-6a42a8d75a98" providerId="ADAL" clId="{DA7533F6-1196-4316-9E49-784A3F7F72DB}" dt="2022-12-27T01:27:08.307" v="581"/>
          <ac:inkMkLst>
            <pc:docMk/>
            <pc:sldMk cId="3385544783" sldId="273"/>
            <ac:inkMk id="23" creationId="{B2230F8E-9E60-996D-94EE-087EA0C52691}"/>
          </ac:inkMkLst>
        </pc:inkChg>
        <pc:inkChg chg="add mod">
          <ac:chgData name="Michael Kuniega" userId="999f7fd1-0dc3-4cba-81fd-6a42a8d75a98" providerId="ADAL" clId="{DA7533F6-1196-4316-9E49-784A3F7F72DB}" dt="2022-12-27T01:27:08.307" v="581"/>
          <ac:inkMkLst>
            <pc:docMk/>
            <pc:sldMk cId="3385544783" sldId="273"/>
            <ac:inkMk id="24" creationId="{EA599504-5A42-4E32-C16B-DAAF1B921504}"/>
          </ac:inkMkLst>
        </pc:inkChg>
        <pc:inkChg chg="add mod">
          <ac:chgData name="Michael Kuniega" userId="999f7fd1-0dc3-4cba-81fd-6a42a8d75a98" providerId="ADAL" clId="{DA7533F6-1196-4316-9E49-784A3F7F72DB}" dt="2022-12-27T01:27:08.307" v="581"/>
          <ac:inkMkLst>
            <pc:docMk/>
            <pc:sldMk cId="3385544783" sldId="273"/>
            <ac:inkMk id="26" creationId="{F36D0580-8D80-D310-D3B4-3D018E594E5B}"/>
          </ac:inkMkLst>
        </pc:inkChg>
        <pc:inkChg chg="add mod">
          <ac:chgData name="Michael Kuniega" userId="999f7fd1-0dc3-4cba-81fd-6a42a8d75a98" providerId="ADAL" clId="{DA7533F6-1196-4316-9E49-784A3F7F72DB}" dt="2022-12-27T01:27:08.307" v="581"/>
          <ac:inkMkLst>
            <pc:docMk/>
            <pc:sldMk cId="3385544783" sldId="273"/>
            <ac:inkMk id="27" creationId="{C3C164AA-B2A5-30DD-C2AB-39922A0425BD}"/>
          </ac:inkMkLst>
        </pc:inkChg>
        <pc:inkChg chg="add mod">
          <ac:chgData name="Michael Kuniega" userId="999f7fd1-0dc3-4cba-81fd-6a42a8d75a98" providerId="ADAL" clId="{DA7533F6-1196-4316-9E49-784A3F7F72DB}" dt="2022-12-27T01:27:08.307" v="581"/>
          <ac:inkMkLst>
            <pc:docMk/>
            <pc:sldMk cId="3385544783" sldId="273"/>
            <ac:inkMk id="28" creationId="{F8EED3B6-41B4-9053-0F13-93B955A42E0D}"/>
          </ac:inkMkLst>
        </pc:inkChg>
        <pc:inkChg chg="add mod">
          <ac:chgData name="Michael Kuniega" userId="999f7fd1-0dc3-4cba-81fd-6a42a8d75a98" providerId="ADAL" clId="{DA7533F6-1196-4316-9E49-784A3F7F72DB}" dt="2022-12-27T01:27:08.307" v="581"/>
          <ac:inkMkLst>
            <pc:docMk/>
            <pc:sldMk cId="3385544783" sldId="273"/>
            <ac:inkMk id="30" creationId="{5D20D9E0-D6C4-B535-9676-A23D69DF53CD}"/>
          </ac:inkMkLst>
        </pc:inkChg>
        <pc:inkChg chg="add mod">
          <ac:chgData name="Michael Kuniega" userId="999f7fd1-0dc3-4cba-81fd-6a42a8d75a98" providerId="ADAL" clId="{DA7533F6-1196-4316-9E49-784A3F7F72DB}" dt="2022-12-27T01:27:08.307" v="581"/>
          <ac:inkMkLst>
            <pc:docMk/>
            <pc:sldMk cId="3385544783" sldId="273"/>
            <ac:inkMk id="32" creationId="{71D01EC8-EA24-1E87-79BD-026A4CBAA856}"/>
          </ac:inkMkLst>
        </pc:inkChg>
        <pc:inkChg chg="add mod">
          <ac:chgData name="Michael Kuniega" userId="999f7fd1-0dc3-4cba-81fd-6a42a8d75a98" providerId="ADAL" clId="{DA7533F6-1196-4316-9E49-784A3F7F72DB}" dt="2022-12-27T01:27:17.533" v="590"/>
          <ac:inkMkLst>
            <pc:docMk/>
            <pc:sldMk cId="3385544783" sldId="273"/>
            <ac:inkMk id="34" creationId="{65AAF2C9-6C20-15C3-EBF5-62698E0BD418}"/>
          </ac:inkMkLst>
        </pc:inkChg>
        <pc:inkChg chg="add mod">
          <ac:chgData name="Michael Kuniega" userId="999f7fd1-0dc3-4cba-81fd-6a42a8d75a98" providerId="ADAL" clId="{DA7533F6-1196-4316-9E49-784A3F7F72DB}" dt="2022-12-27T01:27:17.533" v="590"/>
          <ac:inkMkLst>
            <pc:docMk/>
            <pc:sldMk cId="3385544783" sldId="273"/>
            <ac:inkMk id="35" creationId="{9B78C31D-2E9C-2885-9BDF-E4B80BE2DB3D}"/>
          </ac:inkMkLst>
        </pc:inkChg>
        <pc:inkChg chg="add mod">
          <ac:chgData name="Michael Kuniega" userId="999f7fd1-0dc3-4cba-81fd-6a42a8d75a98" providerId="ADAL" clId="{DA7533F6-1196-4316-9E49-784A3F7F72DB}" dt="2022-12-27T01:27:17.533" v="590"/>
          <ac:inkMkLst>
            <pc:docMk/>
            <pc:sldMk cId="3385544783" sldId="273"/>
            <ac:inkMk id="36" creationId="{97446086-1940-F553-924C-B3B42A3A6EFB}"/>
          </ac:inkMkLst>
        </pc:inkChg>
        <pc:inkChg chg="add mod">
          <ac:chgData name="Michael Kuniega" userId="999f7fd1-0dc3-4cba-81fd-6a42a8d75a98" providerId="ADAL" clId="{DA7533F6-1196-4316-9E49-784A3F7F72DB}" dt="2022-12-27T01:27:17.533" v="590"/>
          <ac:inkMkLst>
            <pc:docMk/>
            <pc:sldMk cId="3385544783" sldId="273"/>
            <ac:inkMk id="37" creationId="{0428F19C-7CA1-BC7E-94ED-75C9FDD95838}"/>
          </ac:inkMkLst>
        </pc:inkChg>
        <pc:inkChg chg="add mod">
          <ac:chgData name="Michael Kuniega" userId="999f7fd1-0dc3-4cba-81fd-6a42a8d75a98" providerId="ADAL" clId="{DA7533F6-1196-4316-9E49-784A3F7F72DB}" dt="2022-12-27T01:27:17.533" v="590"/>
          <ac:inkMkLst>
            <pc:docMk/>
            <pc:sldMk cId="3385544783" sldId="273"/>
            <ac:inkMk id="38" creationId="{FE1A4F8F-E5D4-CAB5-FA52-13EDB2265BCA}"/>
          </ac:inkMkLst>
        </pc:inkChg>
        <pc:inkChg chg="add mod">
          <ac:chgData name="Michael Kuniega" userId="999f7fd1-0dc3-4cba-81fd-6a42a8d75a98" providerId="ADAL" clId="{DA7533F6-1196-4316-9E49-784A3F7F72DB}" dt="2022-12-27T01:27:17.533" v="590"/>
          <ac:inkMkLst>
            <pc:docMk/>
            <pc:sldMk cId="3385544783" sldId="273"/>
            <ac:inkMk id="39" creationId="{16E820A8-20B7-48D8-6739-76F7D76E2BDE}"/>
          </ac:inkMkLst>
        </pc:inkChg>
        <pc:inkChg chg="add mod">
          <ac:chgData name="Michael Kuniega" userId="999f7fd1-0dc3-4cba-81fd-6a42a8d75a98" providerId="ADAL" clId="{DA7533F6-1196-4316-9E49-784A3F7F72DB}" dt="2022-12-27T01:27:17.533" v="590"/>
          <ac:inkMkLst>
            <pc:docMk/>
            <pc:sldMk cId="3385544783" sldId="273"/>
            <ac:inkMk id="40" creationId="{70B0A8CE-355D-B96A-A7A4-03C997F90FAC}"/>
          </ac:inkMkLst>
        </pc:inkChg>
        <pc:inkChg chg="add mod">
          <ac:chgData name="Michael Kuniega" userId="999f7fd1-0dc3-4cba-81fd-6a42a8d75a98" providerId="ADAL" clId="{DA7533F6-1196-4316-9E49-784A3F7F72DB}" dt="2022-12-27T01:27:17.533" v="590"/>
          <ac:inkMkLst>
            <pc:docMk/>
            <pc:sldMk cId="3385544783" sldId="273"/>
            <ac:inkMk id="41" creationId="{C2DC0EE0-4343-A992-10B7-C1A8127996EC}"/>
          </ac:inkMkLst>
        </pc:inkChg>
        <pc:inkChg chg="add mod">
          <ac:chgData name="Michael Kuniega" userId="999f7fd1-0dc3-4cba-81fd-6a42a8d75a98" providerId="ADAL" clId="{DA7533F6-1196-4316-9E49-784A3F7F72DB}" dt="2022-12-27T01:27:24.494" v="600"/>
          <ac:inkMkLst>
            <pc:docMk/>
            <pc:sldMk cId="3385544783" sldId="273"/>
            <ac:inkMk id="43" creationId="{F7F3BF8D-8A65-AB04-6DA6-B67E1E84B66F}"/>
          </ac:inkMkLst>
        </pc:inkChg>
        <pc:inkChg chg="add mod">
          <ac:chgData name="Michael Kuniega" userId="999f7fd1-0dc3-4cba-81fd-6a42a8d75a98" providerId="ADAL" clId="{DA7533F6-1196-4316-9E49-784A3F7F72DB}" dt="2022-12-27T01:27:24.494" v="600"/>
          <ac:inkMkLst>
            <pc:docMk/>
            <pc:sldMk cId="3385544783" sldId="273"/>
            <ac:inkMk id="44" creationId="{F33BB8CD-F4C3-FEF9-345F-1CFE16B03A65}"/>
          </ac:inkMkLst>
        </pc:inkChg>
        <pc:inkChg chg="add mod">
          <ac:chgData name="Michael Kuniega" userId="999f7fd1-0dc3-4cba-81fd-6a42a8d75a98" providerId="ADAL" clId="{DA7533F6-1196-4316-9E49-784A3F7F72DB}" dt="2022-12-27T01:27:24.494" v="600"/>
          <ac:inkMkLst>
            <pc:docMk/>
            <pc:sldMk cId="3385544783" sldId="273"/>
            <ac:inkMk id="45" creationId="{802F3081-0599-4B51-BB4C-7ECD7621BBE2}"/>
          </ac:inkMkLst>
        </pc:inkChg>
        <pc:inkChg chg="add mod">
          <ac:chgData name="Michael Kuniega" userId="999f7fd1-0dc3-4cba-81fd-6a42a8d75a98" providerId="ADAL" clId="{DA7533F6-1196-4316-9E49-784A3F7F72DB}" dt="2022-12-27T01:27:24.494" v="600"/>
          <ac:inkMkLst>
            <pc:docMk/>
            <pc:sldMk cId="3385544783" sldId="273"/>
            <ac:inkMk id="46" creationId="{A55852B8-C621-FBF6-E777-3543D7D2760A}"/>
          </ac:inkMkLst>
        </pc:inkChg>
        <pc:inkChg chg="add mod">
          <ac:chgData name="Michael Kuniega" userId="999f7fd1-0dc3-4cba-81fd-6a42a8d75a98" providerId="ADAL" clId="{DA7533F6-1196-4316-9E49-784A3F7F72DB}" dt="2022-12-27T01:27:24.494" v="600"/>
          <ac:inkMkLst>
            <pc:docMk/>
            <pc:sldMk cId="3385544783" sldId="273"/>
            <ac:inkMk id="47" creationId="{37CD50E0-CE5B-023A-A01B-17079FF342D6}"/>
          </ac:inkMkLst>
        </pc:inkChg>
        <pc:inkChg chg="add mod">
          <ac:chgData name="Michael Kuniega" userId="999f7fd1-0dc3-4cba-81fd-6a42a8d75a98" providerId="ADAL" clId="{DA7533F6-1196-4316-9E49-784A3F7F72DB}" dt="2022-12-27T01:27:24.494" v="600"/>
          <ac:inkMkLst>
            <pc:docMk/>
            <pc:sldMk cId="3385544783" sldId="273"/>
            <ac:inkMk id="48" creationId="{53E52A9D-9A0C-A37F-FD64-1BCD684D8607}"/>
          </ac:inkMkLst>
        </pc:inkChg>
        <pc:inkChg chg="add mod">
          <ac:chgData name="Michael Kuniega" userId="999f7fd1-0dc3-4cba-81fd-6a42a8d75a98" providerId="ADAL" clId="{DA7533F6-1196-4316-9E49-784A3F7F72DB}" dt="2022-12-27T01:27:24.494" v="600"/>
          <ac:inkMkLst>
            <pc:docMk/>
            <pc:sldMk cId="3385544783" sldId="273"/>
            <ac:inkMk id="49" creationId="{090486ED-0481-7201-6164-2AB34C3B0FBD}"/>
          </ac:inkMkLst>
        </pc:inkChg>
        <pc:inkChg chg="add mod">
          <ac:chgData name="Michael Kuniega" userId="999f7fd1-0dc3-4cba-81fd-6a42a8d75a98" providerId="ADAL" clId="{DA7533F6-1196-4316-9E49-784A3F7F72DB}" dt="2022-12-27T01:27:24.494" v="600"/>
          <ac:inkMkLst>
            <pc:docMk/>
            <pc:sldMk cId="3385544783" sldId="273"/>
            <ac:inkMk id="50" creationId="{62660FC9-5920-5C04-D183-E2093D3972A6}"/>
          </ac:inkMkLst>
        </pc:inkChg>
        <pc:inkChg chg="add mod">
          <ac:chgData name="Michael Kuniega" userId="999f7fd1-0dc3-4cba-81fd-6a42a8d75a98" providerId="ADAL" clId="{DA7533F6-1196-4316-9E49-784A3F7F72DB}" dt="2022-12-27T01:27:24.494" v="600"/>
          <ac:inkMkLst>
            <pc:docMk/>
            <pc:sldMk cId="3385544783" sldId="273"/>
            <ac:inkMk id="51" creationId="{AA9FD967-1C3C-4EF1-FD5B-07194500EEEF}"/>
          </ac:inkMkLst>
        </pc:inkChg>
        <pc:inkChg chg="add mod">
          <ac:chgData name="Michael Kuniega" userId="999f7fd1-0dc3-4cba-81fd-6a42a8d75a98" providerId="ADAL" clId="{DA7533F6-1196-4316-9E49-784A3F7F72DB}" dt="2022-12-27T01:27:37.213" v="611"/>
          <ac:inkMkLst>
            <pc:docMk/>
            <pc:sldMk cId="3385544783" sldId="273"/>
            <ac:inkMk id="53" creationId="{26B96C23-76A2-B41A-35F6-00C66EBA20D9}"/>
          </ac:inkMkLst>
        </pc:inkChg>
        <pc:inkChg chg="add mod">
          <ac:chgData name="Michael Kuniega" userId="999f7fd1-0dc3-4cba-81fd-6a42a8d75a98" providerId="ADAL" clId="{DA7533F6-1196-4316-9E49-784A3F7F72DB}" dt="2022-12-27T01:27:37.213" v="611"/>
          <ac:inkMkLst>
            <pc:docMk/>
            <pc:sldMk cId="3385544783" sldId="273"/>
            <ac:inkMk id="54" creationId="{E6AF1745-1F03-1645-5C7D-3DE4644A624E}"/>
          </ac:inkMkLst>
        </pc:inkChg>
        <pc:inkChg chg="add mod">
          <ac:chgData name="Michael Kuniega" userId="999f7fd1-0dc3-4cba-81fd-6a42a8d75a98" providerId="ADAL" clId="{DA7533F6-1196-4316-9E49-784A3F7F72DB}" dt="2022-12-27T01:27:37.213" v="611"/>
          <ac:inkMkLst>
            <pc:docMk/>
            <pc:sldMk cId="3385544783" sldId="273"/>
            <ac:inkMk id="56" creationId="{B769393C-F673-B50F-7B0F-BB39A65FFD99}"/>
          </ac:inkMkLst>
        </pc:inkChg>
        <pc:inkChg chg="add mod">
          <ac:chgData name="Michael Kuniega" userId="999f7fd1-0dc3-4cba-81fd-6a42a8d75a98" providerId="ADAL" clId="{DA7533F6-1196-4316-9E49-784A3F7F72DB}" dt="2022-12-27T01:27:37.213" v="611"/>
          <ac:inkMkLst>
            <pc:docMk/>
            <pc:sldMk cId="3385544783" sldId="273"/>
            <ac:inkMk id="58" creationId="{33F8BFE6-B1AB-91E3-A7E0-9A9CB55B77CE}"/>
          </ac:inkMkLst>
        </pc:inkChg>
        <pc:inkChg chg="add mod">
          <ac:chgData name="Michael Kuniega" userId="999f7fd1-0dc3-4cba-81fd-6a42a8d75a98" providerId="ADAL" clId="{DA7533F6-1196-4316-9E49-784A3F7F72DB}" dt="2022-12-27T01:27:37.213" v="611"/>
          <ac:inkMkLst>
            <pc:docMk/>
            <pc:sldMk cId="3385544783" sldId="273"/>
            <ac:inkMk id="59" creationId="{9AD9220A-0206-D754-3911-51EE4964F830}"/>
          </ac:inkMkLst>
        </pc:inkChg>
        <pc:inkChg chg="add mod">
          <ac:chgData name="Michael Kuniega" userId="999f7fd1-0dc3-4cba-81fd-6a42a8d75a98" providerId="ADAL" clId="{DA7533F6-1196-4316-9E49-784A3F7F72DB}" dt="2022-12-27T01:27:37.213" v="611"/>
          <ac:inkMkLst>
            <pc:docMk/>
            <pc:sldMk cId="3385544783" sldId="273"/>
            <ac:inkMk id="60" creationId="{6FF35AC9-A2A3-FE88-77C0-B9BD8037F24B}"/>
          </ac:inkMkLst>
        </pc:inkChg>
        <pc:inkChg chg="add">
          <ac:chgData name="Michael Kuniega" userId="999f7fd1-0dc3-4cba-81fd-6a42a8d75a98" providerId="ADAL" clId="{DA7533F6-1196-4316-9E49-784A3F7F72DB}" dt="2022-12-27T01:27:36.281" v="609" actId="9405"/>
          <ac:inkMkLst>
            <pc:docMk/>
            <pc:sldMk cId="3385544783" sldId="273"/>
            <ac:inkMk id="61" creationId="{D393C69F-2C05-206C-0DC5-DC2581FD2CE1}"/>
          </ac:inkMkLst>
        </pc:inkChg>
        <pc:inkChg chg="add">
          <ac:chgData name="Michael Kuniega" userId="999f7fd1-0dc3-4cba-81fd-6a42a8d75a98" providerId="ADAL" clId="{DA7533F6-1196-4316-9E49-784A3F7F72DB}" dt="2022-12-27T01:27:36.681" v="610" actId="9405"/>
          <ac:inkMkLst>
            <pc:docMk/>
            <pc:sldMk cId="3385544783" sldId="273"/>
            <ac:inkMk id="62" creationId="{922F334C-4A6F-3929-69C1-192CF3480F27}"/>
          </ac:inkMkLst>
        </pc:inkChg>
        <pc:inkChg chg="add mod">
          <ac:chgData name="Michael Kuniega" userId="999f7fd1-0dc3-4cba-81fd-6a42a8d75a98" providerId="ADAL" clId="{DA7533F6-1196-4316-9E49-784A3F7F72DB}" dt="2022-12-27T01:27:44.144" v="621"/>
          <ac:inkMkLst>
            <pc:docMk/>
            <pc:sldMk cId="3385544783" sldId="273"/>
            <ac:inkMk id="64" creationId="{1C20CD03-4A2C-A03D-2478-C29F94F0F93F}"/>
          </ac:inkMkLst>
        </pc:inkChg>
        <pc:inkChg chg="add mod">
          <ac:chgData name="Michael Kuniega" userId="999f7fd1-0dc3-4cba-81fd-6a42a8d75a98" providerId="ADAL" clId="{DA7533F6-1196-4316-9E49-784A3F7F72DB}" dt="2022-12-27T01:27:44.144" v="621"/>
          <ac:inkMkLst>
            <pc:docMk/>
            <pc:sldMk cId="3385544783" sldId="273"/>
            <ac:inkMk id="65" creationId="{7FB76662-D032-BCB6-D83F-A8D01A48BC8F}"/>
          </ac:inkMkLst>
        </pc:inkChg>
        <pc:inkChg chg="add mod">
          <ac:chgData name="Michael Kuniega" userId="999f7fd1-0dc3-4cba-81fd-6a42a8d75a98" providerId="ADAL" clId="{DA7533F6-1196-4316-9E49-784A3F7F72DB}" dt="2022-12-27T01:27:44.144" v="621"/>
          <ac:inkMkLst>
            <pc:docMk/>
            <pc:sldMk cId="3385544783" sldId="273"/>
            <ac:inkMk id="66" creationId="{45FC4555-6520-5A56-2814-21F780A4B961}"/>
          </ac:inkMkLst>
        </pc:inkChg>
        <pc:inkChg chg="add mod">
          <ac:chgData name="Michael Kuniega" userId="999f7fd1-0dc3-4cba-81fd-6a42a8d75a98" providerId="ADAL" clId="{DA7533F6-1196-4316-9E49-784A3F7F72DB}" dt="2022-12-27T01:27:44.144" v="621"/>
          <ac:inkMkLst>
            <pc:docMk/>
            <pc:sldMk cId="3385544783" sldId="273"/>
            <ac:inkMk id="67" creationId="{85A76D4E-DED6-59FF-E4F9-7C01B84E7CB1}"/>
          </ac:inkMkLst>
        </pc:inkChg>
        <pc:inkChg chg="add mod">
          <ac:chgData name="Michael Kuniega" userId="999f7fd1-0dc3-4cba-81fd-6a42a8d75a98" providerId="ADAL" clId="{DA7533F6-1196-4316-9E49-784A3F7F72DB}" dt="2022-12-27T01:27:44.144" v="621"/>
          <ac:inkMkLst>
            <pc:docMk/>
            <pc:sldMk cId="3385544783" sldId="273"/>
            <ac:inkMk id="69" creationId="{04FE7602-CB33-36B9-3E17-A6E0A2004982}"/>
          </ac:inkMkLst>
        </pc:inkChg>
        <pc:inkChg chg="add mod">
          <ac:chgData name="Michael Kuniega" userId="999f7fd1-0dc3-4cba-81fd-6a42a8d75a98" providerId="ADAL" clId="{DA7533F6-1196-4316-9E49-784A3F7F72DB}" dt="2022-12-27T01:27:44.144" v="621"/>
          <ac:inkMkLst>
            <pc:docMk/>
            <pc:sldMk cId="3385544783" sldId="273"/>
            <ac:inkMk id="70" creationId="{8EE8309D-00A2-CEFE-1E83-63F396125DC9}"/>
          </ac:inkMkLst>
        </pc:inkChg>
        <pc:inkChg chg="add mod">
          <ac:chgData name="Michael Kuniega" userId="999f7fd1-0dc3-4cba-81fd-6a42a8d75a98" providerId="ADAL" clId="{DA7533F6-1196-4316-9E49-784A3F7F72DB}" dt="2022-12-27T01:27:44.144" v="621"/>
          <ac:inkMkLst>
            <pc:docMk/>
            <pc:sldMk cId="3385544783" sldId="273"/>
            <ac:inkMk id="71" creationId="{55CE379F-26EC-147F-EEC1-DB63A0B29CD0}"/>
          </ac:inkMkLst>
        </pc:inkChg>
        <pc:inkChg chg="add mod">
          <ac:chgData name="Michael Kuniega" userId="999f7fd1-0dc3-4cba-81fd-6a42a8d75a98" providerId="ADAL" clId="{DA7533F6-1196-4316-9E49-784A3F7F72DB}" dt="2022-12-27T01:27:44.144" v="621"/>
          <ac:inkMkLst>
            <pc:docMk/>
            <pc:sldMk cId="3385544783" sldId="273"/>
            <ac:inkMk id="72" creationId="{3EF23E85-8490-E71B-D27B-6F30C7975C6C}"/>
          </ac:inkMkLst>
        </pc:inkChg>
        <pc:inkChg chg="add">
          <ac:chgData name="Michael Kuniega" userId="999f7fd1-0dc3-4cba-81fd-6a42a8d75a98" providerId="ADAL" clId="{DA7533F6-1196-4316-9E49-784A3F7F72DB}" dt="2022-12-27T01:31:41.604" v="832" actId="9405"/>
          <ac:inkMkLst>
            <pc:docMk/>
            <pc:sldMk cId="3385544783" sldId="273"/>
            <ac:inkMk id="74" creationId="{6544E0AA-9CED-230F-2904-CB1F3DFC5A99}"/>
          </ac:inkMkLst>
        </pc:inkChg>
      </pc:sldChg>
      <pc:sldChg chg="addSp delSp modSp mod">
        <pc:chgData name="Michael Kuniega" userId="999f7fd1-0dc3-4cba-81fd-6a42a8d75a98" providerId="ADAL" clId="{DA7533F6-1196-4316-9E49-784A3F7F72DB}" dt="2022-12-27T01:31:38.268" v="831"/>
        <pc:sldMkLst>
          <pc:docMk/>
          <pc:sldMk cId="1594137540" sldId="274"/>
        </pc:sldMkLst>
        <pc:grpChg chg="mod">
          <ac:chgData name="Michael Kuniega" userId="999f7fd1-0dc3-4cba-81fd-6a42a8d75a98" providerId="ADAL" clId="{DA7533F6-1196-4316-9E49-784A3F7F72DB}" dt="2022-12-27T01:28:05.500" v="642"/>
          <ac:grpSpMkLst>
            <pc:docMk/>
            <pc:sldMk cId="1594137540" sldId="274"/>
            <ac:grpSpMk id="25" creationId="{87A685AD-AD8F-69E4-55B7-D99FEE386BBD}"/>
          </ac:grpSpMkLst>
        </pc:grpChg>
        <pc:grpChg chg="mod">
          <ac:chgData name="Michael Kuniega" userId="999f7fd1-0dc3-4cba-81fd-6a42a8d75a98" providerId="ADAL" clId="{DA7533F6-1196-4316-9E49-784A3F7F72DB}" dt="2022-12-27T01:28:09.470" v="646"/>
          <ac:grpSpMkLst>
            <pc:docMk/>
            <pc:sldMk cId="1594137540" sldId="274"/>
            <ac:grpSpMk id="29" creationId="{C2797E9C-0D7E-5A4E-AE64-AD6EAD6B696B}"/>
          </ac:grpSpMkLst>
        </pc:grpChg>
        <pc:grpChg chg="del mod">
          <ac:chgData name="Michael Kuniega" userId="999f7fd1-0dc3-4cba-81fd-6a42a8d75a98" providerId="ADAL" clId="{DA7533F6-1196-4316-9E49-784A3F7F72DB}" dt="2022-12-27T01:28:24.041" v="663"/>
          <ac:grpSpMkLst>
            <pc:docMk/>
            <pc:sldMk cId="1594137540" sldId="274"/>
            <ac:grpSpMk id="44" creationId="{7AA4FEB9-2CF0-CE43-6F10-DA98D7EC8DF2}"/>
          </ac:grpSpMkLst>
        </pc:grpChg>
        <pc:grpChg chg="del mod">
          <ac:chgData name="Michael Kuniega" userId="999f7fd1-0dc3-4cba-81fd-6a42a8d75a98" providerId="ADAL" clId="{DA7533F6-1196-4316-9E49-784A3F7F72DB}" dt="2022-12-27T01:28:25.913" v="665"/>
          <ac:grpSpMkLst>
            <pc:docMk/>
            <pc:sldMk cId="1594137540" sldId="274"/>
            <ac:grpSpMk id="46" creationId="{C23E8F90-2D3B-55C4-10C0-BF10C909E85F}"/>
          </ac:grpSpMkLst>
        </pc:grpChg>
        <pc:grpChg chg="mod">
          <ac:chgData name="Michael Kuniega" userId="999f7fd1-0dc3-4cba-81fd-6a42a8d75a98" providerId="ADAL" clId="{DA7533F6-1196-4316-9E49-784A3F7F72DB}" dt="2022-12-27T01:28:25.913" v="665"/>
          <ac:grpSpMkLst>
            <pc:docMk/>
            <pc:sldMk cId="1594137540" sldId="274"/>
            <ac:grpSpMk id="48" creationId="{C1FFEF6F-95C8-9690-AD21-67B5634E8FD4}"/>
          </ac:grpSpMkLst>
        </pc:grpChg>
        <pc:grpChg chg="mod">
          <ac:chgData name="Michael Kuniega" userId="999f7fd1-0dc3-4cba-81fd-6a42a8d75a98" providerId="ADAL" clId="{DA7533F6-1196-4316-9E49-784A3F7F72DB}" dt="2022-12-27T01:28:32.773" v="668"/>
          <ac:grpSpMkLst>
            <pc:docMk/>
            <pc:sldMk cId="1594137540" sldId="274"/>
            <ac:grpSpMk id="51" creationId="{2D43C094-9408-90B2-4972-FEF7F7E06A88}"/>
          </ac:grpSpMkLst>
        </pc:grpChg>
        <pc:grpChg chg="del mod">
          <ac:chgData name="Michael Kuniega" userId="999f7fd1-0dc3-4cba-81fd-6a42a8d75a98" providerId="ADAL" clId="{DA7533F6-1196-4316-9E49-784A3F7F72DB}" dt="2022-12-27T01:28:50.793" v="689"/>
          <ac:grpSpMkLst>
            <pc:docMk/>
            <pc:sldMk cId="1594137540" sldId="274"/>
            <ac:grpSpMk id="57" creationId="{15C06A2E-5C34-D0E8-DB3D-DB6E41458128}"/>
          </ac:grpSpMkLst>
        </pc:grpChg>
        <pc:grpChg chg="del mod">
          <ac:chgData name="Michael Kuniega" userId="999f7fd1-0dc3-4cba-81fd-6a42a8d75a98" providerId="ADAL" clId="{DA7533F6-1196-4316-9E49-784A3F7F72DB}" dt="2022-12-27T01:28:50.793" v="689"/>
          <ac:grpSpMkLst>
            <pc:docMk/>
            <pc:sldMk cId="1594137540" sldId="274"/>
            <ac:grpSpMk id="63" creationId="{C1057F70-3133-0C92-AE84-E685C25ABB68}"/>
          </ac:grpSpMkLst>
        </pc:grpChg>
        <pc:grpChg chg="del mod">
          <ac:chgData name="Michael Kuniega" userId="999f7fd1-0dc3-4cba-81fd-6a42a8d75a98" providerId="ADAL" clId="{DA7533F6-1196-4316-9E49-784A3F7F72DB}" dt="2022-12-27T01:28:53.529" v="691"/>
          <ac:grpSpMkLst>
            <pc:docMk/>
            <pc:sldMk cId="1594137540" sldId="274"/>
            <ac:grpSpMk id="69" creationId="{44573626-7D49-F511-C9F3-B8A87F09F15D}"/>
          </ac:grpSpMkLst>
        </pc:grpChg>
        <pc:grpChg chg="del mod">
          <ac:chgData name="Michael Kuniega" userId="999f7fd1-0dc3-4cba-81fd-6a42a8d75a98" providerId="ADAL" clId="{DA7533F6-1196-4316-9E49-784A3F7F72DB}" dt="2022-12-27T01:29:41.603" v="758"/>
          <ac:grpSpMkLst>
            <pc:docMk/>
            <pc:sldMk cId="1594137540" sldId="274"/>
            <ac:grpSpMk id="71" creationId="{62E28E84-4DD1-D2C5-EFE6-94BBEA2D6B91}"/>
          </ac:grpSpMkLst>
        </pc:grpChg>
        <pc:grpChg chg="del mod">
          <ac:chgData name="Michael Kuniega" userId="999f7fd1-0dc3-4cba-81fd-6a42a8d75a98" providerId="ADAL" clId="{DA7533F6-1196-4316-9E49-784A3F7F72DB}" dt="2022-12-27T01:29:06.332" v="710"/>
          <ac:grpSpMkLst>
            <pc:docMk/>
            <pc:sldMk cId="1594137540" sldId="274"/>
            <ac:grpSpMk id="87" creationId="{E15937FD-D44A-F2D1-E218-0445AD5D4C24}"/>
          </ac:grpSpMkLst>
        </pc:grpChg>
        <pc:grpChg chg="mod">
          <ac:chgData name="Michael Kuniega" userId="999f7fd1-0dc3-4cba-81fd-6a42a8d75a98" providerId="ADAL" clId="{DA7533F6-1196-4316-9E49-784A3F7F72DB}" dt="2022-12-27T01:29:06.332" v="710"/>
          <ac:grpSpMkLst>
            <pc:docMk/>
            <pc:sldMk cId="1594137540" sldId="274"/>
            <ac:grpSpMk id="89" creationId="{B33D77B2-5CA6-3FE8-5ADF-42183D75A87F}"/>
          </ac:grpSpMkLst>
        </pc:grpChg>
        <pc:grpChg chg="del mod">
          <ac:chgData name="Michael Kuniega" userId="999f7fd1-0dc3-4cba-81fd-6a42a8d75a98" providerId="ADAL" clId="{DA7533F6-1196-4316-9E49-784A3F7F72DB}" dt="2022-12-27T01:29:12.344" v="720"/>
          <ac:grpSpMkLst>
            <pc:docMk/>
            <pc:sldMk cId="1594137540" sldId="274"/>
            <ac:grpSpMk id="95" creationId="{A5871B29-4872-ED2D-FD84-D258FE8543F5}"/>
          </ac:grpSpMkLst>
        </pc:grpChg>
        <pc:grpChg chg="del mod">
          <ac:chgData name="Michael Kuniega" userId="999f7fd1-0dc3-4cba-81fd-6a42a8d75a98" providerId="ADAL" clId="{DA7533F6-1196-4316-9E49-784A3F7F72DB}" dt="2022-12-27T01:29:23.890" v="739"/>
          <ac:grpSpMkLst>
            <pc:docMk/>
            <pc:sldMk cId="1594137540" sldId="274"/>
            <ac:grpSpMk id="100" creationId="{A283884A-02EA-913B-B3CC-C03B7D717EC0}"/>
          </ac:grpSpMkLst>
        </pc:grpChg>
        <pc:grpChg chg="del mod">
          <ac:chgData name="Michael Kuniega" userId="999f7fd1-0dc3-4cba-81fd-6a42a8d75a98" providerId="ADAL" clId="{DA7533F6-1196-4316-9E49-784A3F7F72DB}" dt="2022-12-27T01:29:41.603" v="758"/>
          <ac:grpSpMkLst>
            <pc:docMk/>
            <pc:sldMk cId="1594137540" sldId="274"/>
            <ac:grpSpMk id="113" creationId="{57325940-C893-A076-8FE2-79D042352643}"/>
          </ac:grpSpMkLst>
        </pc:grpChg>
        <pc:grpChg chg="del mod">
          <ac:chgData name="Michael Kuniega" userId="999f7fd1-0dc3-4cba-81fd-6a42a8d75a98" providerId="ADAL" clId="{DA7533F6-1196-4316-9E49-784A3F7F72DB}" dt="2022-12-27T01:29:34.172" v="749"/>
          <ac:grpSpMkLst>
            <pc:docMk/>
            <pc:sldMk cId="1594137540" sldId="274"/>
            <ac:grpSpMk id="121" creationId="{7B5D6FED-1452-5F43-22B5-24DFA55E603E}"/>
          </ac:grpSpMkLst>
        </pc:grpChg>
        <pc:grpChg chg="del mod">
          <ac:chgData name="Michael Kuniega" userId="999f7fd1-0dc3-4cba-81fd-6a42a8d75a98" providerId="ADAL" clId="{DA7533F6-1196-4316-9E49-784A3F7F72DB}" dt="2022-12-27T01:29:35.621" v="752"/>
          <ac:grpSpMkLst>
            <pc:docMk/>
            <pc:sldMk cId="1594137540" sldId="274"/>
            <ac:grpSpMk id="123" creationId="{DEA72B2C-8302-EE11-B378-8147612334DA}"/>
          </ac:grpSpMkLst>
        </pc:grpChg>
        <pc:grpChg chg="del mod">
          <ac:chgData name="Michael Kuniega" userId="999f7fd1-0dc3-4cba-81fd-6a42a8d75a98" providerId="ADAL" clId="{DA7533F6-1196-4316-9E49-784A3F7F72DB}" dt="2022-12-27T01:29:37.594" v="755"/>
          <ac:grpSpMkLst>
            <pc:docMk/>
            <pc:sldMk cId="1594137540" sldId="274"/>
            <ac:grpSpMk id="126" creationId="{C5119A02-EE7E-9705-6939-DD688A40A24D}"/>
          </ac:grpSpMkLst>
        </pc:grpChg>
        <pc:grpChg chg="del mod">
          <ac:chgData name="Michael Kuniega" userId="999f7fd1-0dc3-4cba-81fd-6a42a8d75a98" providerId="ADAL" clId="{DA7533F6-1196-4316-9E49-784A3F7F72DB}" dt="2022-12-27T01:29:41.603" v="758"/>
          <ac:grpSpMkLst>
            <pc:docMk/>
            <pc:sldMk cId="1594137540" sldId="274"/>
            <ac:grpSpMk id="129" creationId="{D450ADD3-B578-5B41-FF24-3821851A4262}"/>
          </ac:grpSpMkLst>
        </pc:grpChg>
        <pc:grpChg chg="mod">
          <ac:chgData name="Michael Kuniega" userId="999f7fd1-0dc3-4cba-81fd-6a42a8d75a98" providerId="ADAL" clId="{DA7533F6-1196-4316-9E49-784A3F7F72DB}" dt="2022-12-27T01:29:41.603" v="758"/>
          <ac:grpSpMkLst>
            <pc:docMk/>
            <pc:sldMk cId="1594137540" sldId="274"/>
            <ac:grpSpMk id="132" creationId="{262DD443-4F71-DB7D-A941-182ABDFB0ABE}"/>
          </ac:grpSpMkLst>
        </pc:grpChg>
        <pc:grpChg chg="mod">
          <ac:chgData name="Michael Kuniega" userId="999f7fd1-0dc3-4cba-81fd-6a42a8d75a98" providerId="ADAL" clId="{DA7533F6-1196-4316-9E49-784A3F7F72DB}" dt="2022-12-27T01:30:43.051" v="773"/>
          <ac:grpSpMkLst>
            <pc:docMk/>
            <pc:sldMk cId="1594137540" sldId="274"/>
            <ac:grpSpMk id="147" creationId="{D2A3D81A-AE3D-7D16-98FF-73887E4D015E}"/>
          </ac:grpSpMkLst>
        </pc:grpChg>
        <pc:grpChg chg="mod">
          <ac:chgData name="Michael Kuniega" userId="999f7fd1-0dc3-4cba-81fd-6a42a8d75a98" providerId="ADAL" clId="{DA7533F6-1196-4316-9E49-784A3F7F72DB}" dt="2022-12-27T01:30:47.776" v="780"/>
          <ac:grpSpMkLst>
            <pc:docMk/>
            <pc:sldMk cId="1594137540" sldId="274"/>
            <ac:grpSpMk id="154" creationId="{05AA1FEF-23F5-1F5C-02CE-68B7607A4037}"/>
          </ac:grpSpMkLst>
        </pc:grpChg>
        <pc:grpChg chg="del mod">
          <ac:chgData name="Michael Kuniega" userId="999f7fd1-0dc3-4cba-81fd-6a42a8d75a98" providerId="ADAL" clId="{DA7533F6-1196-4316-9E49-784A3F7F72DB}" dt="2022-12-27T01:30:54.275" v="791"/>
          <ac:grpSpMkLst>
            <pc:docMk/>
            <pc:sldMk cId="1594137540" sldId="274"/>
            <ac:grpSpMk id="159" creationId="{1B8FDAB7-79B2-4A76-F1B5-9357A9683476}"/>
          </ac:grpSpMkLst>
        </pc:grpChg>
        <pc:grpChg chg="del mod">
          <ac:chgData name="Michael Kuniega" userId="999f7fd1-0dc3-4cba-81fd-6a42a8d75a98" providerId="ADAL" clId="{DA7533F6-1196-4316-9E49-784A3F7F72DB}" dt="2022-12-27T01:30:59.575" v="797"/>
          <ac:grpSpMkLst>
            <pc:docMk/>
            <pc:sldMk cId="1594137540" sldId="274"/>
            <ac:grpSpMk id="165" creationId="{CC81193C-A7CF-B8A8-1A1B-8C5C47F3E769}"/>
          </ac:grpSpMkLst>
        </pc:grpChg>
        <pc:grpChg chg="mod">
          <ac:chgData name="Michael Kuniega" userId="999f7fd1-0dc3-4cba-81fd-6a42a8d75a98" providerId="ADAL" clId="{DA7533F6-1196-4316-9E49-784A3F7F72DB}" dt="2022-12-27T01:30:59.575" v="797"/>
          <ac:grpSpMkLst>
            <pc:docMk/>
            <pc:sldMk cId="1594137540" sldId="274"/>
            <ac:grpSpMk id="171" creationId="{7F1E683B-B6B1-AFA0-06B6-B7A66E215B7B}"/>
          </ac:grpSpMkLst>
        </pc:grpChg>
        <pc:grpChg chg="mod">
          <ac:chgData name="Michael Kuniega" userId="999f7fd1-0dc3-4cba-81fd-6a42a8d75a98" providerId="ADAL" clId="{DA7533F6-1196-4316-9E49-784A3F7F72DB}" dt="2022-12-27T01:30:59.575" v="797"/>
          <ac:grpSpMkLst>
            <pc:docMk/>
            <pc:sldMk cId="1594137540" sldId="274"/>
            <ac:grpSpMk id="172" creationId="{497AFF8F-0A7F-D158-C071-B5F32B9DD07A}"/>
          </ac:grpSpMkLst>
        </pc:grpChg>
        <pc:grpChg chg="mod">
          <ac:chgData name="Michael Kuniega" userId="999f7fd1-0dc3-4cba-81fd-6a42a8d75a98" providerId="ADAL" clId="{DA7533F6-1196-4316-9E49-784A3F7F72DB}" dt="2022-12-27T01:31:05.498" v="801"/>
          <ac:grpSpMkLst>
            <pc:docMk/>
            <pc:sldMk cId="1594137540" sldId="274"/>
            <ac:grpSpMk id="176" creationId="{9897AC73-E273-BE01-7831-3162F0FBB9C5}"/>
          </ac:grpSpMkLst>
        </pc:grpChg>
        <pc:grpChg chg="mod">
          <ac:chgData name="Michael Kuniega" userId="999f7fd1-0dc3-4cba-81fd-6a42a8d75a98" providerId="ADAL" clId="{DA7533F6-1196-4316-9E49-784A3F7F72DB}" dt="2022-12-27T01:31:17.395" v="815"/>
          <ac:grpSpMkLst>
            <pc:docMk/>
            <pc:sldMk cId="1594137540" sldId="274"/>
            <ac:grpSpMk id="190" creationId="{610D6AA3-5DC9-B461-74A4-4A2D59745D94}"/>
          </ac:grpSpMkLst>
        </pc:grpChg>
        <pc:grpChg chg="del mod">
          <ac:chgData name="Michael Kuniega" userId="999f7fd1-0dc3-4cba-81fd-6a42a8d75a98" providerId="ADAL" clId="{DA7533F6-1196-4316-9E49-784A3F7F72DB}" dt="2022-12-27T01:31:38.268" v="831"/>
          <ac:grpSpMkLst>
            <pc:docMk/>
            <pc:sldMk cId="1594137540" sldId="274"/>
            <ac:grpSpMk id="195" creationId="{E262E142-A265-FE5B-D68A-90F0F571F84C}"/>
          </ac:grpSpMkLst>
        </pc:grpChg>
        <pc:grpChg chg="mod">
          <ac:chgData name="Michael Kuniega" userId="999f7fd1-0dc3-4cba-81fd-6a42a8d75a98" providerId="ADAL" clId="{DA7533F6-1196-4316-9E49-784A3F7F72DB}" dt="2022-12-27T01:31:38.268" v="831"/>
          <ac:grpSpMkLst>
            <pc:docMk/>
            <pc:sldMk cId="1594137540" sldId="274"/>
            <ac:grpSpMk id="206" creationId="{B0CBE26B-87F9-5A89-7D62-52191CF8B64B}"/>
          </ac:grpSpMkLst>
        </pc:grpChg>
        <pc:inkChg chg="add">
          <ac:chgData name="Michael Kuniega" userId="999f7fd1-0dc3-4cba-81fd-6a42a8d75a98" providerId="ADAL" clId="{DA7533F6-1196-4316-9E49-784A3F7F72DB}" dt="2022-12-27T01:27:55.548" v="622" actId="9405"/>
          <ac:inkMkLst>
            <pc:docMk/>
            <pc:sldMk cId="1594137540" sldId="274"/>
            <ac:inkMk id="4" creationId="{804D71DB-26BA-2084-F6BD-020826359655}"/>
          </ac:inkMkLst>
        </pc:inkChg>
        <pc:inkChg chg="add">
          <ac:chgData name="Michael Kuniega" userId="999f7fd1-0dc3-4cba-81fd-6a42a8d75a98" providerId="ADAL" clId="{DA7533F6-1196-4316-9E49-784A3F7F72DB}" dt="2022-12-27T01:27:56.080" v="623" actId="9405"/>
          <ac:inkMkLst>
            <pc:docMk/>
            <pc:sldMk cId="1594137540" sldId="274"/>
            <ac:inkMk id="6" creationId="{C7E8DE46-3428-C4C0-A101-DA22E9ED1E39}"/>
          </ac:inkMkLst>
        </pc:inkChg>
        <pc:inkChg chg="add mod">
          <ac:chgData name="Michael Kuniega" userId="999f7fd1-0dc3-4cba-81fd-6a42a8d75a98" providerId="ADAL" clId="{DA7533F6-1196-4316-9E49-784A3F7F72DB}" dt="2022-12-27T01:28:05.500" v="642"/>
          <ac:inkMkLst>
            <pc:docMk/>
            <pc:sldMk cId="1594137540" sldId="274"/>
            <ac:inkMk id="7" creationId="{6F8A1EA6-E5C0-259C-98E8-265A743B09E8}"/>
          </ac:inkMkLst>
        </pc:inkChg>
        <pc:inkChg chg="add mod">
          <ac:chgData name="Michael Kuniega" userId="999f7fd1-0dc3-4cba-81fd-6a42a8d75a98" providerId="ADAL" clId="{DA7533F6-1196-4316-9E49-784A3F7F72DB}" dt="2022-12-27T01:28:05.500" v="642"/>
          <ac:inkMkLst>
            <pc:docMk/>
            <pc:sldMk cId="1594137540" sldId="274"/>
            <ac:inkMk id="8" creationId="{85A2D9A8-E18E-C37E-0192-827D87E3DFA9}"/>
          </ac:inkMkLst>
        </pc:inkChg>
        <pc:inkChg chg="add mod">
          <ac:chgData name="Michael Kuniega" userId="999f7fd1-0dc3-4cba-81fd-6a42a8d75a98" providerId="ADAL" clId="{DA7533F6-1196-4316-9E49-784A3F7F72DB}" dt="2022-12-27T01:28:05.500" v="642"/>
          <ac:inkMkLst>
            <pc:docMk/>
            <pc:sldMk cId="1594137540" sldId="274"/>
            <ac:inkMk id="9" creationId="{F3C98F3E-C908-4D71-447A-36070DA7EB60}"/>
          </ac:inkMkLst>
        </pc:inkChg>
        <pc:inkChg chg="add mod">
          <ac:chgData name="Michael Kuniega" userId="999f7fd1-0dc3-4cba-81fd-6a42a8d75a98" providerId="ADAL" clId="{DA7533F6-1196-4316-9E49-784A3F7F72DB}" dt="2022-12-27T01:28:05.500" v="642"/>
          <ac:inkMkLst>
            <pc:docMk/>
            <pc:sldMk cId="1594137540" sldId="274"/>
            <ac:inkMk id="10" creationId="{02D83857-1644-095E-4335-29608E247D31}"/>
          </ac:inkMkLst>
        </pc:inkChg>
        <pc:inkChg chg="add mod">
          <ac:chgData name="Michael Kuniega" userId="999f7fd1-0dc3-4cba-81fd-6a42a8d75a98" providerId="ADAL" clId="{DA7533F6-1196-4316-9E49-784A3F7F72DB}" dt="2022-12-27T01:28:05.500" v="642"/>
          <ac:inkMkLst>
            <pc:docMk/>
            <pc:sldMk cId="1594137540" sldId="274"/>
            <ac:inkMk id="11" creationId="{B41D579E-A955-3225-F7FE-BBB0A786261B}"/>
          </ac:inkMkLst>
        </pc:inkChg>
        <pc:inkChg chg="add mod">
          <ac:chgData name="Michael Kuniega" userId="999f7fd1-0dc3-4cba-81fd-6a42a8d75a98" providerId="ADAL" clId="{DA7533F6-1196-4316-9E49-784A3F7F72DB}" dt="2022-12-27T01:28:05.500" v="642"/>
          <ac:inkMkLst>
            <pc:docMk/>
            <pc:sldMk cId="1594137540" sldId="274"/>
            <ac:inkMk id="12" creationId="{77E4B2B5-A36A-9D1A-BE95-50440FA9D876}"/>
          </ac:inkMkLst>
        </pc:inkChg>
        <pc:inkChg chg="add mod">
          <ac:chgData name="Michael Kuniega" userId="999f7fd1-0dc3-4cba-81fd-6a42a8d75a98" providerId="ADAL" clId="{DA7533F6-1196-4316-9E49-784A3F7F72DB}" dt="2022-12-27T01:28:05.500" v="642"/>
          <ac:inkMkLst>
            <pc:docMk/>
            <pc:sldMk cId="1594137540" sldId="274"/>
            <ac:inkMk id="13" creationId="{4A4C6379-7CFD-840C-B77D-FB3E217BB035}"/>
          </ac:inkMkLst>
        </pc:inkChg>
        <pc:inkChg chg="add mod">
          <ac:chgData name="Michael Kuniega" userId="999f7fd1-0dc3-4cba-81fd-6a42a8d75a98" providerId="ADAL" clId="{DA7533F6-1196-4316-9E49-784A3F7F72DB}" dt="2022-12-27T01:28:05.500" v="642"/>
          <ac:inkMkLst>
            <pc:docMk/>
            <pc:sldMk cId="1594137540" sldId="274"/>
            <ac:inkMk id="14" creationId="{5CF38B3D-9CEF-F7C3-97F4-802074650836}"/>
          </ac:inkMkLst>
        </pc:inkChg>
        <pc:inkChg chg="add mod">
          <ac:chgData name="Michael Kuniega" userId="999f7fd1-0dc3-4cba-81fd-6a42a8d75a98" providerId="ADAL" clId="{DA7533F6-1196-4316-9E49-784A3F7F72DB}" dt="2022-12-27T01:28:05.500" v="642"/>
          <ac:inkMkLst>
            <pc:docMk/>
            <pc:sldMk cId="1594137540" sldId="274"/>
            <ac:inkMk id="15" creationId="{1D001938-4C44-38F7-8787-9B7BE4CCC736}"/>
          </ac:inkMkLst>
        </pc:inkChg>
        <pc:inkChg chg="add mod">
          <ac:chgData name="Michael Kuniega" userId="999f7fd1-0dc3-4cba-81fd-6a42a8d75a98" providerId="ADAL" clId="{DA7533F6-1196-4316-9E49-784A3F7F72DB}" dt="2022-12-27T01:28:05.500" v="642"/>
          <ac:inkMkLst>
            <pc:docMk/>
            <pc:sldMk cId="1594137540" sldId="274"/>
            <ac:inkMk id="16" creationId="{25A04D31-77CE-ED55-114A-B610109F818F}"/>
          </ac:inkMkLst>
        </pc:inkChg>
        <pc:inkChg chg="add mod">
          <ac:chgData name="Michael Kuniega" userId="999f7fd1-0dc3-4cba-81fd-6a42a8d75a98" providerId="ADAL" clId="{DA7533F6-1196-4316-9E49-784A3F7F72DB}" dt="2022-12-27T01:28:05.500" v="642"/>
          <ac:inkMkLst>
            <pc:docMk/>
            <pc:sldMk cId="1594137540" sldId="274"/>
            <ac:inkMk id="17" creationId="{3D35F3F5-8128-14AC-EE5C-093C2403E359}"/>
          </ac:inkMkLst>
        </pc:inkChg>
        <pc:inkChg chg="add mod">
          <ac:chgData name="Michael Kuniega" userId="999f7fd1-0dc3-4cba-81fd-6a42a8d75a98" providerId="ADAL" clId="{DA7533F6-1196-4316-9E49-784A3F7F72DB}" dt="2022-12-27T01:28:05.500" v="642"/>
          <ac:inkMkLst>
            <pc:docMk/>
            <pc:sldMk cId="1594137540" sldId="274"/>
            <ac:inkMk id="18" creationId="{B732AAA7-4AFE-7483-DD2D-3FEDF9CEB289}"/>
          </ac:inkMkLst>
        </pc:inkChg>
        <pc:inkChg chg="add mod">
          <ac:chgData name="Michael Kuniega" userId="999f7fd1-0dc3-4cba-81fd-6a42a8d75a98" providerId="ADAL" clId="{DA7533F6-1196-4316-9E49-784A3F7F72DB}" dt="2022-12-27T01:28:05.500" v="642"/>
          <ac:inkMkLst>
            <pc:docMk/>
            <pc:sldMk cId="1594137540" sldId="274"/>
            <ac:inkMk id="19" creationId="{174E0009-F262-CBB4-F19E-E14510B78125}"/>
          </ac:inkMkLst>
        </pc:inkChg>
        <pc:inkChg chg="add mod">
          <ac:chgData name="Michael Kuniega" userId="999f7fd1-0dc3-4cba-81fd-6a42a8d75a98" providerId="ADAL" clId="{DA7533F6-1196-4316-9E49-784A3F7F72DB}" dt="2022-12-27T01:28:05.500" v="642"/>
          <ac:inkMkLst>
            <pc:docMk/>
            <pc:sldMk cId="1594137540" sldId="274"/>
            <ac:inkMk id="20" creationId="{F4F2DF8F-0B2B-B70B-5C77-3246578365E5}"/>
          </ac:inkMkLst>
        </pc:inkChg>
        <pc:inkChg chg="add mod">
          <ac:chgData name="Michael Kuniega" userId="999f7fd1-0dc3-4cba-81fd-6a42a8d75a98" providerId="ADAL" clId="{DA7533F6-1196-4316-9E49-784A3F7F72DB}" dt="2022-12-27T01:28:05.500" v="642"/>
          <ac:inkMkLst>
            <pc:docMk/>
            <pc:sldMk cId="1594137540" sldId="274"/>
            <ac:inkMk id="21" creationId="{AB2DB123-68C0-88B1-CF2D-FFD129822ABA}"/>
          </ac:inkMkLst>
        </pc:inkChg>
        <pc:inkChg chg="add mod">
          <ac:chgData name="Michael Kuniega" userId="999f7fd1-0dc3-4cba-81fd-6a42a8d75a98" providerId="ADAL" clId="{DA7533F6-1196-4316-9E49-784A3F7F72DB}" dt="2022-12-27T01:28:05.500" v="642"/>
          <ac:inkMkLst>
            <pc:docMk/>
            <pc:sldMk cId="1594137540" sldId="274"/>
            <ac:inkMk id="22" creationId="{65E3D7DC-902F-FCB8-C88F-8A9DAD6B9271}"/>
          </ac:inkMkLst>
        </pc:inkChg>
        <pc:inkChg chg="add mod">
          <ac:chgData name="Michael Kuniega" userId="999f7fd1-0dc3-4cba-81fd-6a42a8d75a98" providerId="ADAL" clId="{DA7533F6-1196-4316-9E49-784A3F7F72DB}" dt="2022-12-27T01:28:05.500" v="642"/>
          <ac:inkMkLst>
            <pc:docMk/>
            <pc:sldMk cId="1594137540" sldId="274"/>
            <ac:inkMk id="23" creationId="{28708DB7-5AB3-8D2A-E683-662A362A86F1}"/>
          </ac:inkMkLst>
        </pc:inkChg>
        <pc:inkChg chg="add mod">
          <ac:chgData name="Michael Kuniega" userId="999f7fd1-0dc3-4cba-81fd-6a42a8d75a98" providerId="ADAL" clId="{DA7533F6-1196-4316-9E49-784A3F7F72DB}" dt="2022-12-27T01:28:05.500" v="642"/>
          <ac:inkMkLst>
            <pc:docMk/>
            <pc:sldMk cId="1594137540" sldId="274"/>
            <ac:inkMk id="24" creationId="{B7181764-E8C5-D0B1-3859-4A906FD9C93A}"/>
          </ac:inkMkLst>
        </pc:inkChg>
        <pc:inkChg chg="add mod">
          <ac:chgData name="Michael Kuniega" userId="999f7fd1-0dc3-4cba-81fd-6a42a8d75a98" providerId="ADAL" clId="{DA7533F6-1196-4316-9E49-784A3F7F72DB}" dt="2022-12-27T01:28:09.470" v="646"/>
          <ac:inkMkLst>
            <pc:docMk/>
            <pc:sldMk cId="1594137540" sldId="274"/>
            <ac:inkMk id="26" creationId="{5A6D5233-8CD5-6570-087A-16EC2DD50C4B}"/>
          </ac:inkMkLst>
        </pc:inkChg>
        <pc:inkChg chg="add mod">
          <ac:chgData name="Michael Kuniega" userId="999f7fd1-0dc3-4cba-81fd-6a42a8d75a98" providerId="ADAL" clId="{DA7533F6-1196-4316-9E49-784A3F7F72DB}" dt="2022-12-27T01:28:09.470" v="646"/>
          <ac:inkMkLst>
            <pc:docMk/>
            <pc:sldMk cId="1594137540" sldId="274"/>
            <ac:inkMk id="27" creationId="{3577ED45-D7E8-5B16-CADB-409CDE1A76E5}"/>
          </ac:inkMkLst>
        </pc:inkChg>
        <pc:inkChg chg="add mod">
          <ac:chgData name="Michael Kuniega" userId="999f7fd1-0dc3-4cba-81fd-6a42a8d75a98" providerId="ADAL" clId="{DA7533F6-1196-4316-9E49-784A3F7F72DB}" dt="2022-12-27T01:28:09.470" v="646"/>
          <ac:inkMkLst>
            <pc:docMk/>
            <pc:sldMk cId="1594137540" sldId="274"/>
            <ac:inkMk id="28" creationId="{982ACB62-4D7C-7B43-A893-B263066CE370}"/>
          </ac:inkMkLst>
        </pc:inkChg>
        <pc:inkChg chg="add mod">
          <ac:chgData name="Michael Kuniega" userId="999f7fd1-0dc3-4cba-81fd-6a42a8d75a98" providerId="ADAL" clId="{DA7533F6-1196-4316-9E49-784A3F7F72DB}" dt="2022-12-27T01:28:25.913" v="665"/>
          <ac:inkMkLst>
            <pc:docMk/>
            <pc:sldMk cId="1594137540" sldId="274"/>
            <ac:inkMk id="30" creationId="{1E10ADCF-5E4F-43BE-9F04-B983A21890A0}"/>
          </ac:inkMkLst>
        </pc:inkChg>
        <pc:inkChg chg="add mod">
          <ac:chgData name="Michael Kuniega" userId="999f7fd1-0dc3-4cba-81fd-6a42a8d75a98" providerId="ADAL" clId="{DA7533F6-1196-4316-9E49-784A3F7F72DB}" dt="2022-12-27T01:28:25.913" v="665"/>
          <ac:inkMkLst>
            <pc:docMk/>
            <pc:sldMk cId="1594137540" sldId="274"/>
            <ac:inkMk id="31" creationId="{58AACBB5-3B2B-51FD-F202-C64BF5E9608E}"/>
          </ac:inkMkLst>
        </pc:inkChg>
        <pc:inkChg chg="add mod">
          <ac:chgData name="Michael Kuniega" userId="999f7fd1-0dc3-4cba-81fd-6a42a8d75a98" providerId="ADAL" clId="{DA7533F6-1196-4316-9E49-784A3F7F72DB}" dt="2022-12-27T01:28:25.913" v="665"/>
          <ac:inkMkLst>
            <pc:docMk/>
            <pc:sldMk cId="1594137540" sldId="274"/>
            <ac:inkMk id="32" creationId="{51035F5F-1D21-D228-AEC1-9F531E7B7E09}"/>
          </ac:inkMkLst>
        </pc:inkChg>
        <pc:inkChg chg="add mod">
          <ac:chgData name="Michael Kuniega" userId="999f7fd1-0dc3-4cba-81fd-6a42a8d75a98" providerId="ADAL" clId="{DA7533F6-1196-4316-9E49-784A3F7F72DB}" dt="2022-12-27T01:28:25.913" v="665"/>
          <ac:inkMkLst>
            <pc:docMk/>
            <pc:sldMk cId="1594137540" sldId="274"/>
            <ac:inkMk id="33" creationId="{EE17F596-7114-296F-73E4-C7D38A52A2B9}"/>
          </ac:inkMkLst>
        </pc:inkChg>
        <pc:inkChg chg="add mod">
          <ac:chgData name="Michael Kuniega" userId="999f7fd1-0dc3-4cba-81fd-6a42a8d75a98" providerId="ADAL" clId="{DA7533F6-1196-4316-9E49-784A3F7F72DB}" dt="2022-12-27T01:28:25.913" v="665"/>
          <ac:inkMkLst>
            <pc:docMk/>
            <pc:sldMk cId="1594137540" sldId="274"/>
            <ac:inkMk id="34" creationId="{1DC7AE72-5FEA-BFFE-6AE3-51848B7372B4}"/>
          </ac:inkMkLst>
        </pc:inkChg>
        <pc:inkChg chg="add mod">
          <ac:chgData name="Michael Kuniega" userId="999f7fd1-0dc3-4cba-81fd-6a42a8d75a98" providerId="ADAL" clId="{DA7533F6-1196-4316-9E49-784A3F7F72DB}" dt="2022-12-27T01:28:25.913" v="665"/>
          <ac:inkMkLst>
            <pc:docMk/>
            <pc:sldMk cId="1594137540" sldId="274"/>
            <ac:inkMk id="35" creationId="{A3F173DC-9333-AAAF-C41B-8100B1DEFC8A}"/>
          </ac:inkMkLst>
        </pc:inkChg>
        <pc:inkChg chg="add mod">
          <ac:chgData name="Michael Kuniega" userId="999f7fd1-0dc3-4cba-81fd-6a42a8d75a98" providerId="ADAL" clId="{DA7533F6-1196-4316-9E49-784A3F7F72DB}" dt="2022-12-27T01:28:25.913" v="665"/>
          <ac:inkMkLst>
            <pc:docMk/>
            <pc:sldMk cId="1594137540" sldId="274"/>
            <ac:inkMk id="36" creationId="{E2435F1D-17DC-83F9-7D9F-312BBCD91609}"/>
          </ac:inkMkLst>
        </pc:inkChg>
        <pc:inkChg chg="add mod">
          <ac:chgData name="Michael Kuniega" userId="999f7fd1-0dc3-4cba-81fd-6a42a8d75a98" providerId="ADAL" clId="{DA7533F6-1196-4316-9E49-784A3F7F72DB}" dt="2022-12-27T01:28:25.913" v="665"/>
          <ac:inkMkLst>
            <pc:docMk/>
            <pc:sldMk cId="1594137540" sldId="274"/>
            <ac:inkMk id="37" creationId="{9EC416DF-C1B6-838D-33F9-1A8960E592A2}"/>
          </ac:inkMkLst>
        </pc:inkChg>
        <pc:inkChg chg="add mod">
          <ac:chgData name="Michael Kuniega" userId="999f7fd1-0dc3-4cba-81fd-6a42a8d75a98" providerId="ADAL" clId="{DA7533F6-1196-4316-9E49-784A3F7F72DB}" dt="2022-12-27T01:28:25.913" v="665"/>
          <ac:inkMkLst>
            <pc:docMk/>
            <pc:sldMk cId="1594137540" sldId="274"/>
            <ac:inkMk id="38" creationId="{3C98AEDA-2DEA-4286-E4B8-2ACE17FEFFD7}"/>
          </ac:inkMkLst>
        </pc:inkChg>
        <pc:inkChg chg="add mod">
          <ac:chgData name="Michael Kuniega" userId="999f7fd1-0dc3-4cba-81fd-6a42a8d75a98" providerId="ADAL" clId="{DA7533F6-1196-4316-9E49-784A3F7F72DB}" dt="2022-12-27T01:28:25.913" v="665"/>
          <ac:inkMkLst>
            <pc:docMk/>
            <pc:sldMk cId="1594137540" sldId="274"/>
            <ac:inkMk id="39" creationId="{395E4463-7F9F-66A7-6D50-BE43555B40B4}"/>
          </ac:inkMkLst>
        </pc:inkChg>
        <pc:inkChg chg="add mod">
          <ac:chgData name="Michael Kuniega" userId="999f7fd1-0dc3-4cba-81fd-6a42a8d75a98" providerId="ADAL" clId="{DA7533F6-1196-4316-9E49-784A3F7F72DB}" dt="2022-12-27T01:28:25.913" v="665"/>
          <ac:inkMkLst>
            <pc:docMk/>
            <pc:sldMk cId="1594137540" sldId="274"/>
            <ac:inkMk id="40" creationId="{2FA9184E-8F05-A980-2036-CEF3CBA840A5}"/>
          </ac:inkMkLst>
        </pc:inkChg>
        <pc:inkChg chg="add mod">
          <ac:chgData name="Michael Kuniega" userId="999f7fd1-0dc3-4cba-81fd-6a42a8d75a98" providerId="ADAL" clId="{DA7533F6-1196-4316-9E49-784A3F7F72DB}" dt="2022-12-27T01:28:25.913" v="665"/>
          <ac:inkMkLst>
            <pc:docMk/>
            <pc:sldMk cId="1594137540" sldId="274"/>
            <ac:inkMk id="41" creationId="{A22C7DAE-5AF3-B8F1-B55C-3A3E0B399D15}"/>
          </ac:inkMkLst>
        </pc:inkChg>
        <pc:inkChg chg="add mod">
          <ac:chgData name="Michael Kuniega" userId="999f7fd1-0dc3-4cba-81fd-6a42a8d75a98" providerId="ADAL" clId="{DA7533F6-1196-4316-9E49-784A3F7F72DB}" dt="2022-12-27T01:28:25.913" v="665"/>
          <ac:inkMkLst>
            <pc:docMk/>
            <pc:sldMk cId="1594137540" sldId="274"/>
            <ac:inkMk id="42" creationId="{96838BD6-C667-2BAD-F71E-EC8530E588AB}"/>
          </ac:inkMkLst>
        </pc:inkChg>
        <pc:inkChg chg="add mod">
          <ac:chgData name="Michael Kuniega" userId="999f7fd1-0dc3-4cba-81fd-6a42a8d75a98" providerId="ADAL" clId="{DA7533F6-1196-4316-9E49-784A3F7F72DB}" dt="2022-12-27T01:28:25.913" v="665"/>
          <ac:inkMkLst>
            <pc:docMk/>
            <pc:sldMk cId="1594137540" sldId="274"/>
            <ac:inkMk id="43" creationId="{CBF15087-FFC7-C36B-DA54-1D775553A577}"/>
          </ac:inkMkLst>
        </pc:inkChg>
        <pc:inkChg chg="add mod">
          <ac:chgData name="Michael Kuniega" userId="999f7fd1-0dc3-4cba-81fd-6a42a8d75a98" providerId="ADAL" clId="{DA7533F6-1196-4316-9E49-784A3F7F72DB}" dt="2022-12-27T01:28:25.913" v="665"/>
          <ac:inkMkLst>
            <pc:docMk/>
            <pc:sldMk cId="1594137540" sldId="274"/>
            <ac:inkMk id="45" creationId="{8839923F-569B-00D7-7BBA-A0B66B670A1B}"/>
          </ac:inkMkLst>
        </pc:inkChg>
        <pc:inkChg chg="add mod">
          <ac:chgData name="Michael Kuniega" userId="999f7fd1-0dc3-4cba-81fd-6a42a8d75a98" providerId="ADAL" clId="{DA7533F6-1196-4316-9E49-784A3F7F72DB}" dt="2022-12-27T01:28:25.913" v="665"/>
          <ac:inkMkLst>
            <pc:docMk/>
            <pc:sldMk cId="1594137540" sldId="274"/>
            <ac:inkMk id="47" creationId="{308DD7F2-33BE-5800-71A8-E97742133D5E}"/>
          </ac:inkMkLst>
        </pc:inkChg>
        <pc:inkChg chg="add mod">
          <ac:chgData name="Michael Kuniega" userId="999f7fd1-0dc3-4cba-81fd-6a42a8d75a98" providerId="ADAL" clId="{DA7533F6-1196-4316-9E49-784A3F7F72DB}" dt="2022-12-27T01:28:32.773" v="668"/>
          <ac:inkMkLst>
            <pc:docMk/>
            <pc:sldMk cId="1594137540" sldId="274"/>
            <ac:inkMk id="49" creationId="{A5963ABC-2726-4FBD-0B43-EB876DC1027D}"/>
          </ac:inkMkLst>
        </pc:inkChg>
        <pc:inkChg chg="add mod">
          <ac:chgData name="Michael Kuniega" userId="999f7fd1-0dc3-4cba-81fd-6a42a8d75a98" providerId="ADAL" clId="{DA7533F6-1196-4316-9E49-784A3F7F72DB}" dt="2022-12-27T01:28:32.773" v="668"/>
          <ac:inkMkLst>
            <pc:docMk/>
            <pc:sldMk cId="1594137540" sldId="274"/>
            <ac:inkMk id="50" creationId="{EA2ABA7A-05E4-1A75-95B6-B65CABC7A122}"/>
          </ac:inkMkLst>
        </pc:inkChg>
        <pc:inkChg chg="add mod">
          <ac:chgData name="Michael Kuniega" userId="999f7fd1-0dc3-4cba-81fd-6a42a8d75a98" providerId="ADAL" clId="{DA7533F6-1196-4316-9E49-784A3F7F72DB}" dt="2022-12-27T01:29:41.603" v="758"/>
          <ac:inkMkLst>
            <pc:docMk/>
            <pc:sldMk cId="1594137540" sldId="274"/>
            <ac:inkMk id="52" creationId="{CD5231BC-E0A7-F746-3957-9C87739DEB62}"/>
          </ac:inkMkLst>
        </pc:inkChg>
        <pc:inkChg chg="add mod">
          <ac:chgData name="Michael Kuniega" userId="999f7fd1-0dc3-4cba-81fd-6a42a8d75a98" providerId="ADAL" clId="{DA7533F6-1196-4316-9E49-784A3F7F72DB}" dt="2022-12-27T01:29:41.603" v="758"/>
          <ac:inkMkLst>
            <pc:docMk/>
            <pc:sldMk cId="1594137540" sldId="274"/>
            <ac:inkMk id="53" creationId="{440325F5-F491-4CAF-3F62-53F5511BBD2B}"/>
          </ac:inkMkLst>
        </pc:inkChg>
        <pc:inkChg chg="add mod">
          <ac:chgData name="Michael Kuniega" userId="999f7fd1-0dc3-4cba-81fd-6a42a8d75a98" providerId="ADAL" clId="{DA7533F6-1196-4316-9E49-784A3F7F72DB}" dt="2022-12-27T01:29:41.603" v="758"/>
          <ac:inkMkLst>
            <pc:docMk/>
            <pc:sldMk cId="1594137540" sldId="274"/>
            <ac:inkMk id="54" creationId="{652AEA99-A1D6-1B3A-87AA-C61537CE6B98}"/>
          </ac:inkMkLst>
        </pc:inkChg>
        <pc:inkChg chg="add mod">
          <ac:chgData name="Michael Kuniega" userId="999f7fd1-0dc3-4cba-81fd-6a42a8d75a98" providerId="ADAL" clId="{DA7533F6-1196-4316-9E49-784A3F7F72DB}" dt="2022-12-27T01:29:41.603" v="758"/>
          <ac:inkMkLst>
            <pc:docMk/>
            <pc:sldMk cId="1594137540" sldId="274"/>
            <ac:inkMk id="55" creationId="{A072C3C2-C12E-2D2B-E6C0-5CF1A209F189}"/>
          </ac:inkMkLst>
        </pc:inkChg>
        <pc:inkChg chg="add mod">
          <ac:chgData name="Michael Kuniega" userId="999f7fd1-0dc3-4cba-81fd-6a42a8d75a98" providerId="ADAL" clId="{DA7533F6-1196-4316-9E49-784A3F7F72DB}" dt="2022-12-27T01:29:41.603" v="758"/>
          <ac:inkMkLst>
            <pc:docMk/>
            <pc:sldMk cId="1594137540" sldId="274"/>
            <ac:inkMk id="56" creationId="{DD4D0721-A078-6F33-0A87-8AD9CF70D839}"/>
          </ac:inkMkLst>
        </pc:inkChg>
        <pc:inkChg chg="add mod">
          <ac:chgData name="Michael Kuniega" userId="999f7fd1-0dc3-4cba-81fd-6a42a8d75a98" providerId="ADAL" clId="{DA7533F6-1196-4316-9E49-784A3F7F72DB}" dt="2022-12-27T01:29:41.603" v="758"/>
          <ac:inkMkLst>
            <pc:docMk/>
            <pc:sldMk cId="1594137540" sldId="274"/>
            <ac:inkMk id="58" creationId="{8B038FE1-8EBC-A4C2-E067-51C2047F6F59}"/>
          </ac:inkMkLst>
        </pc:inkChg>
        <pc:inkChg chg="add mod">
          <ac:chgData name="Michael Kuniega" userId="999f7fd1-0dc3-4cba-81fd-6a42a8d75a98" providerId="ADAL" clId="{DA7533F6-1196-4316-9E49-784A3F7F72DB}" dt="2022-12-27T01:29:41.603" v="758"/>
          <ac:inkMkLst>
            <pc:docMk/>
            <pc:sldMk cId="1594137540" sldId="274"/>
            <ac:inkMk id="59" creationId="{3B4E89D2-BECA-C584-FB3C-67FD8D36BC58}"/>
          </ac:inkMkLst>
        </pc:inkChg>
        <pc:inkChg chg="add del mod">
          <ac:chgData name="Michael Kuniega" userId="999f7fd1-0dc3-4cba-81fd-6a42a8d75a98" providerId="ADAL" clId="{DA7533F6-1196-4316-9E49-784A3F7F72DB}" dt="2022-12-27T01:28:46.351" v="681"/>
          <ac:inkMkLst>
            <pc:docMk/>
            <pc:sldMk cId="1594137540" sldId="274"/>
            <ac:inkMk id="60" creationId="{F86ADEE6-5183-C8F4-4930-01E2140561E4}"/>
          </ac:inkMkLst>
        </pc:inkChg>
        <pc:inkChg chg="add del mod">
          <ac:chgData name="Michael Kuniega" userId="999f7fd1-0dc3-4cba-81fd-6a42a8d75a98" providerId="ADAL" clId="{DA7533F6-1196-4316-9E49-784A3F7F72DB}" dt="2022-12-27T01:28:46.351" v="682"/>
          <ac:inkMkLst>
            <pc:docMk/>
            <pc:sldMk cId="1594137540" sldId="274"/>
            <ac:inkMk id="61" creationId="{19650B5A-EA41-8361-7602-4A7D84A0AA20}"/>
          </ac:inkMkLst>
        </pc:inkChg>
        <pc:inkChg chg="add del mod">
          <ac:chgData name="Michael Kuniega" userId="999f7fd1-0dc3-4cba-81fd-6a42a8d75a98" providerId="ADAL" clId="{DA7533F6-1196-4316-9E49-784A3F7F72DB}" dt="2022-12-27T01:28:46.351" v="683"/>
          <ac:inkMkLst>
            <pc:docMk/>
            <pc:sldMk cId="1594137540" sldId="274"/>
            <ac:inkMk id="62" creationId="{0AA1D4F2-A0A0-723A-97B8-36205FEB8A9D}"/>
          </ac:inkMkLst>
        </pc:inkChg>
        <pc:inkChg chg="add mod">
          <ac:chgData name="Michael Kuniega" userId="999f7fd1-0dc3-4cba-81fd-6a42a8d75a98" providerId="ADAL" clId="{DA7533F6-1196-4316-9E49-784A3F7F72DB}" dt="2022-12-27T01:29:41.603" v="758"/>
          <ac:inkMkLst>
            <pc:docMk/>
            <pc:sldMk cId="1594137540" sldId="274"/>
            <ac:inkMk id="64" creationId="{078FF053-EF9C-0873-CDD5-F590CA994C66}"/>
          </ac:inkMkLst>
        </pc:inkChg>
        <pc:inkChg chg="add mod">
          <ac:chgData name="Michael Kuniega" userId="999f7fd1-0dc3-4cba-81fd-6a42a8d75a98" providerId="ADAL" clId="{DA7533F6-1196-4316-9E49-784A3F7F72DB}" dt="2022-12-27T01:29:41.603" v="758"/>
          <ac:inkMkLst>
            <pc:docMk/>
            <pc:sldMk cId="1594137540" sldId="274"/>
            <ac:inkMk id="65" creationId="{64B5777E-955B-75B2-7E40-0EE66F587F44}"/>
          </ac:inkMkLst>
        </pc:inkChg>
        <pc:inkChg chg="add mod">
          <ac:chgData name="Michael Kuniega" userId="999f7fd1-0dc3-4cba-81fd-6a42a8d75a98" providerId="ADAL" clId="{DA7533F6-1196-4316-9E49-784A3F7F72DB}" dt="2022-12-27T01:29:41.603" v="758"/>
          <ac:inkMkLst>
            <pc:docMk/>
            <pc:sldMk cId="1594137540" sldId="274"/>
            <ac:inkMk id="66" creationId="{6863274A-6232-A8A7-2C6C-55C594CECF7C}"/>
          </ac:inkMkLst>
        </pc:inkChg>
        <pc:inkChg chg="add mod">
          <ac:chgData name="Michael Kuniega" userId="999f7fd1-0dc3-4cba-81fd-6a42a8d75a98" providerId="ADAL" clId="{DA7533F6-1196-4316-9E49-784A3F7F72DB}" dt="2022-12-27T01:29:41.603" v="758"/>
          <ac:inkMkLst>
            <pc:docMk/>
            <pc:sldMk cId="1594137540" sldId="274"/>
            <ac:inkMk id="67" creationId="{2B7FE0AC-FC60-0242-968A-B9BD6BC9879E}"/>
          </ac:inkMkLst>
        </pc:inkChg>
        <pc:inkChg chg="add mod">
          <ac:chgData name="Michael Kuniega" userId="999f7fd1-0dc3-4cba-81fd-6a42a8d75a98" providerId="ADAL" clId="{DA7533F6-1196-4316-9E49-784A3F7F72DB}" dt="2022-12-27T01:29:41.603" v="758"/>
          <ac:inkMkLst>
            <pc:docMk/>
            <pc:sldMk cId="1594137540" sldId="274"/>
            <ac:inkMk id="68" creationId="{ED64EAD3-14F8-8D33-0C3C-89EC58443941}"/>
          </ac:inkMkLst>
        </pc:inkChg>
        <pc:inkChg chg="add mod">
          <ac:chgData name="Michael Kuniega" userId="999f7fd1-0dc3-4cba-81fd-6a42a8d75a98" providerId="ADAL" clId="{DA7533F6-1196-4316-9E49-784A3F7F72DB}" dt="2022-12-27T01:29:41.603" v="758"/>
          <ac:inkMkLst>
            <pc:docMk/>
            <pc:sldMk cId="1594137540" sldId="274"/>
            <ac:inkMk id="70" creationId="{E8652971-3A9C-4E0D-8AB7-E1DBCD25F651}"/>
          </ac:inkMkLst>
        </pc:inkChg>
        <pc:inkChg chg="add mod">
          <ac:chgData name="Michael Kuniega" userId="999f7fd1-0dc3-4cba-81fd-6a42a8d75a98" providerId="ADAL" clId="{DA7533F6-1196-4316-9E49-784A3F7F72DB}" dt="2022-12-27T01:29:06.332" v="710"/>
          <ac:inkMkLst>
            <pc:docMk/>
            <pc:sldMk cId="1594137540" sldId="274"/>
            <ac:inkMk id="72" creationId="{7E4B0508-4742-918B-4D80-418970416D3F}"/>
          </ac:inkMkLst>
        </pc:inkChg>
        <pc:inkChg chg="add mod">
          <ac:chgData name="Michael Kuniega" userId="999f7fd1-0dc3-4cba-81fd-6a42a8d75a98" providerId="ADAL" clId="{DA7533F6-1196-4316-9E49-784A3F7F72DB}" dt="2022-12-27T01:29:06.332" v="710"/>
          <ac:inkMkLst>
            <pc:docMk/>
            <pc:sldMk cId="1594137540" sldId="274"/>
            <ac:inkMk id="73" creationId="{45BC84B8-E9C6-C437-A169-CE1531F4A687}"/>
          </ac:inkMkLst>
        </pc:inkChg>
        <pc:inkChg chg="add mod">
          <ac:chgData name="Michael Kuniega" userId="999f7fd1-0dc3-4cba-81fd-6a42a8d75a98" providerId="ADAL" clId="{DA7533F6-1196-4316-9E49-784A3F7F72DB}" dt="2022-12-27T01:29:06.332" v="710"/>
          <ac:inkMkLst>
            <pc:docMk/>
            <pc:sldMk cId="1594137540" sldId="274"/>
            <ac:inkMk id="74" creationId="{DB4764DC-30BB-D610-F9E8-5AE2C7878A69}"/>
          </ac:inkMkLst>
        </pc:inkChg>
        <pc:inkChg chg="add mod">
          <ac:chgData name="Michael Kuniega" userId="999f7fd1-0dc3-4cba-81fd-6a42a8d75a98" providerId="ADAL" clId="{DA7533F6-1196-4316-9E49-784A3F7F72DB}" dt="2022-12-27T01:29:06.332" v="710"/>
          <ac:inkMkLst>
            <pc:docMk/>
            <pc:sldMk cId="1594137540" sldId="274"/>
            <ac:inkMk id="75" creationId="{DA35D091-8C3E-4AD3-B988-2BD8287D9492}"/>
          </ac:inkMkLst>
        </pc:inkChg>
        <pc:inkChg chg="add mod">
          <ac:chgData name="Michael Kuniega" userId="999f7fd1-0dc3-4cba-81fd-6a42a8d75a98" providerId="ADAL" clId="{DA7533F6-1196-4316-9E49-784A3F7F72DB}" dt="2022-12-27T01:29:06.332" v="710"/>
          <ac:inkMkLst>
            <pc:docMk/>
            <pc:sldMk cId="1594137540" sldId="274"/>
            <ac:inkMk id="76" creationId="{133BEBF2-515B-D086-B033-5D25792D31BF}"/>
          </ac:inkMkLst>
        </pc:inkChg>
        <pc:inkChg chg="add mod">
          <ac:chgData name="Michael Kuniega" userId="999f7fd1-0dc3-4cba-81fd-6a42a8d75a98" providerId="ADAL" clId="{DA7533F6-1196-4316-9E49-784A3F7F72DB}" dt="2022-12-27T01:29:06.332" v="710"/>
          <ac:inkMkLst>
            <pc:docMk/>
            <pc:sldMk cId="1594137540" sldId="274"/>
            <ac:inkMk id="77" creationId="{F7B00ADF-5094-FAF0-4471-23E0E38815F0}"/>
          </ac:inkMkLst>
        </pc:inkChg>
        <pc:inkChg chg="add del mod">
          <ac:chgData name="Michael Kuniega" userId="999f7fd1-0dc3-4cba-81fd-6a42a8d75a98" providerId="ADAL" clId="{DA7533F6-1196-4316-9E49-784A3F7F72DB}" dt="2022-12-27T01:29:03.179" v="708"/>
          <ac:inkMkLst>
            <pc:docMk/>
            <pc:sldMk cId="1594137540" sldId="274"/>
            <ac:inkMk id="78" creationId="{A4EF9A96-D938-16C9-67A6-E8B803295F34}"/>
          </ac:inkMkLst>
        </pc:inkChg>
        <pc:inkChg chg="add mod">
          <ac:chgData name="Michael Kuniega" userId="999f7fd1-0dc3-4cba-81fd-6a42a8d75a98" providerId="ADAL" clId="{DA7533F6-1196-4316-9E49-784A3F7F72DB}" dt="2022-12-27T01:29:06.332" v="710"/>
          <ac:inkMkLst>
            <pc:docMk/>
            <pc:sldMk cId="1594137540" sldId="274"/>
            <ac:inkMk id="79" creationId="{6F531E05-2BAB-DF04-A1FE-DD68C93DA0BB}"/>
          </ac:inkMkLst>
        </pc:inkChg>
        <pc:inkChg chg="add mod">
          <ac:chgData name="Michael Kuniega" userId="999f7fd1-0dc3-4cba-81fd-6a42a8d75a98" providerId="ADAL" clId="{DA7533F6-1196-4316-9E49-784A3F7F72DB}" dt="2022-12-27T01:29:06.332" v="710"/>
          <ac:inkMkLst>
            <pc:docMk/>
            <pc:sldMk cId="1594137540" sldId="274"/>
            <ac:inkMk id="80" creationId="{C00FA178-A544-174A-75C7-7008B1F96022}"/>
          </ac:inkMkLst>
        </pc:inkChg>
        <pc:inkChg chg="add mod">
          <ac:chgData name="Michael Kuniega" userId="999f7fd1-0dc3-4cba-81fd-6a42a8d75a98" providerId="ADAL" clId="{DA7533F6-1196-4316-9E49-784A3F7F72DB}" dt="2022-12-27T01:29:06.332" v="710"/>
          <ac:inkMkLst>
            <pc:docMk/>
            <pc:sldMk cId="1594137540" sldId="274"/>
            <ac:inkMk id="81" creationId="{7F0C8511-FC55-0F6C-B001-15E625419143}"/>
          </ac:inkMkLst>
        </pc:inkChg>
        <pc:inkChg chg="add mod">
          <ac:chgData name="Michael Kuniega" userId="999f7fd1-0dc3-4cba-81fd-6a42a8d75a98" providerId="ADAL" clId="{DA7533F6-1196-4316-9E49-784A3F7F72DB}" dt="2022-12-27T01:29:06.332" v="710"/>
          <ac:inkMkLst>
            <pc:docMk/>
            <pc:sldMk cId="1594137540" sldId="274"/>
            <ac:inkMk id="82" creationId="{4D0A94EB-78E2-E440-5E40-A34A19088ED1}"/>
          </ac:inkMkLst>
        </pc:inkChg>
        <pc:inkChg chg="add mod">
          <ac:chgData name="Michael Kuniega" userId="999f7fd1-0dc3-4cba-81fd-6a42a8d75a98" providerId="ADAL" clId="{DA7533F6-1196-4316-9E49-784A3F7F72DB}" dt="2022-12-27T01:29:06.332" v="710"/>
          <ac:inkMkLst>
            <pc:docMk/>
            <pc:sldMk cId="1594137540" sldId="274"/>
            <ac:inkMk id="83" creationId="{E0278B07-0DED-4081-3C9A-80BBD058E564}"/>
          </ac:inkMkLst>
        </pc:inkChg>
        <pc:inkChg chg="add mod">
          <ac:chgData name="Michael Kuniega" userId="999f7fd1-0dc3-4cba-81fd-6a42a8d75a98" providerId="ADAL" clId="{DA7533F6-1196-4316-9E49-784A3F7F72DB}" dt="2022-12-27T01:29:06.332" v="710"/>
          <ac:inkMkLst>
            <pc:docMk/>
            <pc:sldMk cId="1594137540" sldId="274"/>
            <ac:inkMk id="84" creationId="{C744EC8E-B82A-CF6F-F3F0-E21AA4B8FCB8}"/>
          </ac:inkMkLst>
        </pc:inkChg>
        <pc:inkChg chg="add mod">
          <ac:chgData name="Michael Kuniega" userId="999f7fd1-0dc3-4cba-81fd-6a42a8d75a98" providerId="ADAL" clId="{DA7533F6-1196-4316-9E49-784A3F7F72DB}" dt="2022-12-27T01:29:06.332" v="710"/>
          <ac:inkMkLst>
            <pc:docMk/>
            <pc:sldMk cId="1594137540" sldId="274"/>
            <ac:inkMk id="85" creationId="{16F4F92A-7928-7E0F-A1F5-5CF7A6401A4E}"/>
          </ac:inkMkLst>
        </pc:inkChg>
        <pc:inkChg chg="add mod">
          <ac:chgData name="Michael Kuniega" userId="999f7fd1-0dc3-4cba-81fd-6a42a8d75a98" providerId="ADAL" clId="{DA7533F6-1196-4316-9E49-784A3F7F72DB}" dt="2022-12-27T01:29:06.332" v="710"/>
          <ac:inkMkLst>
            <pc:docMk/>
            <pc:sldMk cId="1594137540" sldId="274"/>
            <ac:inkMk id="86" creationId="{4EDFBFDD-1D20-CC56-9176-EBC70D509EB6}"/>
          </ac:inkMkLst>
        </pc:inkChg>
        <pc:inkChg chg="add mod">
          <ac:chgData name="Michael Kuniega" userId="999f7fd1-0dc3-4cba-81fd-6a42a8d75a98" providerId="ADAL" clId="{DA7533F6-1196-4316-9E49-784A3F7F72DB}" dt="2022-12-27T01:29:06.332" v="710"/>
          <ac:inkMkLst>
            <pc:docMk/>
            <pc:sldMk cId="1594137540" sldId="274"/>
            <ac:inkMk id="88" creationId="{97122E07-7C6F-852A-9324-F08EC5A35D78}"/>
          </ac:inkMkLst>
        </pc:inkChg>
        <pc:inkChg chg="add del mod">
          <ac:chgData name="Michael Kuniega" userId="999f7fd1-0dc3-4cba-81fd-6a42a8d75a98" providerId="ADAL" clId="{DA7533F6-1196-4316-9E49-784A3F7F72DB}" dt="2022-12-27T01:29:11.480" v="718"/>
          <ac:inkMkLst>
            <pc:docMk/>
            <pc:sldMk cId="1594137540" sldId="274"/>
            <ac:inkMk id="90" creationId="{C02AA576-91CC-352E-44CD-F38DCF1DC6A2}"/>
          </ac:inkMkLst>
        </pc:inkChg>
        <pc:inkChg chg="add del mod">
          <ac:chgData name="Michael Kuniega" userId="999f7fd1-0dc3-4cba-81fd-6a42a8d75a98" providerId="ADAL" clId="{DA7533F6-1196-4316-9E49-784A3F7F72DB}" dt="2022-12-27T01:29:11.056" v="717"/>
          <ac:inkMkLst>
            <pc:docMk/>
            <pc:sldMk cId="1594137540" sldId="274"/>
            <ac:inkMk id="91" creationId="{2B267C36-A936-57CF-92AF-6EF39B23E88A}"/>
          </ac:inkMkLst>
        </pc:inkChg>
        <pc:inkChg chg="add del mod">
          <ac:chgData name="Michael Kuniega" userId="999f7fd1-0dc3-4cba-81fd-6a42a8d75a98" providerId="ADAL" clId="{DA7533F6-1196-4316-9E49-784A3F7F72DB}" dt="2022-12-27T01:29:12.344" v="720"/>
          <ac:inkMkLst>
            <pc:docMk/>
            <pc:sldMk cId="1594137540" sldId="274"/>
            <ac:inkMk id="92" creationId="{AF581E30-3DF5-15A0-BC9F-AD50074213BE}"/>
          </ac:inkMkLst>
        </pc:inkChg>
        <pc:inkChg chg="add del mod">
          <ac:chgData name="Michael Kuniega" userId="999f7fd1-0dc3-4cba-81fd-6a42a8d75a98" providerId="ADAL" clId="{DA7533F6-1196-4316-9E49-784A3F7F72DB}" dt="2022-12-27T01:29:12.344" v="719"/>
          <ac:inkMkLst>
            <pc:docMk/>
            <pc:sldMk cId="1594137540" sldId="274"/>
            <ac:inkMk id="93" creationId="{B94AF1EE-12BB-D650-2171-EA2D278DB502}"/>
          </ac:inkMkLst>
        </pc:inkChg>
        <pc:inkChg chg="add del mod">
          <ac:chgData name="Michael Kuniega" userId="999f7fd1-0dc3-4cba-81fd-6a42a8d75a98" providerId="ADAL" clId="{DA7533F6-1196-4316-9E49-784A3F7F72DB}" dt="2022-12-27T01:29:12.344" v="721"/>
          <ac:inkMkLst>
            <pc:docMk/>
            <pc:sldMk cId="1594137540" sldId="274"/>
            <ac:inkMk id="94" creationId="{4665EB17-5118-13A8-AD75-0CD140388FC5}"/>
          </ac:inkMkLst>
        </pc:inkChg>
        <pc:inkChg chg="add mod">
          <ac:chgData name="Michael Kuniega" userId="999f7fd1-0dc3-4cba-81fd-6a42a8d75a98" providerId="ADAL" clId="{DA7533F6-1196-4316-9E49-784A3F7F72DB}" dt="2022-12-27T01:29:41.603" v="758"/>
          <ac:inkMkLst>
            <pc:docMk/>
            <pc:sldMk cId="1594137540" sldId="274"/>
            <ac:inkMk id="96" creationId="{0F77AAEA-A48D-C6EC-AE47-ACE1A0048150}"/>
          </ac:inkMkLst>
        </pc:inkChg>
        <pc:inkChg chg="add mod">
          <ac:chgData name="Michael Kuniega" userId="999f7fd1-0dc3-4cba-81fd-6a42a8d75a98" providerId="ADAL" clId="{DA7533F6-1196-4316-9E49-784A3F7F72DB}" dt="2022-12-27T01:29:41.603" v="758"/>
          <ac:inkMkLst>
            <pc:docMk/>
            <pc:sldMk cId="1594137540" sldId="274"/>
            <ac:inkMk id="97" creationId="{A945A577-1A83-33A0-FF15-8EF294205B2E}"/>
          </ac:inkMkLst>
        </pc:inkChg>
        <pc:inkChg chg="add mod">
          <ac:chgData name="Michael Kuniega" userId="999f7fd1-0dc3-4cba-81fd-6a42a8d75a98" providerId="ADAL" clId="{DA7533F6-1196-4316-9E49-784A3F7F72DB}" dt="2022-12-27T01:29:41.603" v="758"/>
          <ac:inkMkLst>
            <pc:docMk/>
            <pc:sldMk cId="1594137540" sldId="274"/>
            <ac:inkMk id="98" creationId="{E792349F-8DB8-83AF-D290-237B99EA72A7}"/>
          </ac:inkMkLst>
        </pc:inkChg>
        <pc:inkChg chg="add mod">
          <ac:chgData name="Michael Kuniega" userId="999f7fd1-0dc3-4cba-81fd-6a42a8d75a98" providerId="ADAL" clId="{DA7533F6-1196-4316-9E49-784A3F7F72DB}" dt="2022-12-27T01:29:41.603" v="758"/>
          <ac:inkMkLst>
            <pc:docMk/>
            <pc:sldMk cId="1594137540" sldId="274"/>
            <ac:inkMk id="99" creationId="{990D0F9E-13CD-2970-DEA3-D0A9281FCF65}"/>
          </ac:inkMkLst>
        </pc:inkChg>
        <pc:inkChg chg="add mod">
          <ac:chgData name="Michael Kuniega" userId="999f7fd1-0dc3-4cba-81fd-6a42a8d75a98" providerId="ADAL" clId="{DA7533F6-1196-4316-9E49-784A3F7F72DB}" dt="2022-12-27T01:29:41.603" v="758"/>
          <ac:inkMkLst>
            <pc:docMk/>
            <pc:sldMk cId="1594137540" sldId="274"/>
            <ac:inkMk id="101" creationId="{17E9F9E1-77CF-67B6-906A-21CBBCBDFA9A}"/>
          </ac:inkMkLst>
        </pc:inkChg>
        <pc:inkChg chg="add mod">
          <ac:chgData name="Michael Kuniega" userId="999f7fd1-0dc3-4cba-81fd-6a42a8d75a98" providerId="ADAL" clId="{DA7533F6-1196-4316-9E49-784A3F7F72DB}" dt="2022-12-27T01:29:41.603" v="758"/>
          <ac:inkMkLst>
            <pc:docMk/>
            <pc:sldMk cId="1594137540" sldId="274"/>
            <ac:inkMk id="102" creationId="{A6E1AC07-3CF3-F4F3-4158-98E935DDD828}"/>
          </ac:inkMkLst>
        </pc:inkChg>
        <pc:inkChg chg="add mod">
          <ac:chgData name="Michael Kuniega" userId="999f7fd1-0dc3-4cba-81fd-6a42a8d75a98" providerId="ADAL" clId="{DA7533F6-1196-4316-9E49-784A3F7F72DB}" dt="2022-12-27T01:29:41.603" v="758"/>
          <ac:inkMkLst>
            <pc:docMk/>
            <pc:sldMk cId="1594137540" sldId="274"/>
            <ac:inkMk id="103" creationId="{4CC14029-0686-BE45-DA3F-8A83715A89D4}"/>
          </ac:inkMkLst>
        </pc:inkChg>
        <pc:inkChg chg="add mod">
          <ac:chgData name="Michael Kuniega" userId="999f7fd1-0dc3-4cba-81fd-6a42a8d75a98" providerId="ADAL" clId="{DA7533F6-1196-4316-9E49-784A3F7F72DB}" dt="2022-12-27T01:29:41.603" v="758"/>
          <ac:inkMkLst>
            <pc:docMk/>
            <pc:sldMk cId="1594137540" sldId="274"/>
            <ac:inkMk id="104" creationId="{FCD64ACB-B0C4-0D3A-6287-D6D1384192C9}"/>
          </ac:inkMkLst>
        </pc:inkChg>
        <pc:inkChg chg="add mod">
          <ac:chgData name="Michael Kuniega" userId="999f7fd1-0dc3-4cba-81fd-6a42a8d75a98" providerId="ADAL" clId="{DA7533F6-1196-4316-9E49-784A3F7F72DB}" dt="2022-12-27T01:29:41.603" v="758"/>
          <ac:inkMkLst>
            <pc:docMk/>
            <pc:sldMk cId="1594137540" sldId="274"/>
            <ac:inkMk id="105" creationId="{089D9F9C-579F-A8EB-F9A6-9547AF356BDA}"/>
          </ac:inkMkLst>
        </pc:inkChg>
        <pc:inkChg chg="add mod">
          <ac:chgData name="Michael Kuniega" userId="999f7fd1-0dc3-4cba-81fd-6a42a8d75a98" providerId="ADAL" clId="{DA7533F6-1196-4316-9E49-784A3F7F72DB}" dt="2022-12-27T01:29:41.603" v="758"/>
          <ac:inkMkLst>
            <pc:docMk/>
            <pc:sldMk cId="1594137540" sldId="274"/>
            <ac:inkMk id="106" creationId="{9CABD05A-DD42-57B8-D3D2-07480D11210F}"/>
          </ac:inkMkLst>
        </pc:inkChg>
        <pc:inkChg chg="add mod">
          <ac:chgData name="Michael Kuniega" userId="999f7fd1-0dc3-4cba-81fd-6a42a8d75a98" providerId="ADAL" clId="{DA7533F6-1196-4316-9E49-784A3F7F72DB}" dt="2022-12-27T01:29:41.603" v="758"/>
          <ac:inkMkLst>
            <pc:docMk/>
            <pc:sldMk cId="1594137540" sldId="274"/>
            <ac:inkMk id="107" creationId="{60661459-17B3-B1A2-36E7-0A70CBD1C794}"/>
          </ac:inkMkLst>
        </pc:inkChg>
        <pc:inkChg chg="add mod">
          <ac:chgData name="Michael Kuniega" userId="999f7fd1-0dc3-4cba-81fd-6a42a8d75a98" providerId="ADAL" clId="{DA7533F6-1196-4316-9E49-784A3F7F72DB}" dt="2022-12-27T01:29:41.603" v="758"/>
          <ac:inkMkLst>
            <pc:docMk/>
            <pc:sldMk cId="1594137540" sldId="274"/>
            <ac:inkMk id="108" creationId="{AD692B07-FBA2-5329-C6B5-862486458809}"/>
          </ac:inkMkLst>
        </pc:inkChg>
        <pc:inkChg chg="add mod">
          <ac:chgData name="Michael Kuniega" userId="999f7fd1-0dc3-4cba-81fd-6a42a8d75a98" providerId="ADAL" clId="{DA7533F6-1196-4316-9E49-784A3F7F72DB}" dt="2022-12-27T01:29:41.603" v="758"/>
          <ac:inkMkLst>
            <pc:docMk/>
            <pc:sldMk cId="1594137540" sldId="274"/>
            <ac:inkMk id="109" creationId="{6733B4A7-1680-0DC6-1EEF-FA969457ECE5}"/>
          </ac:inkMkLst>
        </pc:inkChg>
        <pc:inkChg chg="add mod">
          <ac:chgData name="Michael Kuniega" userId="999f7fd1-0dc3-4cba-81fd-6a42a8d75a98" providerId="ADAL" clId="{DA7533F6-1196-4316-9E49-784A3F7F72DB}" dt="2022-12-27T01:29:41.603" v="758"/>
          <ac:inkMkLst>
            <pc:docMk/>
            <pc:sldMk cId="1594137540" sldId="274"/>
            <ac:inkMk id="110" creationId="{D02EB09C-2040-148B-4759-78856B264F9A}"/>
          </ac:inkMkLst>
        </pc:inkChg>
        <pc:inkChg chg="add mod">
          <ac:chgData name="Michael Kuniega" userId="999f7fd1-0dc3-4cba-81fd-6a42a8d75a98" providerId="ADAL" clId="{DA7533F6-1196-4316-9E49-784A3F7F72DB}" dt="2022-12-27T01:29:41.603" v="758"/>
          <ac:inkMkLst>
            <pc:docMk/>
            <pc:sldMk cId="1594137540" sldId="274"/>
            <ac:inkMk id="111" creationId="{56A5D39B-7CC4-6A6F-CA4C-CF978274147C}"/>
          </ac:inkMkLst>
        </pc:inkChg>
        <pc:inkChg chg="add mod">
          <ac:chgData name="Michael Kuniega" userId="999f7fd1-0dc3-4cba-81fd-6a42a8d75a98" providerId="ADAL" clId="{DA7533F6-1196-4316-9E49-784A3F7F72DB}" dt="2022-12-27T01:29:41.603" v="758"/>
          <ac:inkMkLst>
            <pc:docMk/>
            <pc:sldMk cId="1594137540" sldId="274"/>
            <ac:inkMk id="112" creationId="{4EE54D38-F583-D6FF-5018-788FB135BE89}"/>
          </ac:inkMkLst>
        </pc:inkChg>
        <pc:inkChg chg="add mod">
          <ac:chgData name="Michael Kuniega" userId="999f7fd1-0dc3-4cba-81fd-6a42a8d75a98" providerId="ADAL" clId="{DA7533F6-1196-4316-9E49-784A3F7F72DB}" dt="2022-12-27T01:29:41.603" v="758"/>
          <ac:inkMkLst>
            <pc:docMk/>
            <pc:sldMk cId="1594137540" sldId="274"/>
            <ac:inkMk id="114" creationId="{C2F58F11-3397-4FD1-6891-C62CB8D2AF35}"/>
          </ac:inkMkLst>
        </pc:inkChg>
        <pc:inkChg chg="add mod">
          <ac:chgData name="Michael Kuniega" userId="999f7fd1-0dc3-4cba-81fd-6a42a8d75a98" providerId="ADAL" clId="{DA7533F6-1196-4316-9E49-784A3F7F72DB}" dt="2022-12-27T01:29:41.603" v="758"/>
          <ac:inkMkLst>
            <pc:docMk/>
            <pc:sldMk cId="1594137540" sldId="274"/>
            <ac:inkMk id="115" creationId="{AFD4D4E0-1867-9075-3D67-EC2AD7C40638}"/>
          </ac:inkMkLst>
        </pc:inkChg>
        <pc:inkChg chg="add mod">
          <ac:chgData name="Michael Kuniega" userId="999f7fd1-0dc3-4cba-81fd-6a42a8d75a98" providerId="ADAL" clId="{DA7533F6-1196-4316-9E49-784A3F7F72DB}" dt="2022-12-27T01:29:41.603" v="758"/>
          <ac:inkMkLst>
            <pc:docMk/>
            <pc:sldMk cId="1594137540" sldId="274"/>
            <ac:inkMk id="116" creationId="{726F698A-2674-5745-4351-C1AF49E58F71}"/>
          </ac:inkMkLst>
        </pc:inkChg>
        <pc:inkChg chg="add mod">
          <ac:chgData name="Michael Kuniega" userId="999f7fd1-0dc3-4cba-81fd-6a42a8d75a98" providerId="ADAL" clId="{DA7533F6-1196-4316-9E49-784A3F7F72DB}" dt="2022-12-27T01:29:41.603" v="758"/>
          <ac:inkMkLst>
            <pc:docMk/>
            <pc:sldMk cId="1594137540" sldId="274"/>
            <ac:inkMk id="117" creationId="{CE46EAC1-9D7E-A751-C6F6-5ABB2AC85530}"/>
          </ac:inkMkLst>
        </pc:inkChg>
        <pc:inkChg chg="add mod">
          <ac:chgData name="Michael Kuniega" userId="999f7fd1-0dc3-4cba-81fd-6a42a8d75a98" providerId="ADAL" clId="{DA7533F6-1196-4316-9E49-784A3F7F72DB}" dt="2022-12-27T01:29:41.603" v="758"/>
          <ac:inkMkLst>
            <pc:docMk/>
            <pc:sldMk cId="1594137540" sldId="274"/>
            <ac:inkMk id="118" creationId="{A576A33C-F079-C630-85C0-80D354C92F78}"/>
          </ac:inkMkLst>
        </pc:inkChg>
        <pc:inkChg chg="add mod">
          <ac:chgData name="Michael Kuniega" userId="999f7fd1-0dc3-4cba-81fd-6a42a8d75a98" providerId="ADAL" clId="{DA7533F6-1196-4316-9E49-784A3F7F72DB}" dt="2022-12-27T01:29:41.603" v="758"/>
          <ac:inkMkLst>
            <pc:docMk/>
            <pc:sldMk cId="1594137540" sldId="274"/>
            <ac:inkMk id="119" creationId="{957EE9A5-AE52-30C1-45E2-DBA7D8650750}"/>
          </ac:inkMkLst>
        </pc:inkChg>
        <pc:inkChg chg="add mod">
          <ac:chgData name="Michael Kuniega" userId="999f7fd1-0dc3-4cba-81fd-6a42a8d75a98" providerId="ADAL" clId="{DA7533F6-1196-4316-9E49-784A3F7F72DB}" dt="2022-12-27T01:29:41.603" v="758"/>
          <ac:inkMkLst>
            <pc:docMk/>
            <pc:sldMk cId="1594137540" sldId="274"/>
            <ac:inkMk id="120" creationId="{AA06C326-2365-A144-8BDC-CD8EABD29C78}"/>
          </ac:inkMkLst>
        </pc:inkChg>
        <pc:inkChg chg="add mod">
          <ac:chgData name="Michael Kuniega" userId="999f7fd1-0dc3-4cba-81fd-6a42a8d75a98" providerId="ADAL" clId="{DA7533F6-1196-4316-9E49-784A3F7F72DB}" dt="2022-12-27T01:29:41.603" v="758"/>
          <ac:inkMkLst>
            <pc:docMk/>
            <pc:sldMk cId="1594137540" sldId="274"/>
            <ac:inkMk id="122" creationId="{34A88F2A-DC87-FE8B-089C-44EF9A1A567B}"/>
          </ac:inkMkLst>
        </pc:inkChg>
        <pc:inkChg chg="add mod">
          <ac:chgData name="Michael Kuniega" userId="999f7fd1-0dc3-4cba-81fd-6a42a8d75a98" providerId="ADAL" clId="{DA7533F6-1196-4316-9E49-784A3F7F72DB}" dt="2022-12-27T01:29:41.603" v="758"/>
          <ac:inkMkLst>
            <pc:docMk/>
            <pc:sldMk cId="1594137540" sldId="274"/>
            <ac:inkMk id="124" creationId="{974EA074-A4FC-28BF-4FDC-E9E8ADB42DD4}"/>
          </ac:inkMkLst>
        </pc:inkChg>
        <pc:inkChg chg="add mod">
          <ac:chgData name="Michael Kuniega" userId="999f7fd1-0dc3-4cba-81fd-6a42a8d75a98" providerId="ADAL" clId="{DA7533F6-1196-4316-9E49-784A3F7F72DB}" dt="2022-12-27T01:29:41.603" v="758"/>
          <ac:inkMkLst>
            <pc:docMk/>
            <pc:sldMk cId="1594137540" sldId="274"/>
            <ac:inkMk id="125" creationId="{A182D763-F0F3-2337-6BA5-1F18B239498F}"/>
          </ac:inkMkLst>
        </pc:inkChg>
        <pc:inkChg chg="add mod">
          <ac:chgData name="Michael Kuniega" userId="999f7fd1-0dc3-4cba-81fd-6a42a8d75a98" providerId="ADAL" clId="{DA7533F6-1196-4316-9E49-784A3F7F72DB}" dt="2022-12-27T01:29:41.603" v="758"/>
          <ac:inkMkLst>
            <pc:docMk/>
            <pc:sldMk cId="1594137540" sldId="274"/>
            <ac:inkMk id="127" creationId="{78B5DCB3-7184-F8A0-9B11-1A03B6C9624D}"/>
          </ac:inkMkLst>
        </pc:inkChg>
        <pc:inkChg chg="add mod">
          <ac:chgData name="Michael Kuniega" userId="999f7fd1-0dc3-4cba-81fd-6a42a8d75a98" providerId="ADAL" clId="{DA7533F6-1196-4316-9E49-784A3F7F72DB}" dt="2022-12-27T01:29:41.603" v="758"/>
          <ac:inkMkLst>
            <pc:docMk/>
            <pc:sldMk cId="1594137540" sldId="274"/>
            <ac:inkMk id="128" creationId="{1921C864-E9D9-63BB-18E4-DF40499B7771}"/>
          </ac:inkMkLst>
        </pc:inkChg>
        <pc:inkChg chg="add mod">
          <ac:chgData name="Michael Kuniega" userId="999f7fd1-0dc3-4cba-81fd-6a42a8d75a98" providerId="ADAL" clId="{DA7533F6-1196-4316-9E49-784A3F7F72DB}" dt="2022-12-27T01:29:41.603" v="758"/>
          <ac:inkMkLst>
            <pc:docMk/>
            <pc:sldMk cId="1594137540" sldId="274"/>
            <ac:inkMk id="130" creationId="{8E8408E8-A191-1621-5FE2-4C66838A49A5}"/>
          </ac:inkMkLst>
        </pc:inkChg>
        <pc:inkChg chg="add mod">
          <ac:chgData name="Michael Kuniega" userId="999f7fd1-0dc3-4cba-81fd-6a42a8d75a98" providerId="ADAL" clId="{DA7533F6-1196-4316-9E49-784A3F7F72DB}" dt="2022-12-27T01:29:41.603" v="758"/>
          <ac:inkMkLst>
            <pc:docMk/>
            <pc:sldMk cId="1594137540" sldId="274"/>
            <ac:inkMk id="131" creationId="{2C93AECB-4D98-EE8C-EAAD-5DEC6638406B}"/>
          </ac:inkMkLst>
        </pc:inkChg>
        <pc:inkChg chg="add">
          <ac:chgData name="Michael Kuniega" userId="999f7fd1-0dc3-4cba-81fd-6a42a8d75a98" providerId="ADAL" clId="{DA7533F6-1196-4316-9E49-784A3F7F72DB}" dt="2022-12-27T01:29:49.163" v="759" actId="9405"/>
          <ac:inkMkLst>
            <pc:docMk/>
            <pc:sldMk cId="1594137540" sldId="274"/>
            <ac:inkMk id="133" creationId="{FC48DD4B-7FC7-621E-BABE-8E11E5C2B11D}"/>
          </ac:inkMkLst>
        </pc:inkChg>
        <pc:inkChg chg="add">
          <ac:chgData name="Michael Kuniega" userId="999f7fd1-0dc3-4cba-81fd-6a42a8d75a98" providerId="ADAL" clId="{DA7533F6-1196-4316-9E49-784A3F7F72DB}" dt="2022-12-27T01:30:00.682" v="760" actId="9405"/>
          <ac:inkMkLst>
            <pc:docMk/>
            <pc:sldMk cId="1594137540" sldId="274"/>
            <ac:inkMk id="134" creationId="{A9989072-C99F-33ED-82C0-BB995597C1FF}"/>
          </ac:inkMkLst>
        </pc:inkChg>
        <pc:inkChg chg="add">
          <ac:chgData name="Michael Kuniega" userId="999f7fd1-0dc3-4cba-81fd-6a42a8d75a98" providerId="ADAL" clId="{DA7533F6-1196-4316-9E49-784A3F7F72DB}" dt="2022-12-27T01:30:04.507" v="761" actId="9405"/>
          <ac:inkMkLst>
            <pc:docMk/>
            <pc:sldMk cId="1594137540" sldId="274"/>
            <ac:inkMk id="135" creationId="{53E801B5-1B41-C9EA-98E5-50120B6DF058}"/>
          </ac:inkMkLst>
        </pc:inkChg>
        <pc:inkChg chg="add">
          <ac:chgData name="Michael Kuniega" userId="999f7fd1-0dc3-4cba-81fd-6a42a8d75a98" providerId="ADAL" clId="{DA7533F6-1196-4316-9E49-784A3F7F72DB}" dt="2022-12-27T01:30:10.623" v="762" actId="9405"/>
          <ac:inkMkLst>
            <pc:docMk/>
            <pc:sldMk cId="1594137540" sldId="274"/>
            <ac:inkMk id="136" creationId="{D148D866-A804-B0D5-3CF1-5FEA47B593DA}"/>
          </ac:inkMkLst>
        </pc:inkChg>
        <pc:inkChg chg="add">
          <ac:chgData name="Michael Kuniega" userId="999f7fd1-0dc3-4cba-81fd-6a42a8d75a98" providerId="ADAL" clId="{DA7533F6-1196-4316-9E49-784A3F7F72DB}" dt="2022-12-27T01:30:16.414" v="763" actId="9405"/>
          <ac:inkMkLst>
            <pc:docMk/>
            <pc:sldMk cId="1594137540" sldId="274"/>
            <ac:inkMk id="137" creationId="{979AA177-4EF8-074B-3B34-CF346F841559}"/>
          </ac:inkMkLst>
        </pc:inkChg>
        <pc:inkChg chg="add">
          <ac:chgData name="Michael Kuniega" userId="999f7fd1-0dc3-4cba-81fd-6a42a8d75a98" providerId="ADAL" clId="{DA7533F6-1196-4316-9E49-784A3F7F72DB}" dt="2022-12-27T01:30:29.839" v="764" actId="9405"/>
          <ac:inkMkLst>
            <pc:docMk/>
            <pc:sldMk cId="1594137540" sldId="274"/>
            <ac:inkMk id="138" creationId="{D55AEAF2-FF4A-C846-E9CF-49C1B33CCB88}"/>
          </ac:inkMkLst>
        </pc:inkChg>
        <pc:inkChg chg="add">
          <ac:chgData name="Michael Kuniega" userId="999f7fd1-0dc3-4cba-81fd-6a42a8d75a98" providerId="ADAL" clId="{DA7533F6-1196-4316-9E49-784A3F7F72DB}" dt="2022-12-27T01:30:30.709" v="765" actId="9405"/>
          <ac:inkMkLst>
            <pc:docMk/>
            <pc:sldMk cId="1594137540" sldId="274"/>
            <ac:inkMk id="139" creationId="{A4672115-A41B-6E37-0F34-F5CCB8485CF4}"/>
          </ac:inkMkLst>
        </pc:inkChg>
        <pc:inkChg chg="add">
          <ac:chgData name="Michael Kuniega" userId="999f7fd1-0dc3-4cba-81fd-6a42a8d75a98" providerId="ADAL" clId="{DA7533F6-1196-4316-9E49-784A3F7F72DB}" dt="2022-12-27T01:30:34.163" v="766" actId="9405"/>
          <ac:inkMkLst>
            <pc:docMk/>
            <pc:sldMk cId="1594137540" sldId="274"/>
            <ac:inkMk id="140" creationId="{72809D94-D982-1EA9-5AB9-A3606FEFD43F}"/>
          </ac:inkMkLst>
        </pc:inkChg>
        <pc:inkChg chg="add">
          <ac:chgData name="Michael Kuniega" userId="999f7fd1-0dc3-4cba-81fd-6a42a8d75a98" providerId="ADAL" clId="{DA7533F6-1196-4316-9E49-784A3F7F72DB}" dt="2022-12-27T01:30:38.210" v="767" actId="9405"/>
          <ac:inkMkLst>
            <pc:docMk/>
            <pc:sldMk cId="1594137540" sldId="274"/>
            <ac:inkMk id="141" creationId="{ECB565E8-BCB4-D754-DB06-6D3D377031B0}"/>
          </ac:inkMkLst>
        </pc:inkChg>
        <pc:inkChg chg="add">
          <ac:chgData name="Michael Kuniega" userId="999f7fd1-0dc3-4cba-81fd-6a42a8d75a98" providerId="ADAL" clId="{DA7533F6-1196-4316-9E49-784A3F7F72DB}" dt="2022-12-27T01:30:39.597" v="768" actId="9405"/>
          <ac:inkMkLst>
            <pc:docMk/>
            <pc:sldMk cId="1594137540" sldId="274"/>
            <ac:inkMk id="142" creationId="{FFDE20F9-8CBC-50FB-42D4-9976E8687C84}"/>
          </ac:inkMkLst>
        </pc:inkChg>
        <pc:inkChg chg="add mod">
          <ac:chgData name="Michael Kuniega" userId="999f7fd1-0dc3-4cba-81fd-6a42a8d75a98" providerId="ADAL" clId="{DA7533F6-1196-4316-9E49-784A3F7F72DB}" dt="2022-12-27T01:30:43.051" v="773"/>
          <ac:inkMkLst>
            <pc:docMk/>
            <pc:sldMk cId="1594137540" sldId="274"/>
            <ac:inkMk id="143" creationId="{8C148D5E-A4FC-4639-8D76-1003B42E50C0}"/>
          </ac:inkMkLst>
        </pc:inkChg>
        <pc:inkChg chg="add mod">
          <ac:chgData name="Michael Kuniega" userId="999f7fd1-0dc3-4cba-81fd-6a42a8d75a98" providerId="ADAL" clId="{DA7533F6-1196-4316-9E49-784A3F7F72DB}" dt="2022-12-27T01:30:43.051" v="773"/>
          <ac:inkMkLst>
            <pc:docMk/>
            <pc:sldMk cId="1594137540" sldId="274"/>
            <ac:inkMk id="144" creationId="{1AA15B71-D451-059D-28CF-C2DFC8945B3B}"/>
          </ac:inkMkLst>
        </pc:inkChg>
        <pc:inkChg chg="add mod">
          <ac:chgData name="Michael Kuniega" userId="999f7fd1-0dc3-4cba-81fd-6a42a8d75a98" providerId="ADAL" clId="{DA7533F6-1196-4316-9E49-784A3F7F72DB}" dt="2022-12-27T01:30:43.051" v="773"/>
          <ac:inkMkLst>
            <pc:docMk/>
            <pc:sldMk cId="1594137540" sldId="274"/>
            <ac:inkMk id="145" creationId="{4D7B8677-CA5F-596E-9425-5730DCF28154}"/>
          </ac:inkMkLst>
        </pc:inkChg>
        <pc:inkChg chg="add mod">
          <ac:chgData name="Michael Kuniega" userId="999f7fd1-0dc3-4cba-81fd-6a42a8d75a98" providerId="ADAL" clId="{DA7533F6-1196-4316-9E49-784A3F7F72DB}" dt="2022-12-27T01:30:43.051" v="773"/>
          <ac:inkMkLst>
            <pc:docMk/>
            <pc:sldMk cId="1594137540" sldId="274"/>
            <ac:inkMk id="146" creationId="{6FB5893D-B3A9-12D6-131C-380C62BB663C}"/>
          </ac:inkMkLst>
        </pc:inkChg>
        <pc:inkChg chg="add mod">
          <ac:chgData name="Michael Kuniega" userId="999f7fd1-0dc3-4cba-81fd-6a42a8d75a98" providerId="ADAL" clId="{DA7533F6-1196-4316-9E49-784A3F7F72DB}" dt="2022-12-27T01:30:47.776" v="780"/>
          <ac:inkMkLst>
            <pc:docMk/>
            <pc:sldMk cId="1594137540" sldId="274"/>
            <ac:inkMk id="148" creationId="{03952CC3-305F-143A-86EF-C27B91A1105E}"/>
          </ac:inkMkLst>
        </pc:inkChg>
        <pc:inkChg chg="add mod">
          <ac:chgData name="Michael Kuniega" userId="999f7fd1-0dc3-4cba-81fd-6a42a8d75a98" providerId="ADAL" clId="{DA7533F6-1196-4316-9E49-784A3F7F72DB}" dt="2022-12-27T01:30:47.776" v="780"/>
          <ac:inkMkLst>
            <pc:docMk/>
            <pc:sldMk cId="1594137540" sldId="274"/>
            <ac:inkMk id="149" creationId="{553CA435-C5A2-747F-4F84-C90B7C7B2F31}"/>
          </ac:inkMkLst>
        </pc:inkChg>
        <pc:inkChg chg="add mod">
          <ac:chgData name="Michael Kuniega" userId="999f7fd1-0dc3-4cba-81fd-6a42a8d75a98" providerId="ADAL" clId="{DA7533F6-1196-4316-9E49-784A3F7F72DB}" dt="2022-12-27T01:30:47.776" v="780"/>
          <ac:inkMkLst>
            <pc:docMk/>
            <pc:sldMk cId="1594137540" sldId="274"/>
            <ac:inkMk id="150" creationId="{7653B44B-C737-E443-89D7-5218CCF630D6}"/>
          </ac:inkMkLst>
        </pc:inkChg>
        <pc:inkChg chg="add mod">
          <ac:chgData name="Michael Kuniega" userId="999f7fd1-0dc3-4cba-81fd-6a42a8d75a98" providerId="ADAL" clId="{DA7533F6-1196-4316-9E49-784A3F7F72DB}" dt="2022-12-27T01:30:47.776" v="780"/>
          <ac:inkMkLst>
            <pc:docMk/>
            <pc:sldMk cId="1594137540" sldId="274"/>
            <ac:inkMk id="151" creationId="{456EDBA0-6159-23DB-2FA4-63AEB4C7667F}"/>
          </ac:inkMkLst>
        </pc:inkChg>
        <pc:inkChg chg="add">
          <ac:chgData name="Michael Kuniega" userId="999f7fd1-0dc3-4cba-81fd-6a42a8d75a98" providerId="ADAL" clId="{DA7533F6-1196-4316-9E49-784A3F7F72DB}" dt="2022-12-27T01:30:46.043" v="778" actId="9405"/>
          <ac:inkMkLst>
            <pc:docMk/>
            <pc:sldMk cId="1594137540" sldId="274"/>
            <ac:inkMk id="152" creationId="{3D37DCB4-CEE9-1E56-EBA4-ED7E105D04F1}"/>
          </ac:inkMkLst>
        </pc:inkChg>
        <pc:inkChg chg="add">
          <ac:chgData name="Michael Kuniega" userId="999f7fd1-0dc3-4cba-81fd-6a42a8d75a98" providerId="ADAL" clId="{DA7533F6-1196-4316-9E49-784A3F7F72DB}" dt="2022-12-27T01:30:46.444" v="779" actId="9405"/>
          <ac:inkMkLst>
            <pc:docMk/>
            <pc:sldMk cId="1594137540" sldId="274"/>
            <ac:inkMk id="153" creationId="{104BEAED-5083-205D-91C9-2D841ADB1979}"/>
          </ac:inkMkLst>
        </pc:inkChg>
        <pc:inkChg chg="add mod">
          <ac:chgData name="Michael Kuniega" userId="999f7fd1-0dc3-4cba-81fd-6a42a8d75a98" providerId="ADAL" clId="{DA7533F6-1196-4316-9E49-784A3F7F72DB}" dt="2022-12-27T01:30:59.575" v="797"/>
          <ac:inkMkLst>
            <pc:docMk/>
            <pc:sldMk cId="1594137540" sldId="274"/>
            <ac:inkMk id="155" creationId="{93E660D1-DA8C-FE45-42C5-E70C761E2FF8}"/>
          </ac:inkMkLst>
        </pc:inkChg>
        <pc:inkChg chg="add mod">
          <ac:chgData name="Michael Kuniega" userId="999f7fd1-0dc3-4cba-81fd-6a42a8d75a98" providerId="ADAL" clId="{DA7533F6-1196-4316-9E49-784A3F7F72DB}" dt="2022-12-27T01:30:59.575" v="797"/>
          <ac:inkMkLst>
            <pc:docMk/>
            <pc:sldMk cId="1594137540" sldId="274"/>
            <ac:inkMk id="156" creationId="{D42B045D-BEFB-4128-ACBD-BF490E772C1D}"/>
          </ac:inkMkLst>
        </pc:inkChg>
        <pc:inkChg chg="add mod">
          <ac:chgData name="Michael Kuniega" userId="999f7fd1-0dc3-4cba-81fd-6a42a8d75a98" providerId="ADAL" clId="{DA7533F6-1196-4316-9E49-784A3F7F72DB}" dt="2022-12-27T01:30:59.575" v="797"/>
          <ac:inkMkLst>
            <pc:docMk/>
            <pc:sldMk cId="1594137540" sldId="274"/>
            <ac:inkMk id="157" creationId="{7823F650-8089-0089-AD41-29DBBA913B4E}"/>
          </ac:inkMkLst>
        </pc:inkChg>
        <pc:inkChg chg="add mod">
          <ac:chgData name="Michael Kuniega" userId="999f7fd1-0dc3-4cba-81fd-6a42a8d75a98" providerId="ADAL" clId="{DA7533F6-1196-4316-9E49-784A3F7F72DB}" dt="2022-12-27T01:30:59.575" v="797"/>
          <ac:inkMkLst>
            <pc:docMk/>
            <pc:sldMk cId="1594137540" sldId="274"/>
            <ac:inkMk id="158" creationId="{591899AD-5ADD-3D77-AD8F-B5CCE17DE490}"/>
          </ac:inkMkLst>
        </pc:inkChg>
        <pc:inkChg chg="add mod">
          <ac:chgData name="Michael Kuniega" userId="999f7fd1-0dc3-4cba-81fd-6a42a8d75a98" providerId="ADAL" clId="{DA7533F6-1196-4316-9E49-784A3F7F72DB}" dt="2022-12-27T01:30:59.575" v="797"/>
          <ac:inkMkLst>
            <pc:docMk/>
            <pc:sldMk cId="1594137540" sldId="274"/>
            <ac:inkMk id="160" creationId="{3E7F8143-7B00-9F84-632E-D77E55D641A2}"/>
          </ac:inkMkLst>
        </pc:inkChg>
        <pc:inkChg chg="add mod">
          <ac:chgData name="Michael Kuniega" userId="999f7fd1-0dc3-4cba-81fd-6a42a8d75a98" providerId="ADAL" clId="{DA7533F6-1196-4316-9E49-784A3F7F72DB}" dt="2022-12-27T01:30:59.575" v="797"/>
          <ac:inkMkLst>
            <pc:docMk/>
            <pc:sldMk cId="1594137540" sldId="274"/>
            <ac:inkMk id="161" creationId="{E59B0578-BC52-C7EF-CB1E-1545A3BA89B5}"/>
          </ac:inkMkLst>
        </pc:inkChg>
        <pc:inkChg chg="add mod">
          <ac:chgData name="Michael Kuniega" userId="999f7fd1-0dc3-4cba-81fd-6a42a8d75a98" providerId="ADAL" clId="{DA7533F6-1196-4316-9E49-784A3F7F72DB}" dt="2022-12-27T01:30:59.575" v="797"/>
          <ac:inkMkLst>
            <pc:docMk/>
            <pc:sldMk cId="1594137540" sldId="274"/>
            <ac:inkMk id="162" creationId="{CD2A5310-4C7E-DD6B-E801-5AC4BF8CF558}"/>
          </ac:inkMkLst>
        </pc:inkChg>
        <pc:inkChg chg="add mod">
          <ac:chgData name="Michael Kuniega" userId="999f7fd1-0dc3-4cba-81fd-6a42a8d75a98" providerId="ADAL" clId="{DA7533F6-1196-4316-9E49-784A3F7F72DB}" dt="2022-12-27T01:30:59.575" v="797"/>
          <ac:inkMkLst>
            <pc:docMk/>
            <pc:sldMk cId="1594137540" sldId="274"/>
            <ac:inkMk id="163" creationId="{27A40259-E30E-602D-29DE-FCAE36D90B7D}"/>
          </ac:inkMkLst>
        </pc:inkChg>
        <pc:inkChg chg="add mod">
          <ac:chgData name="Michael Kuniega" userId="999f7fd1-0dc3-4cba-81fd-6a42a8d75a98" providerId="ADAL" clId="{DA7533F6-1196-4316-9E49-784A3F7F72DB}" dt="2022-12-27T01:30:59.575" v="797"/>
          <ac:inkMkLst>
            <pc:docMk/>
            <pc:sldMk cId="1594137540" sldId="274"/>
            <ac:inkMk id="164" creationId="{A00E0CE5-9D29-294F-0679-D2E42F47DDC2}"/>
          </ac:inkMkLst>
        </pc:inkChg>
        <pc:inkChg chg="add mod">
          <ac:chgData name="Michael Kuniega" userId="999f7fd1-0dc3-4cba-81fd-6a42a8d75a98" providerId="ADAL" clId="{DA7533F6-1196-4316-9E49-784A3F7F72DB}" dt="2022-12-27T01:30:59.575" v="797"/>
          <ac:inkMkLst>
            <pc:docMk/>
            <pc:sldMk cId="1594137540" sldId="274"/>
            <ac:inkMk id="166" creationId="{69D4358E-F92E-9666-2E72-2ABC4543BAF9}"/>
          </ac:inkMkLst>
        </pc:inkChg>
        <pc:inkChg chg="add mod">
          <ac:chgData name="Michael Kuniega" userId="999f7fd1-0dc3-4cba-81fd-6a42a8d75a98" providerId="ADAL" clId="{DA7533F6-1196-4316-9E49-784A3F7F72DB}" dt="2022-12-27T01:30:59.575" v="797"/>
          <ac:inkMkLst>
            <pc:docMk/>
            <pc:sldMk cId="1594137540" sldId="274"/>
            <ac:inkMk id="167" creationId="{C67C3D9C-61D4-B891-CBA5-EAB27F512258}"/>
          </ac:inkMkLst>
        </pc:inkChg>
        <pc:inkChg chg="add mod">
          <ac:chgData name="Michael Kuniega" userId="999f7fd1-0dc3-4cba-81fd-6a42a8d75a98" providerId="ADAL" clId="{DA7533F6-1196-4316-9E49-784A3F7F72DB}" dt="2022-12-27T01:30:59.575" v="797"/>
          <ac:inkMkLst>
            <pc:docMk/>
            <pc:sldMk cId="1594137540" sldId="274"/>
            <ac:inkMk id="168" creationId="{7361B0E8-FF63-93BF-5C88-3584B988721A}"/>
          </ac:inkMkLst>
        </pc:inkChg>
        <pc:inkChg chg="add mod">
          <ac:chgData name="Michael Kuniega" userId="999f7fd1-0dc3-4cba-81fd-6a42a8d75a98" providerId="ADAL" clId="{DA7533F6-1196-4316-9E49-784A3F7F72DB}" dt="2022-12-27T01:30:59.575" v="797"/>
          <ac:inkMkLst>
            <pc:docMk/>
            <pc:sldMk cId="1594137540" sldId="274"/>
            <ac:inkMk id="169" creationId="{5D223750-0F64-E783-FEAD-3EA60F07A908}"/>
          </ac:inkMkLst>
        </pc:inkChg>
        <pc:inkChg chg="add mod">
          <ac:chgData name="Michael Kuniega" userId="999f7fd1-0dc3-4cba-81fd-6a42a8d75a98" providerId="ADAL" clId="{DA7533F6-1196-4316-9E49-784A3F7F72DB}" dt="2022-12-27T01:30:59.575" v="797"/>
          <ac:inkMkLst>
            <pc:docMk/>
            <pc:sldMk cId="1594137540" sldId="274"/>
            <ac:inkMk id="170" creationId="{A266888E-64F8-EAA0-C614-84020D9CBD9E}"/>
          </ac:inkMkLst>
        </pc:inkChg>
        <pc:inkChg chg="add mod">
          <ac:chgData name="Michael Kuniega" userId="999f7fd1-0dc3-4cba-81fd-6a42a8d75a98" providerId="ADAL" clId="{DA7533F6-1196-4316-9E49-784A3F7F72DB}" dt="2022-12-27T01:31:05.498" v="801"/>
          <ac:inkMkLst>
            <pc:docMk/>
            <pc:sldMk cId="1594137540" sldId="274"/>
            <ac:inkMk id="173" creationId="{5FA8CC78-42E5-9DDD-0795-E0A66D36623A}"/>
          </ac:inkMkLst>
        </pc:inkChg>
        <pc:inkChg chg="add">
          <ac:chgData name="Michael Kuniega" userId="999f7fd1-0dc3-4cba-81fd-6a42a8d75a98" providerId="ADAL" clId="{DA7533F6-1196-4316-9E49-784A3F7F72DB}" dt="2022-12-27T01:31:02.226" v="799" actId="9405"/>
          <ac:inkMkLst>
            <pc:docMk/>
            <pc:sldMk cId="1594137540" sldId="274"/>
            <ac:inkMk id="174" creationId="{41686F9D-4769-2B65-9421-2513C1AD5129}"/>
          </ac:inkMkLst>
        </pc:inkChg>
        <pc:inkChg chg="add mod">
          <ac:chgData name="Michael Kuniega" userId="999f7fd1-0dc3-4cba-81fd-6a42a8d75a98" providerId="ADAL" clId="{DA7533F6-1196-4316-9E49-784A3F7F72DB}" dt="2022-12-27T01:31:05.498" v="801"/>
          <ac:inkMkLst>
            <pc:docMk/>
            <pc:sldMk cId="1594137540" sldId="274"/>
            <ac:inkMk id="175" creationId="{F787CED4-11E4-4A05-0060-33A7E2FC1840}"/>
          </ac:inkMkLst>
        </pc:inkChg>
        <pc:inkChg chg="add mod">
          <ac:chgData name="Michael Kuniega" userId="999f7fd1-0dc3-4cba-81fd-6a42a8d75a98" providerId="ADAL" clId="{DA7533F6-1196-4316-9E49-784A3F7F72DB}" dt="2022-12-27T01:31:17.395" v="815"/>
          <ac:inkMkLst>
            <pc:docMk/>
            <pc:sldMk cId="1594137540" sldId="274"/>
            <ac:inkMk id="177" creationId="{74DE10DC-E57B-EDC5-713D-686BAC43CFA5}"/>
          </ac:inkMkLst>
        </pc:inkChg>
        <pc:inkChg chg="add mod">
          <ac:chgData name="Michael Kuniega" userId="999f7fd1-0dc3-4cba-81fd-6a42a8d75a98" providerId="ADAL" clId="{DA7533F6-1196-4316-9E49-784A3F7F72DB}" dt="2022-12-27T01:31:17.395" v="815"/>
          <ac:inkMkLst>
            <pc:docMk/>
            <pc:sldMk cId="1594137540" sldId="274"/>
            <ac:inkMk id="178" creationId="{6C804F9E-DC2A-7CFD-9E2C-CD54C6D6F792}"/>
          </ac:inkMkLst>
        </pc:inkChg>
        <pc:inkChg chg="add mod">
          <ac:chgData name="Michael Kuniega" userId="999f7fd1-0dc3-4cba-81fd-6a42a8d75a98" providerId="ADAL" clId="{DA7533F6-1196-4316-9E49-784A3F7F72DB}" dt="2022-12-27T01:31:17.395" v="815"/>
          <ac:inkMkLst>
            <pc:docMk/>
            <pc:sldMk cId="1594137540" sldId="274"/>
            <ac:inkMk id="179" creationId="{6F2BFB67-E5F9-C14D-5671-7EB4EF185054}"/>
          </ac:inkMkLst>
        </pc:inkChg>
        <pc:inkChg chg="add mod">
          <ac:chgData name="Michael Kuniega" userId="999f7fd1-0dc3-4cba-81fd-6a42a8d75a98" providerId="ADAL" clId="{DA7533F6-1196-4316-9E49-784A3F7F72DB}" dt="2022-12-27T01:31:17.395" v="815"/>
          <ac:inkMkLst>
            <pc:docMk/>
            <pc:sldMk cId="1594137540" sldId="274"/>
            <ac:inkMk id="180" creationId="{D6E2A4CC-A54D-00AF-9613-2D1321079283}"/>
          </ac:inkMkLst>
        </pc:inkChg>
        <pc:inkChg chg="add mod">
          <ac:chgData name="Michael Kuniega" userId="999f7fd1-0dc3-4cba-81fd-6a42a8d75a98" providerId="ADAL" clId="{DA7533F6-1196-4316-9E49-784A3F7F72DB}" dt="2022-12-27T01:31:17.395" v="815"/>
          <ac:inkMkLst>
            <pc:docMk/>
            <pc:sldMk cId="1594137540" sldId="274"/>
            <ac:inkMk id="181" creationId="{FF6BDDB5-916F-3BA6-1A64-CFF796452C4C}"/>
          </ac:inkMkLst>
        </pc:inkChg>
        <pc:inkChg chg="add mod">
          <ac:chgData name="Michael Kuniega" userId="999f7fd1-0dc3-4cba-81fd-6a42a8d75a98" providerId="ADAL" clId="{DA7533F6-1196-4316-9E49-784A3F7F72DB}" dt="2022-12-27T01:31:17.395" v="815"/>
          <ac:inkMkLst>
            <pc:docMk/>
            <pc:sldMk cId="1594137540" sldId="274"/>
            <ac:inkMk id="182" creationId="{29342AB9-6ADF-5D2F-4FCF-4AC6EE1A40A2}"/>
          </ac:inkMkLst>
        </pc:inkChg>
        <pc:inkChg chg="add mod">
          <ac:chgData name="Michael Kuniega" userId="999f7fd1-0dc3-4cba-81fd-6a42a8d75a98" providerId="ADAL" clId="{DA7533F6-1196-4316-9E49-784A3F7F72DB}" dt="2022-12-27T01:31:17.395" v="815"/>
          <ac:inkMkLst>
            <pc:docMk/>
            <pc:sldMk cId="1594137540" sldId="274"/>
            <ac:inkMk id="183" creationId="{6A79741B-1D82-6893-9D9E-405C7A334D17}"/>
          </ac:inkMkLst>
        </pc:inkChg>
        <pc:inkChg chg="add mod">
          <ac:chgData name="Michael Kuniega" userId="999f7fd1-0dc3-4cba-81fd-6a42a8d75a98" providerId="ADAL" clId="{DA7533F6-1196-4316-9E49-784A3F7F72DB}" dt="2022-12-27T01:31:17.395" v="815"/>
          <ac:inkMkLst>
            <pc:docMk/>
            <pc:sldMk cId="1594137540" sldId="274"/>
            <ac:inkMk id="184" creationId="{D89F0808-4E0C-A0C9-2854-3B0AFBDC70BD}"/>
          </ac:inkMkLst>
        </pc:inkChg>
        <pc:inkChg chg="add mod">
          <ac:chgData name="Michael Kuniega" userId="999f7fd1-0dc3-4cba-81fd-6a42a8d75a98" providerId="ADAL" clId="{DA7533F6-1196-4316-9E49-784A3F7F72DB}" dt="2022-12-27T01:31:17.395" v="815"/>
          <ac:inkMkLst>
            <pc:docMk/>
            <pc:sldMk cId="1594137540" sldId="274"/>
            <ac:inkMk id="185" creationId="{13A4054E-9CFD-5745-F4F8-C240E2AE1F76}"/>
          </ac:inkMkLst>
        </pc:inkChg>
        <pc:inkChg chg="add mod">
          <ac:chgData name="Michael Kuniega" userId="999f7fd1-0dc3-4cba-81fd-6a42a8d75a98" providerId="ADAL" clId="{DA7533F6-1196-4316-9E49-784A3F7F72DB}" dt="2022-12-27T01:31:17.395" v="815"/>
          <ac:inkMkLst>
            <pc:docMk/>
            <pc:sldMk cId="1594137540" sldId="274"/>
            <ac:inkMk id="186" creationId="{176A4100-1FA9-F52C-A3F3-69B51A8713FC}"/>
          </ac:inkMkLst>
        </pc:inkChg>
        <pc:inkChg chg="add mod">
          <ac:chgData name="Michael Kuniega" userId="999f7fd1-0dc3-4cba-81fd-6a42a8d75a98" providerId="ADAL" clId="{DA7533F6-1196-4316-9E49-784A3F7F72DB}" dt="2022-12-27T01:31:17.395" v="815"/>
          <ac:inkMkLst>
            <pc:docMk/>
            <pc:sldMk cId="1594137540" sldId="274"/>
            <ac:inkMk id="187" creationId="{CE958EBE-D51D-BFA8-26FF-95BDDADD756A}"/>
          </ac:inkMkLst>
        </pc:inkChg>
        <pc:inkChg chg="add mod">
          <ac:chgData name="Michael Kuniega" userId="999f7fd1-0dc3-4cba-81fd-6a42a8d75a98" providerId="ADAL" clId="{DA7533F6-1196-4316-9E49-784A3F7F72DB}" dt="2022-12-27T01:31:17.395" v="815"/>
          <ac:inkMkLst>
            <pc:docMk/>
            <pc:sldMk cId="1594137540" sldId="274"/>
            <ac:inkMk id="188" creationId="{F6C935B7-57D1-033D-DFBA-1100B8227250}"/>
          </ac:inkMkLst>
        </pc:inkChg>
        <pc:inkChg chg="add mod">
          <ac:chgData name="Michael Kuniega" userId="999f7fd1-0dc3-4cba-81fd-6a42a8d75a98" providerId="ADAL" clId="{DA7533F6-1196-4316-9E49-784A3F7F72DB}" dt="2022-12-27T01:31:17.395" v="815"/>
          <ac:inkMkLst>
            <pc:docMk/>
            <pc:sldMk cId="1594137540" sldId="274"/>
            <ac:inkMk id="189" creationId="{BAEA752D-0056-669B-725B-EB9DD2465875}"/>
          </ac:inkMkLst>
        </pc:inkChg>
        <pc:inkChg chg="add mod">
          <ac:chgData name="Michael Kuniega" userId="999f7fd1-0dc3-4cba-81fd-6a42a8d75a98" providerId="ADAL" clId="{DA7533F6-1196-4316-9E49-784A3F7F72DB}" dt="2022-12-27T01:31:38.268" v="831"/>
          <ac:inkMkLst>
            <pc:docMk/>
            <pc:sldMk cId="1594137540" sldId="274"/>
            <ac:inkMk id="191" creationId="{5A16D3C9-809A-E355-4AE7-85B29A36A1D4}"/>
          </ac:inkMkLst>
        </pc:inkChg>
        <pc:inkChg chg="add mod">
          <ac:chgData name="Michael Kuniega" userId="999f7fd1-0dc3-4cba-81fd-6a42a8d75a98" providerId="ADAL" clId="{DA7533F6-1196-4316-9E49-784A3F7F72DB}" dt="2022-12-27T01:31:38.268" v="831"/>
          <ac:inkMkLst>
            <pc:docMk/>
            <pc:sldMk cId="1594137540" sldId="274"/>
            <ac:inkMk id="192" creationId="{DA461AB4-562A-A197-899F-AA3A1BD622DE}"/>
          </ac:inkMkLst>
        </pc:inkChg>
        <pc:inkChg chg="add mod">
          <ac:chgData name="Michael Kuniega" userId="999f7fd1-0dc3-4cba-81fd-6a42a8d75a98" providerId="ADAL" clId="{DA7533F6-1196-4316-9E49-784A3F7F72DB}" dt="2022-12-27T01:31:38.268" v="831"/>
          <ac:inkMkLst>
            <pc:docMk/>
            <pc:sldMk cId="1594137540" sldId="274"/>
            <ac:inkMk id="193" creationId="{E8435D8D-7E5E-7207-83D1-5A514552C19B}"/>
          </ac:inkMkLst>
        </pc:inkChg>
        <pc:inkChg chg="add mod">
          <ac:chgData name="Michael Kuniega" userId="999f7fd1-0dc3-4cba-81fd-6a42a8d75a98" providerId="ADAL" clId="{DA7533F6-1196-4316-9E49-784A3F7F72DB}" dt="2022-12-27T01:31:38.268" v="831"/>
          <ac:inkMkLst>
            <pc:docMk/>
            <pc:sldMk cId="1594137540" sldId="274"/>
            <ac:inkMk id="194" creationId="{DFE87921-1741-0A26-EFED-978798A98168}"/>
          </ac:inkMkLst>
        </pc:inkChg>
        <pc:inkChg chg="add mod">
          <ac:chgData name="Michael Kuniega" userId="999f7fd1-0dc3-4cba-81fd-6a42a8d75a98" providerId="ADAL" clId="{DA7533F6-1196-4316-9E49-784A3F7F72DB}" dt="2022-12-27T01:31:38.268" v="831"/>
          <ac:inkMkLst>
            <pc:docMk/>
            <pc:sldMk cId="1594137540" sldId="274"/>
            <ac:inkMk id="196" creationId="{59691F46-A6EF-03E0-6F3D-E954E2F44641}"/>
          </ac:inkMkLst>
        </pc:inkChg>
        <pc:inkChg chg="add mod">
          <ac:chgData name="Michael Kuniega" userId="999f7fd1-0dc3-4cba-81fd-6a42a8d75a98" providerId="ADAL" clId="{DA7533F6-1196-4316-9E49-784A3F7F72DB}" dt="2022-12-27T01:31:38.268" v="831"/>
          <ac:inkMkLst>
            <pc:docMk/>
            <pc:sldMk cId="1594137540" sldId="274"/>
            <ac:inkMk id="197" creationId="{5E77D481-F224-61EC-F128-A9CF39C08E7E}"/>
          </ac:inkMkLst>
        </pc:inkChg>
        <pc:inkChg chg="add mod">
          <ac:chgData name="Michael Kuniega" userId="999f7fd1-0dc3-4cba-81fd-6a42a8d75a98" providerId="ADAL" clId="{DA7533F6-1196-4316-9E49-784A3F7F72DB}" dt="2022-12-27T01:31:38.268" v="831"/>
          <ac:inkMkLst>
            <pc:docMk/>
            <pc:sldMk cId="1594137540" sldId="274"/>
            <ac:inkMk id="198" creationId="{8A53F5AB-5E25-EBEB-2C24-D4BA207DB288}"/>
          </ac:inkMkLst>
        </pc:inkChg>
        <pc:inkChg chg="add mod">
          <ac:chgData name="Michael Kuniega" userId="999f7fd1-0dc3-4cba-81fd-6a42a8d75a98" providerId="ADAL" clId="{DA7533F6-1196-4316-9E49-784A3F7F72DB}" dt="2022-12-27T01:31:38.268" v="831"/>
          <ac:inkMkLst>
            <pc:docMk/>
            <pc:sldMk cId="1594137540" sldId="274"/>
            <ac:inkMk id="199" creationId="{22F944D2-A33E-A088-DF37-C6B58DA13237}"/>
          </ac:inkMkLst>
        </pc:inkChg>
        <pc:inkChg chg="add mod">
          <ac:chgData name="Michael Kuniega" userId="999f7fd1-0dc3-4cba-81fd-6a42a8d75a98" providerId="ADAL" clId="{DA7533F6-1196-4316-9E49-784A3F7F72DB}" dt="2022-12-27T01:31:38.268" v="831"/>
          <ac:inkMkLst>
            <pc:docMk/>
            <pc:sldMk cId="1594137540" sldId="274"/>
            <ac:inkMk id="200" creationId="{6FD497F3-B2B7-86D0-4F13-87D5E069AC49}"/>
          </ac:inkMkLst>
        </pc:inkChg>
        <pc:inkChg chg="add mod">
          <ac:chgData name="Michael Kuniega" userId="999f7fd1-0dc3-4cba-81fd-6a42a8d75a98" providerId="ADAL" clId="{DA7533F6-1196-4316-9E49-784A3F7F72DB}" dt="2022-12-27T01:31:38.268" v="831"/>
          <ac:inkMkLst>
            <pc:docMk/>
            <pc:sldMk cId="1594137540" sldId="274"/>
            <ac:inkMk id="201" creationId="{8FADE74E-91FB-0600-C9CE-DF39B81F8730}"/>
          </ac:inkMkLst>
        </pc:inkChg>
        <pc:inkChg chg="add mod">
          <ac:chgData name="Michael Kuniega" userId="999f7fd1-0dc3-4cba-81fd-6a42a8d75a98" providerId="ADAL" clId="{DA7533F6-1196-4316-9E49-784A3F7F72DB}" dt="2022-12-27T01:31:38.268" v="831"/>
          <ac:inkMkLst>
            <pc:docMk/>
            <pc:sldMk cId="1594137540" sldId="274"/>
            <ac:inkMk id="202" creationId="{B521F546-526F-0B88-B4F8-7A853C1EC73A}"/>
          </ac:inkMkLst>
        </pc:inkChg>
        <pc:inkChg chg="add mod">
          <ac:chgData name="Michael Kuniega" userId="999f7fd1-0dc3-4cba-81fd-6a42a8d75a98" providerId="ADAL" clId="{DA7533F6-1196-4316-9E49-784A3F7F72DB}" dt="2022-12-27T01:31:38.268" v="831"/>
          <ac:inkMkLst>
            <pc:docMk/>
            <pc:sldMk cId="1594137540" sldId="274"/>
            <ac:inkMk id="203" creationId="{993D2262-97F9-8E1E-8010-F6CB4722C576}"/>
          </ac:inkMkLst>
        </pc:inkChg>
        <pc:inkChg chg="add mod">
          <ac:chgData name="Michael Kuniega" userId="999f7fd1-0dc3-4cba-81fd-6a42a8d75a98" providerId="ADAL" clId="{DA7533F6-1196-4316-9E49-784A3F7F72DB}" dt="2022-12-27T01:31:38.268" v="831"/>
          <ac:inkMkLst>
            <pc:docMk/>
            <pc:sldMk cId="1594137540" sldId="274"/>
            <ac:inkMk id="204" creationId="{83420253-F13A-D12D-9763-E0093413A4B3}"/>
          </ac:inkMkLst>
        </pc:inkChg>
        <pc:inkChg chg="add mod">
          <ac:chgData name="Michael Kuniega" userId="999f7fd1-0dc3-4cba-81fd-6a42a8d75a98" providerId="ADAL" clId="{DA7533F6-1196-4316-9E49-784A3F7F72DB}" dt="2022-12-27T01:31:38.268" v="831"/>
          <ac:inkMkLst>
            <pc:docMk/>
            <pc:sldMk cId="1594137540" sldId="274"/>
            <ac:inkMk id="205" creationId="{88DEBE68-619B-0372-5825-DADD4EEC871D}"/>
          </ac:inkMkLst>
        </pc:inkChg>
      </pc:sldChg>
      <pc:sldChg chg="addSp modSp mod">
        <pc:chgData name="Michael Kuniega" userId="999f7fd1-0dc3-4cba-81fd-6a42a8d75a98" providerId="ADAL" clId="{DA7533F6-1196-4316-9E49-784A3F7F72DB}" dt="2022-12-27T01:32:31.766" v="852"/>
        <pc:sldMkLst>
          <pc:docMk/>
          <pc:sldMk cId="0" sldId="275"/>
        </pc:sldMkLst>
        <pc:grpChg chg="mod">
          <ac:chgData name="Michael Kuniega" userId="999f7fd1-0dc3-4cba-81fd-6a42a8d75a98" providerId="ADAL" clId="{DA7533F6-1196-4316-9E49-784A3F7F72DB}" dt="2022-12-27T01:32:19.553" v="838"/>
          <ac:grpSpMkLst>
            <pc:docMk/>
            <pc:sldMk cId="0" sldId="275"/>
            <ac:grpSpMk id="8" creationId="{1C8270AF-DD5D-11D5-6164-C39A07821B1D}"/>
          </ac:grpSpMkLst>
        </pc:grpChg>
        <pc:grpChg chg="mod">
          <ac:chgData name="Michael Kuniega" userId="999f7fd1-0dc3-4cba-81fd-6a42a8d75a98" providerId="ADAL" clId="{DA7533F6-1196-4316-9E49-784A3F7F72DB}" dt="2022-12-27T01:32:31.766" v="852"/>
          <ac:grpSpMkLst>
            <pc:docMk/>
            <pc:sldMk cId="0" sldId="275"/>
            <ac:grpSpMk id="22" creationId="{F39B2BCD-3258-1EC4-80B8-C226F037E785}"/>
          </ac:grpSpMkLst>
        </pc:grpChg>
        <pc:inkChg chg="add mod">
          <ac:chgData name="Michael Kuniega" userId="999f7fd1-0dc3-4cba-81fd-6a42a8d75a98" providerId="ADAL" clId="{DA7533F6-1196-4316-9E49-784A3F7F72DB}" dt="2022-12-27T01:32:19.553" v="838"/>
          <ac:inkMkLst>
            <pc:docMk/>
            <pc:sldMk cId="0" sldId="275"/>
            <ac:inkMk id="2" creationId="{60BDB637-FB01-D8EC-788E-3E4AC3D59CA1}"/>
          </ac:inkMkLst>
        </pc:inkChg>
        <pc:inkChg chg="add mod">
          <ac:chgData name="Michael Kuniega" userId="999f7fd1-0dc3-4cba-81fd-6a42a8d75a98" providerId="ADAL" clId="{DA7533F6-1196-4316-9E49-784A3F7F72DB}" dt="2022-12-27T01:32:19.553" v="838"/>
          <ac:inkMkLst>
            <pc:docMk/>
            <pc:sldMk cId="0" sldId="275"/>
            <ac:inkMk id="4" creationId="{EEFFD118-23B7-51DC-E0BF-8C547CAFE501}"/>
          </ac:inkMkLst>
        </pc:inkChg>
        <pc:inkChg chg="add mod">
          <ac:chgData name="Michael Kuniega" userId="999f7fd1-0dc3-4cba-81fd-6a42a8d75a98" providerId="ADAL" clId="{DA7533F6-1196-4316-9E49-784A3F7F72DB}" dt="2022-12-27T01:32:19.553" v="838"/>
          <ac:inkMkLst>
            <pc:docMk/>
            <pc:sldMk cId="0" sldId="275"/>
            <ac:inkMk id="5" creationId="{57F32E5D-89A2-5CB0-B923-1BE786C5807B}"/>
          </ac:inkMkLst>
        </pc:inkChg>
        <pc:inkChg chg="add mod">
          <ac:chgData name="Michael Kuniega" userId="999f7fd1-0dc3-4cba-81fd-6a42a8d75a98" providerId="ADAL" clId="{DA7533F6-1196-4316-9E49-784A3F7F72DB}" dt="2022-12-27T01:32:19.553" v="838"/>
          <ac:inkMkLst>
            <pc:docMk/>
            <pc:sldMk cId="0" sldId="275"/>
            <ac:inkMk id="6" creationId="{748ADBEB-EB39-CE8E-8523-98EAC786C628}"/>
          </ac:inkMkLst>
        </pc:inkChg>
        <pc:inkChg chg="add mod">
          <ac:chgData name="Michael Kuniega" userId="999f7fd1-0dc3-4cba-81fd-6a42a8d75a98" providerId="ADAL" clId="{DA7533F6-1196-4316-9E49-784A3F7F72DB}" dt="2022-12-27T01:32:19.553" v="838"/>
          <ac:inkMkLst>
            <pc:docMk/>
            <pc:sldMk cId="0" sldId="275"/>
            <ac:inkMk id="7" creationId="{022B978A-3AAC-7874-B0FA-0C581AA4F457}"/>
          </ac:inkMkLst>
        </pc:inkChg>
        <pc:inkChg chg="add mod">
          <ac:chgData name="Michael Kuniega" userId="999f7fd1-0dc3-4cba-81fd-6a42a8d75a98" providerId="ADAL" clId="{DA7533F6-1196-4316-9E49-784A3F7F72DB}" dt="2022-12-27T01:32:31.766" v="852"/>
          <ac:inkMkLst>
            <pc:docMk/>
            <pc:sldMk cId="0" sldId="275"/>
            <ac:inkMk id="9" creationId="{B4F60865-4DDD-2981-C238-C4C9A64FD47C}"/>
          </ac:inkMkLst>
        </pc:inkChg>
        <pc:inkChg chg="add mod">
          <ac:chgData name="Michael Kuniega" userId="999f7fd1-0dc3-4cba-81fd-6a42a8d75a98" providerId="ADAL" clId="{DA7533F6-1196-4316-9E49-784A3F7F72DB}" dt="2022-12-27T01:32:31.766" v="852"/>
          <ac:inkMkLst>
            <pc:docMk/>
            <pc:sldMk cId="0" sldId="275"/>
            <ac:inkMk id="10" creationId="{5D3BB4FA-7B9F-02F4-B00A-13A812AB769A}"/>
          </ac:inkMkLst>
        </pc:inkChg>
        <pc:inkChg chg="add mod">
          <ac:chgData name="Michael Kuniega" userId="999f7fd1-0dc3-4cba-81fd-6a42a8d75a98" providerId="ADAL" clId="{DA7533F6-1196-4316-9E49-784A3F7F72DB}" dt="2022-12-27T01:32:31.766" v="852"/>
          <ac:inkMkLst>
            <pc:docMk/>
            <pc:sldMk cId="0" sldId="275"/>
            <ac:inkMk id="11" creationId="{66F739FD-8946-429E-5AD3-C3FF59B863F1}"/>
          </ac:inkMkLst>
        </pc:inkChg>
        <pc:inkChg chg="add mod">
          <ac:chgData name="Michael Kuniega" userId="999f7fd1-0dc3-4cba-81fd-6a42a8d75a98" providerId="ADAL" clId="{DA7533F6-1196-4316-9E49-784A3F7F72DB}" dt="2022-12-27T01:32:31.766" v="852"/>
          <ac:inkMkLst>
            <pc:docMk/>
            <pc:sldMk cId="0" sldId="275"/>
            <ac:inkMk id="12" creationId="{49173CAA-931A-614D-C7C3-B15E4AC96828}"/>
          </ac:inkMkLst>
        </pc:inkChg>
        <pc:inkChg chg="add mod">
          <ac:chgData name="Michael Kuniega" userId="999f7fd1-0dc3-4cba-81fd-6a42a8d75a98" providerId="ADAL" clId="{DA7533F6-1196-4316-9E49-784A3F7F72DB}" dt="2022-12-27T01:32:31.766" v="852"/>
          <ac:inkMkLst>
            <pc:docMk/>
            <pc:sldMk cId="0" sldId="275"/>
            <ac:inkMk id="13" creationId="{E092D794-D686-1AE0-5B78-13DC65E7FF4D}"/>
          </ac:inkMkLst>
        </pc:inkChg>
        <pc:inkChg chg="add mod">
          <ac:chgData name="Michael Kuniega" userId="999f7fd1-0dc3-4cba-81fd-6a42a8d75a98" providerId="ADAL" clId="{DA7533F6-1196-4316-9E49-784A3F7F72DB}" dt="2022-12-27T01:32:31.766" v="852"/>
          <ac:inkMkLst>
            <pc:docMk/>
            <pc:sldMk cId="0" sldId="275"/>
            <ac:inkMk id="14" creationId="{37D63C08-1C73-21F6-667B-ACB25D968C4B}"/>
          </ac:inkMkLst>
        </pc:inkChg>
        <pc:inkChg chg="add mod">
          <ac:chgData name="Michael Kuniega" userId="999f7fd1-0dc3-4cba-81fd-6a42a8d75a98" providerId="ADAL" clId="{DA7533F6-1196-4316-9E49-784A3F7F72DB}" dt="2022-12-27T01:32:31.766" v="852"/>
          <ac:inkMkLst>
            <pc:docMk/>
            <pc:sldMk cId="0" sldId="275"/>
            <ac:inkMk id="15" creationId="{284B1A38-828F-4C35-E755-B27D780CA4E5}"/>
          </ac:inkMkLst>
        </pc:inkChg>
        <pc:inkChg chg="add mod">
          <ac:chgData name="Michael Kuniega" userId="999f7fd1-0dc3-4cba-81fd-6a42a8d75a98" providerId="ADAL" clId="{DA7533F6-1196-4316-9E49-784A3F7F72DB}" dt="2022-12-27T01:32:31.766" v="852"/>
          <ac:inkMkLst>
            <pc:docMk/>
            <pc:sldMk cId="0" sldId="275"/>
            <ac:inkMk id="16" creationId="{72FE456B-4305-09D5-1F66-209E53734775}"/>
          </ac:inkMkLst>
        </pc:inkChg>
        <pc:inkChg chg="add mod">
          <ac:chgData name="Michael Kuniega" userId="999f7fd1-0dc3-4cba-81fd-6a42a8d75a98" providerId="ADAL" clId="{DA7533F6-1196-4316-9E49-784A3F7F72DB}" dt="2022-12-27T01:32:31.766" v="852"/>
          <ac:inkMkLst>
            <pc:docMk/>
            <pc:sldMk cId="0" sldId="275"/>
            <ac:inkMk id="17" creationId="{B92BA89B-FFF7-CF64-7EDC-2877F9B7605A}"/>
          </ac:inkMkLst>
        </pc:inkChg>
        <pc:inkChg chg="add mod">
          <ac:chgData name="Michael Kuniega" userId="999f7fd1-0dc3-4cba-81fd-6a42a8d75a98" providerId="ADAL" clId="{DA7533F6-1196-4316-9E49-784A3F7F72DB}" dt="2022-12-27T01:32:31.766" v="852"/>
          <ac:inkMkLst>
            <pc:docMk/>
            <pc:sldMk cId="0" sldId="275"/>
            <ac:inkMk id="18" creationId="{1DC5BAEC-2259-BF66-D1B5-A5771877F82F}"/>
          </ac:inkMkLst>
        </pc:inkChg>
        <pc:inkChg chg="add mod">
          <ac:chgData name="Michael Kuniega" userId="999f7fd1-0dc3-4cba-81fd-6a42a8d75a98" providerId="ADAL" clId="{DA7533F6-1196-4316-9E49-784A3F7F72DB}" dt="2022-12-27T01:32:31.766" v="852"/>
          <ac:inkMkLst>
            <pc:docMk/>
            <pc:sldMk cId="0" sldId="275"/>
            <ac:inkMk id="19" creationId="{A8B12CCD-EA7C-0EE0-D5AC-649131C51790}"/>
          </ac:inkMkLst>
        </pc:inkChg>
        <pc:inkChg chg="add mod">
          <ac:chgData name="Michael Kuniega" userId="999f7fd1-0dc3-4cba-81fd-6a42a8d75a98" providerId="ADAL" clId="{DA7533F6-1196-4316-9E49-784A3F7F72DB}" dt="2022-12-27T01:32:31.766" v="852"/>
          <ac:inkMkLst>
            <pc:docMk/>
            <pc:sldMk cId="0" sldId="275"/>
            <ac:inkMk id="20" creationId="{3B38BD0B-390C-AB23-1BA1-3C66C0F03196}"/>
          </ac:inkMkLst>
        </pc:inkChg>
        <pc:inkChg chg="add mod">
          <ac:chgData name="Michael Kuniega" userId="999f7fd1-0dc3-4cba-81fd-6a42a8d75a98" providerId="ADAL" clId="{DA7533F6-1196-4316-9E49-784A3F7F72DB}" dt="2022-12-27T01:32:31.766" v="852"/>
          <ac:inkMkLst>
            <pc:docMk/>
            <pc:sldMk cId="0" sldId="275"/>
            <ac:inkMk id="21" creationId="{3E5F9819-2DB5-B4A0-EDAC-AC7916AF7E8C}"/>
          </ac:inkMkLst>
        </pc:inkChg>
      </pc:sldChg>
      <pc:sldChg chg="addSp delSp modSp mod">
        <pc:chgData name="Michael Kuniega" userId="999f7fd1-0dc3-4cba-81fd-6a42a8d75a98" providerId="ADAL" clId="{DA7533F6-1196-4316-9E49-784A3F7F72DB}" dt="2022-12-27T01:20:41.864" v="319"/>
        <pc:sldMkLst>
          <pc:docMk/>
          <pc:sldMk cId="3124572413" sldId="322"/>
        </pc:sldMkLst>
        <pc:grpChg chg="del mod">
          <ac:chgData name="Michael Kuniega" userId="999f7fd1-0dc3-4cba-81fd-6a42a8d75a98" providerId="ADAL" clId="{DA7533F6-1196-4316-9E49-784A3F7F72DB}" dt="2022-12-27T01:20:41.864" v="319"/>
          <ac:grpSpMkLst>
            <pc:docMk/>
            <pc:sldMk cId="3124572413" sldId="322"/>
            <ac:grpSpMk id="10" creationId="{202CCC91-2428-3CCE-988B-B3AD16CD3CE9}"/>
          </ac:grpSpMkLst>
        </pc:grpChg>
        <pc:grpChg chg="del mod">
          <ac:chgData name="Michael Kuniega" userId="999f7fd1-0dc3-4cba-81fd-6a42a8d75a98" providerId="ADAL" clId="{DA7533F6-1196-4316-9E49-784A3F7F72DB}" dt="2022-12-27T01:15:34.695" v="69"/>
          <ac:grpSpMkLst>
            <pc:docMk/>
            <pc:sldMk cId="3124572413" sldId="322"/>
            <ac:grpSpMk id="13" creationId="{42CDD006-42FB-6407-0C02-207D4F06858F}"/>
          </ac:grpSpMkLst>
        </pc:grpChg>
        <pc:grpChg chg="del mod">
          <ac:chgData name="Michael Kuniega" userId="999f7fd1-0dc3-4cba-81fd-6a42a8d75a98" providerId="ADAL" clId="{DA7533F6-1196-4316-9E49-784A3F7F72DB}" dt="2022-12-27T01:20:41.864" v="319"/>
          <ac:grpSpMkLst>
            <pc:docMk/>
            <pc:sldMk cId="3124572413" sldId="322"/>
            <ac:grpSpMk id="16" creationId="{0288DAFE-5D87-1DB9-E0C5-B7C9FA149A95}"/>
          </ac:grpSpMkLst>
        </pc:grpChg>
        <pc:grpChg chg="del mod">
          <ac:chgData name="Michael Kuniega" userId="999f7fd1-0dc3-4cba-81fd-6a42a8d75a98" providerId="ADAL" clId="{DA7533F6-1196-4316-9E49-784A3F7F72DB}" dt="2022-12-27T01:16:02.459" v="83"/>
          <ac:grpSpMkLst>
            <pc:docMk/>
            <pc:sldMk cId="3124572413" sldId="322"/>
            <ac:grpSpMk id="21" creationId="{4B313A1A-F64E-D09C-A930-86FC0866E74A}"/>
          </ac:grpSpMkLst>
        </pc:grpChg>
        <pc:grpChg chg="del mod">
          <ac:chgData name="Michael Kuniega" userId="999f7fd1-0dc3-4cba-81fd-6a42a8d75a98" providerId="ADAL" clId="{DA7533F6-1196-4316-9E49-784A3F7F72DB}" dt="2022-12-27T01:16:05.697" v="87"/>
          <ac:grpSpMkLst>
            <pc:docMk/>
            <pc:sldMk cId="3124572413" sldId="322"/>
            <ac:grpSpMk id="25" creationId="{8AA65605-E9FE-0CF9-3CDD-97AD158607A1}"/>
          </ac:grpSpMkLst>
        </pc:grpChg>
        <pc:grpChg chg="del mod">
          <ac:chgData name="Michael Kuniega" userId="999f7fd1-0dc3-4cba-81fd-6a42a8d75a98" providerId="ADAL" clId="{DA7533F6-1196-4316-9E49-784A3F7F72DB}" dt="2022-12-27T01:20:41.864" v="319"/>
          <ac:grpSpMkLst>
            <pc:docMk/>
            <pc:sldMk cId="3124572413" sldId="322"/>
            <ac:grpSpMk id="29" creationId="{9A14A145-092B-7428-BD2A-EB829725D922}"/>
          </ac:grpSpMkLst>
        </pc:grpChg>
        <pc:grpChg chg="mod">
          <ac:chgData name="Michael Kuniega" userId="999f7fd1-0dc3-4cba-81fd-6a42a8d75a98" providerId="ADAL" clId="{DA7533F6-1196-4316-9E49-784A3F7F72DB}" dt="2022-12-27T01:16:14.621" v="92"/>
          <ac:grpSpMkLst>
            <pc:docMk/>
            <pc:sldMk cId="3124572413" sldId="322"/>
            <ac:grpSpMk id="34" creationId="{38F3D240-DEAA-8192-2BEC-CBE31CD3209F}"/>
          </ac:grpSpMkLst>
        </pc:grpChg>
        <pc:grpChg chg="mod">
          <ac:chgData name="Michael Kuniega" userId="999f7fd1-0dc3-4cba-81fd-6a42a8d75a98" providerId="ADAL" clId="{DA7533F6-1196-4316-9E49-784A3F7F72DB}" dt="2022-12-27T01:16:19.310" v="96"/>
          <ac:grpSpMkLst>
            <pc:docMk/>
            <pc:sldMk cId="3124572413" sldId="322"/>
            <ac:grpSpMk id="38" creationId="{7F71973F-EE07-6E73-A29D-197C4BD93D49}"/>
          </ac:grpSpMkLst>
        </pc:grpChg>
        <pc:grpChg chg="del mod">
          <ac:chgData name="Michael Kuniega" userId="999f7fd1-0dc3-4cba-81fd-6a42a8d75a98" providerId="ADAL" clId="{DA7533F6-1196-4316-9E49-784A3F7F72DB}" dt="2022-12-27T01:20:24.735" v="293"/>
          <ac:grpSpMkLst>
            <pc:docMk/>
            <pc:sldMk cId="3124572413" sldId="322"/>
            <ac:grpSpMk id="41" creationId="{D15E0DD7-3A51-95DB-7655-176EA22C4894}"/>
          </ac:grpSpMkLst>
        </pc:grpChg>
        <pc:grpChg chg="del mod">
          <ac:chgData name="Michael Kuniega" userId="999f7fd1-0dc3-4cba-81fd-6a42a8d75a98" providerId="ADAL" clId="{DA7533F6-1196-4316-9E49-784A3F7F72DB}" dt="2022-12-27T01:20:29.341" v="296"/>
          <ac:grpSpMkLst>
            <pc:docMk/>
            <pc:sldMk cId="3124572413" sldId="322"/>
            <ac:grpSpMk id="63" creationId="{8D74E378-4CE1-36BA-2CD6-93BA5BB8147E}"/>
          </ac:grpSpMkLst>
        </pc:grpChg>
        <pc:grpChg chg="mod">
          <ac:chgData name="Michael Kuniega" userId="999f7fd1-0dc3-4cba-81fd-6a42a8d75a98" providerId="ADAL" clId="{DA7533F6-1196-4316-9E49-784A3F7F72DB}" dt="2022-12-27T01:20:29.341" v="296"/>
          <ac:grpSpMkLst>
            <pc:docMk/>
            <pc:sldMk cId="3124572413" sldId="322"/>
            <ac:grpSpMk id="65" creationId="{06341597-0E29-59F6-BB64-FC993B5AB36C}"/>
          </ac:grpSpMkLst>
        </pc:grpChg>
        <pc:grpChg chg="del mod">
          <ac:chgData name="Michael Kuniega" userId="999f7fd1-0dc3-4cba-81fd-6a42a8d75a98" providerId="ADAL" clId="{DA7533F6-1196-4316-9E49-784A3F7F72DB}" dt="2022-12-27T01:20:35.866" v="307"/>
          <ac:grpSpMkLst>
            <pc:docMk/>
            <pc:sldMk cId="3124572413" sldId="322"/>
            <ac:grpSpMk id="72" creationId="{FAEF6371-399D-025D-B83E-8A349B1AC91C}"/>
          </ac:grpSpMkLst>
        </pc:grpChg>
        <pc:grpChg chg="del mod">
          <ac:chgData name="Michael Kuniega" userId="999f7fd1-0dc3-4cba-81fd-6a42a8d75a98" providerId="ADAL" clId="{DA7533F6-1196-4316-9E49-784A3F7F72DB}" dt="2022-12-27T01:20:39.389" v="313"/>
          <ac:grpSpMkLst>
            <pc:docMk/>
            <pc:sldMk cId="3124572413" sldId="322"/>
            <ac:grpSpMk id="76" creationId="{AD470A1F-6399-348C-DCB9-2FDE80D83A17}"/>
          </ac:grpSpMkLst>
        </pc:grpChg>
        <pc:grpChg chg="del mod">
          <ac:chgData name="Michael Kuniega" userId="999f7fd1-0dc3-4cba-81fd-6a42a8d75a98" providerId="ADAL" clId="{DA7533F6-1196-4316-9E49-784A3F7F72DB}" dt="2022-12-27T01:20:40.407" v="316"/>
          <ac:grpSpMkLst>
            <pc:docMk/>
            <pc:sldMk cId="3124572413" sldId="322"/>
            <ac:grpSpMk id="82" creationId="{C5483FF2-6D88-CDC5-A9DA-6F0FAF54FD9A}"/>
          </ac:grpSpMkLst>
        </pc:grpChg>
        <pc:grpChg chg="del mod">
          <ac:chgData name="Michael Kuniega" userId="999f7fd1-0dc3-4cba-81fd-6a42a8d75a98" providerId="ADAL" clId="{DA7533F6-1196-4316-9E49-784A3F7F72DB}" dt="2022-12-27T01:20:41.864" v="319"/>
          <ac:grpSpMkLst>
            <pc:docMk/>
            <pc:sldMk cId="3124572413" sldId="322"/>
            <ac:grpSpMk id="85" creationId="{44004DF7-9EB5-CE68-3404-5CE98F855C81}"/>
          </ac:grpSpMkLst>
        </pc:grpChg>
        <pc:grpChg chg="mod">
          <ac:chgData name="Michael Kuniega" userId="999f7fd1-0dc3-4cba-81fd-6a42a8d75a98" providerId="ADAL" clId="{DA7533F6-1196-4316-9E49-784A3F7F72DB}" dt="2022-12-27T01:20:41.864" v="319"/>
          <ac:grpSpMkLst>
            <pc:docMk/>
            <pc:sldMk cId="3124572413" sldId="322"/>
            <ac:grpSpMk id="88" creationId="{D2428438-54E4-DD8E-B308-C4E59DB1334C}"/>
          </ac:grpSpMkLst>
        </pc:grpChg>
        <pc:inkChg chg="add del">
          <ac:chgData name="Michael Kuniega" userId="999f7fd1-0dc3-4cba-81fd-6a42a8d75a98" providerId="ADAL" clId="{DA7533F6-1196-4316-9E49-784A3F7F72DB}" dt="2022-12-27T01:14:58.889" v="60"/>
          <ac:inkMkLst>
            <pc:docMk/>
            <pc:sldMk cId="3124572413" sldId="322"/>
            <ac:inkMk id="3" creationId="{FAC4B73B-0A37-13A1-E2CE-E3A7EEC6F718}"/>
          </ac:inkMkLst>
        </pc:inkChg>
        <pc:inkChg chg="add">
          <ac:chgData name="Michael Kuniega" userId="999f7fd1-0dc3-4cba-81fd-6a42a8d75a98" providerId="ADAL" clId="{DA7533F6-1196-4316-9E49-784A3F7F72DB}" dt="2022-12-27T01:15:01.595" v="61" actId="9405"/>
          <ac:inkMkLst>
            <pc:docMk/>
            <pc:sldMk cId="3124572413" sldId="322"/>
            <ac:inkMk id="4" creationId="{C2356C85-B5A9-B45B-DD66-A587E80F004B}"/>
          </ac:inkMkLst>
        </pc:inkChg>
        <pc:inkChg chg="add mod">
          <ac:chgData name="Michael Kuniega" userId="999f7fd1-0dc3-4cba-81fd-6a42a8d75a98" providerId="ADAL" clId="{DA7533F6-1196-4316-9E49-784A3F7F72DB}" dt="2022-12-27T01:20:41.864" v="319"/>
          <ac:inkMkLst>
            <pc:docMk/>
            <pc:sldMk cId="3124572413" sldId="322"/>
            <ac:inkMk id="7" creationId="{03271FBE-46A5-43D7-2E5E-AA37C2B68D07}"/>
          </ac:inkMkLst>
        </pc:inkChg>
        <pc:inkChg chg="add mod">
          <ac:chgData name="Michael Kuniega" userId="999f7fd1-0dc3-4cba-81fd-6a42a8d75a98" providerId="ADAL" clId="{DA7533F6-1196-4316-9E49-784A3F7F72DB}" dt="2022-12-27T01:20:41.864" v="319"/>
          <ac:inkMkLst>
            <pc:docMk/>
            <pc:sldMk cId="3124572413" sldId="322"/>
            <ac:inkMk id="8" creationId="{0DC1D4FF-B047-790C-E177-987C1183906A}"/>
          </ac:inkMkLst>
        </pc:inkChg>
        <pc:inkChg chg="add mod">
          <ac:chgData name="Michael Kuniega" userId="999f7fd1-0dc3-4cba-81fd-6a42a8d75a98" providerId="ADAL" clId="{DA7533F6-1196-4316-9E49-784A3F7F72DB}" dt="2022-12-27T01:20:41.864" v="319"/>
          <ac:inkMkLst>
            <pc:docMk/>
            <pc:sldMk cId="3124572413" sldId="322"/>
            <ac:inkMk id="9" creationId="{CD36E5FE-B771-9960-2C34-2179D0221D09}"/>
          </ac:inkMkLst>
        </pc:inkChg>
        <pc:inkChg chg="add del mod">
          <ac:chgData name="Michael Kuniega" userId="999f7fd1-0dc3-4cba-81fd-6a42a8d75a98" providerId="ADAL" clId="{DA7533F6-1196-4316-9E49-784A3F7F72DB}" dt="2022-12-27T01:15:34.695" v="69"/>
          <ac:inkMkLst>
            <pc:docMk/>
            <pc:sldMk cId="3124572413" sldId="322"/>
            <ac:inkMk id="11" creationId="{032F9A61-9659-9992-3356-92634B623B99}"/>
          </ac:inkMkLst>
        </pc:inkChg>
        <pc:inkChg chg="add mod">
          <ac:chgData name="Michael Kuniega" userId="999f7fd1-0dc3-4cba-81fd-6a42a8d75a98" providerId="ADAL" clId="{DA7533F6-1196-4316-9E49-784A3F7F72DB}" dt="2022-12-27T01:15:34.695" v="69"/>
          <ac:inkMkLst>
            <pc:docMk/>
            <pc:sldMk cId="3124572413" sldId="322"/>
            <ac:inkMk id="12" creationId="{0AF19609-20C9-FF64-279C-50D36272F0F9}"/>
          </ac:inkMkLst>
        </pc:inkChg>
        <pc:inkChg chg="add mod">
          <ac:chgData name="Michael Kuniega" userId="999f7fd1-0dc3-4cba-81fd-6a42a8d75a98" providerId="ADAL" clId="{DA7533F6-1196-4316-9E49-784A3F7F72DB}" dt="2022-12-27T01:20:41.864" v="319"/>
          <ac:inkMkLst>
            <pc:docMk/>
            <pc:sldMk cId="3124572413" sldId="322"/>
            <ac:inkMk id="14" creationId="{6DAA369E-CD11-7103-1991-E1333C626F2C}"/>
          </ac:inkMkLst>
        </pc:inkChg>
        <pc:inkChg chg="add mod">
          <ac:chgData name="Michael Kuniega" userId="999f7fd1-0dc3-4cba-81fd-6a42a8d75a98" providerId="ADAL" clId="{DA7533F6-1196-4316-9E49-784A3F7F72DB}" dt="2022-12-27T01:20:41.864" v="319"/>
          <ac:inkMkLst>
            <pc:docMk/>
            <pc:sldMk cId="3124572413" sldId="322"/>
            <ac:inkMk id="15" creationId="{BEB77D98-EB1B-6C70-8C69-520C93F4E5F1}"/>
          </ac:inkMkLst>
        </pc:inkChg>
        <pc:inkChg chg="add mod">
          <ac:chgData name="Michael Kuniega" userId="999f7fd1-0dc3-4cba-81fd-6a42a8d75a98" providerId="ADAL" clId="{DA7533F6-1196-4316-9E49-784A3F7F72DB}" dt="2022-12-27T01:20:41.864" v="319"/>
          <ac:inkMkLst>
            <pc:docMk/>
            <pc:sldMk cId="3124572413" sldId="322"/>
            <ac:inkMk id="17" creationId="{F615C9E7-A394-74DB-438D-A36F090EC9CA}"/>
          </ac:inkMkLst>
        </pc:inkChg>
        <pc:inkChg chg="add mod">
          <ac:chgData name="Michael Kuniega" userId="999f7fd1-0dc3-4cba-81fd-6a42a8d75a98" providerId="ADAL" clId="{DA7533F6-1196-4316-9E49-784A3F7F72DB}" dt="2022-12-27T01:20:41.864" v="319"/>
          <ac:inkMkLst>
            <pc:docMk/>
            <pc:sldMk cId="3124572413" sldId="322"/>
            <ac:inkMk id="18" creationId="{0EF31278-387F-CDBC-35D6-4DE92DAA2DB7}"/>
          </ac:inkMkLst>
        </pc:inkChg>
        <pc:inkChg chg="add del mod">
          <ac:chgData name="Michael Kuniega" userId="999f7fd1-0dc3-4cba-81fd-6a42a8d75a98" providerId="ADAL" clId="{DA7533F6-1196-4316-9E49-784A3F7F72DB}" dt="2022-12-27T01:15:57.434" v="79"/>
          <ac:inkMkLst>
            <pc:docMk/>
            <pc:sldMk cId="3124572413" sldId="322"/>
            <ac:inkMk id="19" creationId="{C00641A0-CA8E-A184-E77B-4DA349697664}"/>
          </ac:inkMkLst>
        </pc:inkChg>
        <pc:inkChg chg="add del mod">
          <ac:chgData name="Michael Kuniega" userId="999f7fd1-0dc3-4cba-81fd-6a42a8d75a98" providerId="ADAL" clId="{DA7533F6-1196-4316-9E49-784A3F7F72DB}" dt="2022-12-27T01:15:54.490" v="78"/>
          <ac:inkMkLst>
            <pc:docMk/>
            <pc:sldMk cId="3124572413" sldId="322"/>
            <ac:inkMk id="20" creationId="{3EBEAEE1-6899-80D2-A1F1-1E4ED2FEDA66}"/>
          </ac:inkMkLst>
        </pc:inkChg>
        <pc:inkChg chg="add mod">
          <ac:chgData name="Michael Kuniega" userId="999f7fd1-0dc3-4cba-81fd-6a42a8d75a98" providerId="ADAL" clId="{DA7533F6-1196-4316-9E49-784A3F7F72DB}" dt="2022-12-27T01:20:41.864" v="319"/>
          <ac:inkMkLst>
            <pc:docMk/>
            <pc:sldMk cId="3124572413" sldId="322"/>
            <ac:inkMk id="22" creationId="{AC90F1B4-E62F-A4AD-AAE2-8908F6C72CEB}"/>
          </ac:inkMkLst>
        </pc:inkChg>
        <pc:inkChg chg="add mod">
          <ac:chgData name="Michael Kuniega" userId="999f7fd1-0dc3-4cba-81fd-6a42a8d75a98" providerId="ADAL" clId="{DA7533F6-1196-4316-9E49-784A3F7F72DB}" dt="2022-12-27T01:20:41.864" v="319"/>
          <ac:inkMkLst>
            <pc:docMk/>
            <pc:sldMk cId="3124572413" sldId="322"/>
            <ac:inkMk id="23" creationId="{C9501756-C555-3D22-886B-4F4169C03469}"/>
          </ac:inkMkLst>
        </pc:inkChg>
        <pc:inkChg chg="add mod">
          <ac:chgData name="Michael Kuniega" userId="999f7fd1-0dc3-4cba-81fd-6a42a8d75a98" providerId="ADAL" clId="{DA7533F6-1196-4316-9E49-784A3F7F72DB}" dt="2022-12-27T01:20:41.864" v="319"/>
          <ac:inkMkLst>
            <pc:docMk/>
            <pc:sldMk cId="3124572413" sldId="322"/>
            <ac:inkMk id="24" creationId="{E589AECD-81EE-A2CF-AFBE-E9D8FF51C9D7}"/>
          </ac:inkMkLst>
        </pc:inkChg>
        <pc:inkChg chg="add mod">
          <ac:chgData name="Michael Kuniega" userId="999f7fd1-0dc3-4cba-81fd-6a42a8d75a98" providerId="ADAL" clId="{DA7533F6-1196-4316-9E49-784A3F7F72DB}" dt="2022-12-27T01:20:41.864" v="319"/>
          <ac:inkMkLst>
            <pc:docMk/>
            <pc:sldMk cId="3124572413" sldId="322"/>
            <ac:inkMk id="26" creationId="{31286104-5621-99CF-E0AF-B151C4BD25D7}"/>
          </ac:inkMkLst>
        </pc:inkChg>
        <pc:inkChg chg="add mod">
          <ac:chgData name="Michael Kuniega" userId="999f7fd1-0dc3-4cba-81fd-6a42a8d75a98" providerId="ADAL" clId="{DA7533F6-1196-4316-9E49-784A3F7F72DB}" dt="2022-12-27T01:20:41.864" v="319"/>
          <ac:inkMkLst>
            <pc:docMk/>
            <pc:sldMk cId="3124572413" sldId="322"/>
            <ac:inkMk id="27" creationId="{1567FF51-897F-AB40-B386-6B209DEEC4C6}"/>
          </ac:inkMkLst>
        </pc:inkChg>
        <pc:inkChg chg="add mod">
          <ac:chgData name="Michael Kuniega" userId="999f7fd1-0dc3-4cba-81fd-6a42a8d75a98" providerId="ADAL" clId="{DA7533F6-1196-4316-9E49-784A3F7F72DB}" dt="2022-12-27T01:20:41.864" v="319"/>
          <ac:inkMkLst>
            <pc:docMk/>
            <pc:sldMk cId="3124572413" sldId="322"/>
            <ac:inkMk id="28" creationId="{CF381F1D-22C3-F5A5-BEF5-199D7DB84F8E}"/>
          </ac:inkMkLst>
        </pc:inkChg>
        <pc:inkChg chg="add">
          <ac:chgData name="Michael Kuniega" userId="999f7fd1-0dc3-4cba-81fd-6a42a8d75a98" providerId="ADAL" clId="{DA7533F6-1196-4316-9E49-784A3F7F72DB}" dt="2022-12-27T01:16:11.107" v="88" actId="9405"/>
          <ac:inkMkLst>
            <pc:docMk/>
            <pc:sldMk cId="3124572413" sldId="322"/>
            <ac:inkMk id="30" creationId="{1B5867B0-9A2A-3F94-9B00-CA8F0EDC701F}"/>
          </ac:inkMkLst>
        </pc:inkChg>
        <pc:inkChg chg="add mod">
          <ac:chgData name="Michael Kuniega" userId="999f7fd1-0dc3-4cba-81fd-6a42a8d75a98" providerId="ADAL" clId="{DA7533F6-1196-4316-9E49-784A3F7F72DB}" dt="2022-12-27T01:16:14.621" v="92"/>
          <ac:inkMkLst>
            <pc:docMk/>
            <pc:sldMk cId="3124572413" sldId="322"/>
            <ac:inkMk id="31" creationId="{08B2445F-99F6-F466-B2AC-DF6FB8575725}"/>
          </ac:inkMkLst>
        </pc:inkChg>
        <pc:inkChg chg="add mod">
          <ac:chgData name="Michael Kuniega" userId="999f7fd1-0dc3-4cba-81fd-6a42a8d75a98" providerId="ADAL" clId="{DA7533F6-1196-4316-9E49-784A3F7F72DB}" dt="2022-12-27T01:16:14.621" v="92"/>
          <ac:inkMkLst>
            <pc:docMk/>
            <pc:sldMk cId="3124572413" sldId="322"/>
            <ac:inkMk id="32" creationId="{F04728FB-B9DA-06AE-2893-D86DAE28D596}"/>
          </ac:inkMkLst>
        </pc:inkChg>
        <pc:inkChg chg="add mod">
          <ac:chgData name="Michael Kuniega" userId="999f7fd1-0dc3-4cba-81fd-6a42a8d75a98" providerId="ADAL" clId="{DA7533F6-1196-4316-9E49-784A3F7F72DB}" dt="2022-12-27T01:16:14.621" v="92"/>
          <ac:inkMkLst>
            <pc:docMk/>
            <pc:sldMk cId="3124572413" sldId="322"/>
            <ac:inkMk id="33" creationId="{FA5F2FB3-C76E-6A0A-35E6-2CA1163E4B7F}"/>
          </ac:inkMkLst>
        </pc:inkChg>
        <pc:inkChg chg="add">
          <ac:chgData name="Michael Kuniega" userId="999f7fd1-0dc3-4cba-81fd-6a42a8d75a98" providerId="ADAL" clId="{DA7533F6-1196-4316-9E49-784A3F7F72DB}" dt="2022-12-27T01:16:16.589" v="93" actId="9405"/>
          <ac:inkMkLst>
            <pc:docMk/>
            <pc:sldMk cId="3124572413" sldId="322"/>
            <ac:inkMk id="35" creationId="{0D259F7F-A6D7-F8C3-4672-7974D907A85D}"/>
          </ac:inkMkLst>
        </pc:inkChg>
        <pc:inkChg chg="add mod">
          <ac:chgData name="Michael Kuniega" userId="999f7fd1-0dc3-4cba-81fd-6a42a8d75a98" providerId="ADAL" clId="{DA7533F6-1196-4316-9E49-784A3F7F72DB}" dt="2022-12-27T01:16:19.310" v="96"/>
          <ac:inkMkLst>
            <pc:docMk/>
            <pc:sldMk cId="3124572413" sldId="322"/>
            <ac:inkMk id="36" creationId="{094D9789-8969-C3E4-E5D4-0A9CD684468B}"/>
          </ac:inkMkLst>
        </pc:inkChg>
        <pc:inkChg chg="add mod">
          <ac:chgData name="Michael Kuniega" userId="999f7fd1-0dc3-4cba-81fd-6a42a8d75a98" providerId="ADAL" clId="{DA7533F6-1196-4316-9E49-784A3F7F72DB}" dt="2022-12-27T01:16:19.310" v="96"/>
          <ac:inkMkLst>
            <pc:docMk/>
            <pc:sldMk cId="3124572413" sldId="322"/>
            <ac:inkMk id="37" creationId="{07B2A186-2371-6D13-427D-BB71D6851687}"/>
          </ac:inkMkLst>
        </pc:inkChg>
        <pc:inkChg chg="add mod">
          <ac:chgData name="Michael Kuniega" userId="999f7fd1-0dc3-4cba-81fd-6a42a8d75a98" providerId="ADAL" clId="{DA7533F6-1196-4316-9E49-784A3F7F72DB}" dt="2022-12-27T01:20:29.341" v="296"/>
          <ac:inkMkLst>
            <pc:docMk/>
            <pc:sldMk cId="3124572413" sldId="322"/>
            <ac:inkMk id="39" creationId="{DAE1EF20-1ECD-45DA-5F2D-589C9B7048C6}"/>
          </ac:inkMkLst>
        </pc:inkChg>
        <pc:inkChg chg="add mod">
          <ac:chgData name="Michael Kuniega" userId="999f7fd1-0dc3-4cba-81fd-6a42a8d75a98" providerId="ADAL" clId="{DA7533F6-1196-4316-9E49-784A3F7F72DB}" dt="2022-12-27T01:20:29.341" v="296"/>
          <ac:inkMkLst>
            <pc:docMk/>
            <pc:sldMk cId="3124572413" sldId="322"/>
            <ac:inkMk id="40" creationId="{E16597C5-F20E-284D-5CDC-E4EB6B0499FB}"/>
          </ac:inkMkLst>
        </pc:inkChg>
        <pc:inkChg chg="add mod">
          <ac:chgData name="Michael Kuniega" userId="999f7fd1-0dc3-4cba-81fd-6a42a8d75a98" providerId="ADAL" clId="{DA7533F6-1196-4316-9E49-784A3F7F72DB}" dt="2022-12-27T01:20:29.341" v="296"/>
          <ac:inkMkLst>
            <pc:docMk/>
            <pc:sldMk cId="3124572413" sldId="322"/>
            <ac:inkMk id="42" creationId="{9D88D925-17C6-3D17-A601-B0B709C16BCF}"/>
          </ac:inkMkLst>
        </pc:inkChg>
        <pc:inkChg chg="add mod">
          <ac:chgData name="Michael Kuniega" userId="999f7fd1-0dc3-4cba-81fd-6a42a8d75a98" providerId="ADAL" clId="{DA7533F6-1196-4316-9E49-784A3F7F72DB}" dt="2022-12-27T01:20:29.341" v="296"/>
          <ac:inkMkLst>
            <pc:docMk/>
            <pc:sldMk cId="3124572413" sldId="322"/>
            <ac:inkMk id="43" creationId="{7DB22AE0-EEA1-D59E-C2D5-3F54E8427B4B}"/>
          </ac:inkMkLst>
        </pc:inkChg>
        <pc:inkChg chg="add mod">
          <ac:chgData name="Michael Kuniega" userId="999f7fd1-0dc3-4cba-81fd-6a42a8d75a98" providerId="ADAL" clId="{DA7533F6-1196-4316-9E49-784A3F7F72DB}" dt="2022-12-27T01:20:29.341" v="296"/>
          <ac:inkMkLst>
            <pc:docMk/>
            <pc:sldMk cId="3124572413" sldId="322"/>
            <ac:inkMk id="44" creationId="{2DB65053-92AA-32AB-2A14-408A86E50E2F}"/>
          </ac:inkMkLst>
        </pc:inkChg>
        <pc:inkChg chg="add mod">
          <ac:chgData name="Michael Kuniega" userId="999f7fd1-0dc3-4cba-81fd-6a42a8d75a98" providerId="ADAL" clId="{DA7533F6-1196-4316-9E49-784A3F7F72DB}" dt="2022-12-27T01:20:29.341" v="296"/>
          <ac:inkMkLst>
            <pc:docMk/>
            <pc:sldMk cId="3124572413" sldId="322"/>
            <ac:inkMk id="45" creationId="{FF4EDD0F-5B3E-7121-5FF4-2738CFE35224}"/>
          </ac:inkMkLst>
        </pc:inkChg>
        <pc:inkChg chg="add mod">
          <ac:chgData name="Michael Kuniega" userId="999f7fd1-0dc3-4cba-81fd-6a42a8d75a98" providerId="ADAL" clId="{DA7533F6-1196-4316-9E49-784A3F7F72DB}" dt="2022-12-27T01:20:29.341" v="296"/>
          <ac:inkMkLst>
            <pc:docMk/>
            <pc:sldMk cId="3124572413" sldId="322"/>
            <ac:inkMk id="46" creationId="{C72D4AC3-735F-6044-9006-2AEC3128D19B}"/>
          </ac:inkMkLst>
        </pc:inkChg>
        <pc:inkChg chg="add mod">
          <ac:chgData name="Michael Kuniega" userId="999f7fd1-0dc3-4cba-81fd-6a42a8d75a98" providerId="ADAL" clId="{DA7533F6-1196-4316-9E49-784A3F7F72DB}" dt="2022-12-27T01:20:29.341" v="296"/>
          <ac:inkMkLst>
            <pc:docMk/>
            <pc:sldMk cId="3124572413" sldId="322"/>
            <ac:inkMk id="47" creationId="{E46BB266-5257-41BC-3AE1-8A8B289CEE4A}"/>
          </ac:inkMkLst>
        </pc:inkChg>
        <pc:inkChg chg="add mod">
          <ac:chgData name="Michael Kuniega" userId="999f7fd1-0dc3-4cba-81fd-6a42a8d75a98" providerId="ADAL" clId="{DA7533F6-1196-4316-9E49-784A3F7F72DB}" dt="2022-12-27T01:20:29.341" v="296"/>
          <ac:inkMkLst>
            <pc:docMk/>
            <pc:sldMk cId="3124572413" sldId="322"/>
            <ac:inkMk id="48" creationId="{FD3AE15C-077D-9A43-A6B1-37F56F102F6E}"/>
          </ac:inkMkLst>
        </pc:inkChg>
        <pc:inkChg chg="add mod">
          <ac:chgData name="Michael Kuniega" userId="999f7fd1-0dc3-4cba-81fd-6a42a8d75a98" providerId="ADAL" clId="{DA7533F6-1196-4316-9E49-784A3F7F72DB}" dt="2022-12-27T01:20:29.341" v="296"/>
          <ac:inkMkLst>
            <pc:docMk/>
            <pc:sldMk cId="3124572413" sldId="322"/>
            <ac:inkMk id="49" creationId="{1838B889-D4C0-0C00-53A3-94AFE7A9D8E5}"/>
          </ac:inkMkLst>
        </pc:inkChg>
        <pc:inkChg chg="add mod">
          <ac:chgData name="Michael Kuniega" userId="999f7fd1-0dc3-4cba-81fd-6a42a8d75a98" providerId="ADAL" clId="{DA7533F6-1196-4316-9E49-784A3F7F72DB}" dt="2022-12-27T01:20:29.341" v="296"/>
          <ac:inkMkLst>
            <pc:docMk/>
            <pc:sldMk cId="3124572413" sldId="322"/>
            <ac:inkMk id="50" creationId="{E445615A-C611-8CAB-064D-92B5BE48A822}"/>
          </ac:inkMkLst>
        </pc:inkChg>
        <pc:inkChg chg="add mod">
          <ac:chgData name="Michael Kuniega" userId="999f7fd1-0dc3-4cba-81fd-6a42a8d75a98" providerId="ADAL" clId="{DA7533F6-1196-4316-9E49-784A3F7F72DB}" dt="2022-12-27T01:20:29.341" v="296"/>
          <ac:inkMkLst>
            <pc:docMk/>
            <pc:sldMk cId="3124572413" sldId="322"/>
            <ac:inkMk id="51" creationId="{1FF91FB4-BC85-4FF7-E9FB-13F3BFB7D726}"/>
          </ac:inkMkLst>
        </pc:inkChg>
        <pc:inkChg chg="add mod">
          <ac:chgData name="Michael Kuniega" userId="999f7fd1-0dc3-4cba-81fd-6a42a8d75a98" providerId="ADAL" clId="{DA7533F6-1196-4316-9E49-784A3F7F72DB}" dt="2022-12-27T01:20:29.341" v="296"/>
          <ac:inkMkLst>
            <pc:docMk/>
            <pc:sldMk cId="3124572413" sldId="322"/>
            <ac:inkMk id="52" creationId="{6EE42FCE-7120-6859-93B1-A2B59DE75A76}"/>
          </ac:inkMkLst>
        </pc:inkChg>
        <pc:inkChg chg="add mod">
          <ac:chgData name="Michael Kuniega" userId="999f7fd1-0dc3-4cba-81fd-6a42a8d75a98" providerId="ADAL" clId="{DA7533F6-1196-4316-9E49-784A3F7F72DB}" dt="2022-12-27T01:20:29.341" v="296"/>
          <ac:inkMkLst>
            <pc:docMk/>
            <pc:sldMk cId="3124572413" sldId="322"/>
            <ac:inkMk id="53" creationId="{43A59944-B5C3-CD5E-8760-AA3F8A207168}"/>
          </ac:inkMkLst>
        </pc:inkChg>
        <pc:inkChg chg="add mod">
          <ac:chgData name="Michael Kuniega" userId="999f7fd1-0dc3-4cba-81fd-6a42a8d75a98" providerId="ADAL" clId="{DA7533F6-1196-4316-9E49-784A3F7F72DB}" dt="2022-12-27T01:20:29.341" v="296"/>
          <ac:inkMkLst>
            <pc:docMk/>
            <pc:sldMk cId="3124572413" sldId="322"/>
            <ac:inkMk id="54" creationId="{A021B3F4-7BFC-1F43-4635-7BE0C89A5E5F}"/>
          </ac:inkMkLst>
        </pc:inkChg>
        <pc:inkChg chg="add mod">
          <ac:chgData name="Michael Kuniega" userId="999f7fd1-0dc3-4cba-81fd-6a42a8d75a98" providerId="ADAL" clId="{DA7533F6-1196-4316-9E49-784A3F7F72DB}" dt="2022-12-27T01:20:29.341" v="296"/>
          <ac:inkMkLst>
            <pc:docMk/>
            <pc:sldMk cId="3124572413" sldId="322"/>
            <ac:inkMk id="55" creationId="{262FEADC-C9E4-36F4-D3DA-E5DA21AFBF54}"/>
          </ac:inkMkLst>
        </pc:inkChg>
        <pc:inkChg chg="add mod">
          <ac:chgData name="Michael Kuniega" userId="999f7fd1-0dc3-4cba-81fd-6a42a8d75a98" providerId="ADAL" clId="{DA7533F6-1196-4316-9E49-784A3F7F72DB}" dt="2022-12-27T01:20:29.341" v="296"/>
          <ac:inkMkLst>
            <pc:docMk/>
            <pc:sldMk cId="3124572413" sldId="322"/>
            <ac:inkMk id="56" creationId="{435ACE65-C00B-6595-2587-A3AD1CC86005}"/>
          </ac:inkMkLst>
        </pc:inkChg>
        <pc:inkChg chg="add mod">
          <ac:chgData name="Michael Kuniega" userId="999f7fd1-0dc3-4cba-81fd-6a42a8d75a98" providerId="ADAL" clId="{DA7533F6-1196-4316-9E49-784A3F7F72DB}" dt="2022-12-27T01:20:29.341" v="296"/>
          <ac:inkMkLst>
            <pc:docMk/>
            <pc:sldMk cId="3124572413" sldId="322"/>
            <ac:inkMk id="57" creationId="{FAA61856-C493-C14C-C1B8-E34BEA015E24}"/>
          </ac:inkMkLst>
        </pc:inkChg>
        <pc:inkChg chg="add mod">
          <ac:chgData name="Michael Kuniega" userId="999f7fd1-0dc3-4cba-81fd-6a42a8d75a98" providerId="ADAL" clId="{DA7533F6-1196-4316-9E49-784A3F7F72DB}" dt="2022-12-27T01:20:29.341" v="296"/>
          <ac:inkMkLst>
            <pc:docMk/>
            <pc:sldMk cId="3124572413" sldId="322"/>
            <ac:inkMk id="58" creationId="{8800BC3F-C8A3-FCD4-E2AF-BF5F4531B48E}"/>
          </ac:inkMkLst>
        </pc:inkChg>
        <pc:inkChg chg="add mod">
          <ac:chgData name="Michael Kuniega" userId="999f7fd1-0dc3-4cba-81fd-6a42a8d75a98" providerId="ADAL" clId="{DA7533F6-1196-4316-9E49-784A3F7F72DB}" dt="2022-12-27T01:20:29.341" v="296"/>
          <ac:inkMkLst>
            <pc:docMk/>
            <pc:sldMk cId="3124572413" sldId="322"/>
            <ac:inkMk id="59" creationId="{1CBB8DC4-1006-E3C6-50B9-E347B72CB423}"/>
          </ac:inkMkLst>
        </pc:inkChg>
        <pc:inkChg chg="add mod">
          <ac:chgData name="Michael Kuniega" userId="999f7fd1-0dc3-4cba-81fd-6a42a8d75a98" providerId="ADAL" clId="{DA7533F6-1196-4316-9E49-784A3F7F72DB}" dt="2022-12-27T01:20:29.341" v="296"/>
          <ac:inkMkLst>
            <pc:docMk/>
            <pc:sldMk cId="3124572413" sldId="322"/>
            <ac:inkMk id="60" creationId="{3B32CE53-E2F6-5A7E-AAAD-05D193EDB1A8}"/>
          </ac:inkMkLst>
        </pc:inkChg>
        <pc:inkChg chg="add mod">
          <ac:chgData name="Michael Kuniega" userId="999f7fd1-0dc3-4cba-81fd-6a42a8d75a98" providerId="ADAL" clId="{DA7533F6-1196-4316-9E49-784A3F7F72DB}" dt="2022-12-27T01:20:29.341" v="296"/>
          <ac:inkMkLst>
            <pc:docMk/>
            <pc:sldMk cId="3124572413" sldId="322"/>
            <ac:inkMk id="61" creationId="{66227477-2538-5F71-11EC-01B394CD6235}"/>
          </ac:inkMkLst>
        </pc:inkChg>
        <pc:inkChg chg="add mod">
          <ac:chgData name="Michael Kuniega" userId="999f7fd1-0dc3-4cba-81fd-6a42a8d75a98" providerId="ADAL" clId="{DA7533F6-1196-4316-9E49-784A3F7F72DB}" dt="2022-12-27T01:20:29.341" v="296"/>
          <ac:inkMkLst>
            <pc:docMk/>
            <pc:sldMk cId="3124572413" sldId="322"/>
            <ac:inkMk id="62" creationId="{D6A704C5-7BDE-EC21-D82E-430B8710A4E5}"/>
          </ac:inkMkLst>
        </pc:inkChg>
        <pc:inkChg chg="add mod">
          <ac:chgData name="Michael Kuniega" userId="999f7fd1-0dc3-4cba-81fd-6a42a8d75a98" providerId="ADAL" clId="{DA7533F6-1196-4316-9E49-784A3F7F72DB}" dt="2022-12-27T01:20:29.341" v="296"/>
          <ac:inkMkLst>
            <pc:docMk/>
            <pc:sldMk cId="3124572413" sldId="322"/>
            <ac:inkMk id="64" creationId="{BC0A1F25-F651-1706-3672-FAB195309850}"/>
          </ac:inkMkLst>
        </pc:inkChg>
        <pc:inkChg chg="add mod">
          <ac:chgData name="Michael Kuniega" userId="999f7fd1-0dc3-4cba-81fd-6a42a8d75a98" providerId="ADAL" clId="{DA7533F6-1196-4316-9E49-784A3F7F72DB}" dt="2022-12-27T01:20:41.864" v="319"/>
          <ac:inkMkLst>
            <pc:docMk/>
            <pc:sldMk cId="3124572413" sldId="322"/>
            <ac:inkMk id="66" creationId="{2946A346-D5A5-A610-8BBB-8FCB55B2BD0C}"/>
          </ac:inkMkLst>
        </pc:inkChg>
        <pc:inkChg chg="add mod">
          <ac:chgData name="Michael Kuniega" userId="999f7fd1-0dc3-4cba-81fd-6a42a8d75a98" providerId="ADAL" clId="{DA7533F6-1196-4316-9E49-784A3F7F72DB}" dt="2022-12-27T01:20:41.864" v="319"/>
          <ac:inkMkLst>
            <pc:docMk/>
            <pc:sldMk cId="3124572413" sldId="322"/>
            <ac:inkMk id="67" creationId="{737FBB41-4AE1-87FA-9E44-B6DE3D643D43}"/>
          </ac:inkMkLst>
        </pc:inkChg>
        <pc:inkChg chg="add mod">
          <ac:chgData name="Michael Kuniega" userId="999f7fd1-0dc3-4cba-81fd-6a42a8d75a98" providerId="ADAL" clId="{DA7533F6-1196-4316-9E49-784A3F7F72DB}" dt="2022-12-27T01:20:41.864" v="319"/>
          <ac:inkMkLst>
            <pc:docMk/>
            <pc:sldMk cId="3124572413" sldId="322"/>
            <ac:inkMk id="68" creationId="{FFACBC08-206E-E3D3-BDC2-0481DD3B0CDA}"/>
          </ac:inkMkLst>
        </pc:inkChg>
        <pc:inkChg chg="add mod">
          <ac:chgData name="Michael Kuniega" userId="999f7fd1-0dc3-4cba-81fd-6a42a8d75a98" providerId="ADAL" clId="{DA7533F6-1196-4316-9E49-784A3F7F72DB}" dt="2022-12-27T01:20:41.864" v="319"/>
          <ac:inkMkLst>
            <pc:docMk/>
            <pc:sldMk cId="3124572413" sldId="322"/>
            <ac:inkMk id="69" creationId="{099467F1-279E-8183-BD02-6866ED77F5E6}"/>
          </ac:inkMkLst>
        </pc:inkChg>
        <pc:inkChg chg="add mod">
          <ac:chgData name="Michael Kuniega" userId="999f7fd1-0dc3-4cba-81fd-6a42a8d75a98" providerId="ADAL" clId="{DA7533F6-1196-4316-9E49-784A3F7F72DB}" dt="2022-12-27T01:20:41.864" v="319"/>
          <ac:inkMkLst>
            <pc:docMk/>
            <pc:sldMk cId="3124572413" sldId="322"/>
            <ac:inkMk id="70" creationId="{47B3A82C-9206-9FA4-1623-8A4AC7370949}"/>
          </ac:inkMkLst>
        </pc:inkChg>
        <pc:inkChg chg="add mod">
          <ac:chgData name="Michael Kuniega" userId="999f7fd1-0dc3-4cba-81fd-6a42a8d75a98" providerId="ADAL" clId="{DA7533F6-1196-4316-9E49-784A3F7F72DB}" dt="2022-12-27T01:20:41.864" v="319"/>
          <ac:inkMkLst>
            <pc:docMk/>
            <pc:sldMk cId="3124572413" sldId="322"/>
            <ac:inkMk id="71" creationId="{8CC1DBB8-DCBE-0857-1604-7C7D08FC2F21}"/>
          </ac:inkMkLst>
        </pc:inkChg>
        <pc:inkChg chg="add mod">
          <ac:chgData name="Michael Kuniega" userId="999f7fd1-0dc3-4cba-81fd-6a42a8d75a98" providerId="ADAL" clId="{DA7533F6-1196-4316-9E49-784A3F7F72DB}" dt="2022-12-27T01:20:41.864" v="319"/>
          <ac:inkMkLst>
            <pc:docMk/>
            <pc:sldMk cId="3124572413" sldId="322"/>
            <ac:inkMk id="73" creationId="{D22E00A0-13D6-46F0-9A1D-0135B0C2C816}"/>
          </ac:inkMkLst>
        </pc:inkChg>
        <pc:inkChg chg="add mod">
          <ac:chgData name="Michael Kuniega" userId="999f7fd1-0dc3-4cba-81fd-6a42a8d75a98" providerId="ADAL" clId="{DA7533F6-1196-4316-9E49-784A3F7F72DB}" dt="2022-12-27T01:20:41.864" v="319"/>
          <ac:inkMkLst>
            <pc:docMk/>
            <pc:sldMk cId="3124572413" sldId="322"/>
            <ac:inkMk id="74" creationId="{ED6D04E5-7462-3713-01CA-40E8DD6B7EF5}"/>
          </ac:inkMkLst>
        </pc:inkChg>
        <pc:inkChg chg="add mod">
          <ac:chgData name="Michael Kuniega" userId="999f7fd1-0dc3-4cba-81fd-6a42a8d75a98" providerId="ADAL" clId="{DA7533F6-1196-4316-9E49-784A3F7F72DB}" dt="2022-12-27T01:20:41.864" v="319"/>
          <ac:inkMkLst>
            <pc:docMk/>
            <pc:sldMk cId="3124572413" sldId="322"/>
            <ac:inkMk id="75" creationId="{22DE894D-E0F9-BAC2-D2FD-E5A6F327E617}"/>
          </ac:inkMkLst>
        </pc:inkChg>
        <pc:inkChg chg="add mod">
          <ac:chgData name="Michael Kuniega" userId="999f7fd1-0dc3-4cba-81fd-6a42a8d75a98" providerId="ADAL" clId="{DA7533F6-1196-4316-9E49-784A3F7F72DB}" dt="2022-12-27T01:20:41.864" v="319"/>
          <ac:inkMkLst>
            <pc:docMk/>
            <pc:sldMk cId="3124572413" sldId="322"/>
            <ac:inkMk id="77" creationId="{15758161-5961-C1A7-A3D7-1C3D163E8CD0}"/>
          </ac:inkMkLst>
        </pc:inkChg>
        <pc:inkChg chg="add mod">
          <ac:chgData name="Michael Kuniega" userId="999f7fd1-0dc3-4cba-81fd-6a42a8d75a98" providerId="ADAL" clId="{DA7533F6-1196-4316-9E49-784A3F7F72DB}" dt="2022-12-27T01:20:41.864" v="319"/>
          <ac:inkMkLst>
            <pc:docMk/>
            <pc:sldMk cId="3124572413" sldId="322"/>
            <ac:inkMk id="78" creationId="{C254DDFA-61AA-32C6-F821-FBCDA033864F}"/>
          </ac:inkMkLst>
        </pc:inkChg>
        <pc:inkChg chg="add mod">
          <ac:chgData name="Michael Kuniega" userId="999f7fd1-0dc3-4cba-81fd-6a42a8d75a98" providerId="ADAL" clId="{DA7533F6-1196-4316-9E49-784A3F7F72DB}" dt="2022-12-27T01:20:41.864" v="319"/>
          <ac:inkMkLst>
            <pc:docMk/>
            <pc:sldMk cId="3124572413" sldId="322"/>
            <ac:inkMk id="79" creationId="{89D2F6F2-6329-B6C4-7899-999A287D7A04}"/>
          </ac:inkMkLst>
        </pc:inkChg>
        <pc:inkChg chg="add mod">
          <ac:chgData name="Michael Kuniega" userId="999f7fd1-0dc3-4cba-81fd-6a42a8d75a98" providerId="ADAL" clId="{DA7533F6-1196-4316-9E49-784A3F7F72DB}" dt="2022-12-27T01:20:41.864" v="319"/>
          <ac:inkMkLst>
            <pc:docMk/>
            <pc:sldMk cId="3124572413" sldId="322"/>
            <ac:inkMk id="80" creationId="{C7A57BC2-08E6-7B56-AB5B-5F605033F55A}"/>
          </ac:inkMkLst>
        </pc:inkChg>
        <pc:inkChg chg="add mod">
          <ac:chgData name="Michael Kuniega" userId="999f7fd1-0dc3-4cba-81fd-6a42a8d75a98" providerId="ADAL" clId="{DA7533F6-1196-4316-9E49-784A3F7F72DB}" dt="2022-12-27T01:20:41.864" v="319"/>
          <ac:inkMkLst>
            <pc:docMk/>
            <pc:sldMk cId="3124572413" sldId="322"/>
            <ac:inkMk id="81" creationId="{ADA335D4-55C7-1355-353D-E48B4434ADA7}"/>
          </ac:inkMkLst>
        </pc:inkChg>
        <pc:inkChg chg="add mod">
          <ac:chgData name="Michael Kuniega" userId="999f7fd1-0dc3-4cba-81fd-6a42a8d75a98" providerId="ADAL" clId="{DA7533F6-1196-4316-9E49-784A3F7F72DB}" dt="2022-12-27T01:20:41.864" v="319"/>
          <ac:inkMkLst>
            <pc:docMk/>
            <pc:sldMk cId="3124572413" sldId="322"/>
            <ac:inkMk id="83" creationId="{C3B495F0-8D9E-9FDD-344C-563A68813A5B}"/>
          </ac:inkMkLst>
        </pc:inkChg>
        <pc:inkChg chg="add mod">
          <ac:chgData name="Michael Kuniega" userId="999f7fd1-0dc3-4cba-81fd-6a42a8d75a98" providerId="ADAL" clId="{DA7533F6-1196-4316-9E49-784A3F7F72DB}" dt="2022-12-27T01:20:41.864" v="319"/>
          <ac:inkMkLst>
            <pc:docMk/>
            <pc:sldMk cId="3124572413" sldId="322"/>
            <ac:inkMk id="84" creationId="{A421A069-BF11-6C41-1632-AE81D44D65A2}"/>
          </ac:inkMkLst>
        </pc:inkChg>
        <pc:inkChg chg="add mod">
          <ac:chgData name="Michael Kuniega" userId="999f7fd1-0dc3-4cba-81fd-6a42a8d75a98" providerId="ADAL" clId="{DA7533F6-1196-4316-9E49-784A3F7F72DB}" dt="2022-12-27T01:20:41.864" v="319"/>
          <ac:inkMkLst>
            <pc:docMk/>
            <pc:sldMk cId="3124572413" sldId="322"/>
            <ac:inkMk id="86" creationId="{A7B10CCF-0AD8-D0E5-3FE9-6BD280A24622}"/>
          </ac:inkMkLst>
        </pc:inkChg>
        <pc:inkChg chg="add mod">
          <ac:chgData name="Michael Kuniega" userId="999f7fd1-0dc3-4cba-81fd-6a42a8d75a98" providerId="ADAL" clId="{DA7533F6-1196-4316-9E49-784A3F7F72DB}" dt="2022-12-27T01:20:41.864" v="319"/>
          <ac:inkMkLst>
            <pc:docMk/>
            <pc:sldMk cId="3124572413" sldId="322"/>
            <ac:inkMk id="87" creationId="{2FE777C3-9EA0-FED1-A758-5934E780142E}"/>
          </ac:inkMkLst>
        </pc:inkChg>
      </pc:sldChg>
      <pc:sldChg chg="addSp delSp modSp mod">
        <pc:chgData name="Michael Kuniega" userId="999f7fd1-0dc3-4cba-81fd-6a42a8d75a98" providerId="ADAL" clId="{DA7533F6-1196-4316-9E49-784A3F7F72DB}" dt="2023-01-30T00:48:09.767" v="2134"/>
        <pc:sldMkLst>
          <pc:docMk/>
          <pc:sldMk cId="3359890113" sldId="326"/>
        </pc:sldMkLst>
        <pc:grpChg chg="del mod">
          <ac:chgData name="Michael Kuniega" userId="999f7fd1-0dc3-4cba-81fd-6a42a8d75a98" providerId="ADAL" clId="{DA7533F6-1196-4316-9E49-784A3F7F72DB}" dt="2022-12-27T01:13:32.652" v="5"/>
          <ac:grpSpMkLst>
            <pc:docMk/>
            <pc:sldMk cId="3359890113" sldId="326"/>
            <ac:grpSpMk id="9" creationId="{06ACD71B-2491-296C-23E2-44EE78E34879}"/>
          </ac:grpSpMkLst>
        </pc:grpChg>
        <pc:grpChg chg="del mod">
          <ac:chgData name="Michael Kuniega" userId="999f7fd1-0dc3-4cba-81fd-6a42a8d75a98" providerId="ADAL" clId="{DA7533F6-1196-4316-9E49-784A3F7F72DB}" dt="2022-12-27T01:13:34.656" v="7"/>
          <ac:grpSpMkLst>
            <pc:docMk/>
            <pc:sldMk cId="3359890113" sldId="326"/>
            <ac:grpSpMk id="12" creationId="{85A36495-58C6-ED57-17D6-0D20750950E1}"/>
          </ac:grpSpMkLst>
        </pc:grpChg>
        <pc:grpChg chg="mod">
          <ac:chgData name="Michael Kuniega" userId="999f7fd1-0dc3-4cba-81fd-6a42a8d75a98" providerId="ADAL" clId="{DA7533F6-1196-4316-9E49-784A3F7F72DB}" dt="2022-12-27T01:13:34.656" v="7"/>
          <ac:grpSpMkLst>
            <pc:docMk/>
            <pc:sldMk cId="3359890113" sldId="326"/>
            <ac:grpSpMk id="14" creationId="{D88EBA67-ADDF-5F0D-AE64-0CE035E6820B}"/>
          </ac:grpSpMkLst>
        </pc:grpChg>
        <pc:grpChg chg="del mod">
          <ac:chgData name="Michael Kuniega" userId="999f7fd1-0dc3-4cba-81fd-6a42a8d75a98" providerId="ADAL" clId="{DA7533F6-1196-4316-9E49-784A3F7F72DB}" dt="2022-12-27T01:13:53.100" v="20"/>
          <ac:grpSpMkLst>
            <pc:docMk/>
            <pc:sldMk cId="3359890113" sldId="326"/>
            <ac:grpSpMk id="24" creationId="{FF748A4C-BC1C-BDE0-4F9E-6A906F922860}"/>
          </ac:grpSpMkLst>
        </pc:grpChg>
        <pc:grpChg chg="del mod">
          <ac:chgData name="Michael Kuniega" userId="999f7fd1-0dc3-4cba-81fd-6a42a8d75a98" providerId="ADAL" clId="{DA7533F6-1196-4316-9E49-784A3F7F72DB}" dt="2022-12-27T01:13:55.841" v="24"/>
          <ac:grpSpMkLst>
            <pc:docMk/>
            <pc:sldMk cId="3359890113" sldId="326"/>
            <ac:grpSpMk id="27" creationId="{66E57CEE-96C5-EA12-4587-09332F242731}"/>
          </ac:grpSpMkLst>
        </pc:grpChg>
        <pc:grpChg chg="del mod">
          <ac:chgData name="Michael Kuniega" userId="999f7fd1-0dc3-4cba-81fd-6a42a8d75a98" providerId="ADAL" clId="{DA7533F6-1196-4316-9E49-784A3F7F72DB}" dt="2022-12-27T01:14:04.305" v="34"/>
          <ac:grpSpMkLst>
            <pc:docMk/>
            <pc:sldMk cId="3359890113" sldId="326"/>
            <ac:grpSpMk id="31" creationId="{04A0DA5D-C3B6-081A-229E-FF252DB53015}"/>
          </ac:grpSpMkLst>
        </pc:grpChg>
        <pc:grpChg chg="mod">
          <ac:chgData name="Michael Kuniega" userId="999f7fd1-0dc3-4cba-81fd-6a42a8d75a98" providerId="ADAL" clId="{DA7533F6-1196-4316-9E49-784A3F7F72DB}" dt="2022-12-27T01:14:26.584" v="54"/>
          <ac:grpSpMkLst>
            <pc:docMk/>
            <pc:sldMk cId="3359890113" sldId="326"/>
            <ac:grpSpMk id="41" creationId="{E0796CBC-41F9-6943-1A5B-E96068BABD4C}"/>
          </ac:grpSpMkLst>
        </pc:grpChg>
        <pc:grpChg chg="mod">
          <ac:chgData name="Michael Kuniega" userId="999f7fd1-0dc3-4cba-81fd-6a42a8d75a98" providerId="ADAL" clId="{DA7533F6-1196-4316-9E49-784A3F7F72DB}" dt="2022-12-27T01:14:04.305" v="34"/>
          <ac:grpSpMkLst>
            <pc:docMk/>
            <pc:sldMk cId="3359890113" sldId="326"/>
            <ac:grpSpMk id="42" creationId="{35798CDA-A901-6DBC-497D-A88DDCC20834}"/>
          </ac:grpSpMkLst>
        </pc:grpChg>
        <pc:grpChg chg="mod">
          <ac:chgData name="Michael Kuniega" userId="999f7fd1-0dc3-4cba-81fd-6a42a8d75a98" providerId="ADAL" clId="{DA7533F6-1196-4316-9E49-784A3F7F72DB}" dt="2022-12-27T01:14:21.202" v="50"/>
          <ac:grpSpMkLst>
            <pc:docMk/>
            <pc:sldMk cId="3359890113" sldId="326"/>
            <ac:grpSpMk id="58" creationId="{B20AAF9D-9EC6-1C88-C6C1-FB39EDA4CE10}"/>
          </ac:grpSpMkLst>
        </pc:grpChg>
        <pc:grpChg chg="del mod">
          <ac:chgData name="Michael Kuniega" userId="999f7fd1-0dc3-4cba-81fd-6a42a8d75a98" providerId="ADAL" clId="{DA7533F6-1196-4316-9E49-784A3F7F72DB}" dt="2023-01-30T00:47:10.354" v="2045"/>
          <ac:grpSpMkLst>
            <pc:docMk/>
            <pc:sldMk cId="3359890113" sldId="326"/>
            <ac:grpSpMk id="59" creationId="{355C03E8-361F-7164-8F71-386B28770841}"/>
          </ac:grpSpMkLst>
        </pc:grpChg>
        <pc:grpChg chg="mod">
          <ac:chgData name="Michael Kuniega" userId="999f7fd1-0dc3-4cba-81fd-6a42a8d75a98" providerId="ADAL" clId="{DA7533F6-1196-4316-9E49-784A3F7F72DB}" dt="2022-12-27T01:14:33.609" v="58"/>
          <ac:grpSpMkLst>
            <pc:docMk/>
            <pc:sldMk cId="3359890113" sldId="326"/>
            <ac:grpSpMk id="63" creationId="{54C5C8CB-32A4-DA86-A6F7-D4D0C0A3426A}"/>
          </ac:grpSpMkLst>
        </pc:grpChg>
        <pc:grpChg chg="del mod">
          <ac:chgData name="Michael Kuniega" userId="999f7fd1-0dc3-4cba-81fd-6a42a8d75a98" providerId="ADAL" clId="{DA7533F6-1196-4316-9E49-784A3F7F72DB}" dt="2022-12-27T01:33:03.623" v="859"/>
          <ac:grpSpMkLst>
            <pc:docMk/>
            <pc:sldMk cId="3359890113" sldId="326"/>
            <ac:grpSpMk id="67" creationId="{5994D50A-7FD8-DE8A-F03F-76E2C21CE980}"/>
          </ac:grpSpMkLst>
        </pc:grpChg>
        <pc:grpChg chg="del mod">
          <ac:chgData name="Michael Kuniega" userId="999f7fd1-0dc3-4cba-81fd-6a42a8d75a98" providerId="ADAL" clId="{DA7533F6-1196-4316-9E49-784A3F7F72DB}" dt="2022-12-27T01:33:07.248" v="866"/>
          <ac:grpSpMkLst>
            <pc:docMk/>
            <pc:sldMk cId="3359890113" sldId="326"/>
            <ac:grpSpMk id="70" creationId="{9359A11F-2E89-DEAA-4AAA-37D7C9DACDDC}"/>
          </ac:grpSpMkLst>
        </pc:grpChg>
        <pc:grpChg chg="del mod">
          <ac:chgData name="Michael Kuniega" userId="999f7fd1-0dc3-4cba-81fd-6a42a8d75a98" providerId="ADAL" clId="{DA7533F6-1196-4316-9E49-784A3F7F72DB}" dt="2022-12-27T01:33:29.636" v="886"/>
          <ac:grpSpMkLst>
            <pc:docMk/>
            <pc:sldMk cId="3359890113" sldId="326"/>
            <ac:grpSpMk id="77" creationId="{D46E9557-4349-035C-BFAC-173E6B2CDC4E}"/>
          </ac:grpSpMkLst>
        </pc:grpChg>
        <pc:grpChg chg="mod">
          <ac:chgData name="Michael Kuniega" userId="999f7fd1-0dc3-4cba-81fd-6a42a8d75a98" providerId="ADAL" clId="{DA7533F6-1196-4316-9E49-784A3F7F72DB}" dt="2022-12-27T01:33:19.560" v="876"/>
          <ac:grpSpMkLst>
            <pc:docMk/>
            <pc:sldMk cId="3359890113" sldId="326"/>
            <ac:grpSpMk id="87" creationId="{49C2E3A4-D8CA-1ECC-E8AD-B6AB91BCD1A2}"/>
          </ac:grpSpMkLst>
        </pc:grpChg>
        <pc:grpChg chg="mod">
          <ac:chgData name="Michael Kuniega" userId="999f7fd1-0dc3-4cba-81fd-6a42a8d75a98" providerId="ADAL" clId="{DA7533F6-1196-4316-9E49-784A3F7F72DB}" dt="2022-12-27T01:33:23.283" v="879"/>
          <ac:grpSpMkLst>
            <pc:docMk/>
            <pc:sldMk cId="3359890113" sldId="326"/>
            <ac:grpSpMk id="90" creationId="{E2DF4F05-EBED-FC6D-F53F-CCB4E242FE82}"/>
          </ac:grpSpMkLst>
        </pc:grpChg>
        <pc:grpChg chg="del mod">
          <ac:chgData name="Michael Kuniega" userId="999f7fd1-0dc3-4cba-81fd-6a42a8d75a98" providerId="ADAL" clId="{DA7533F6-1196-4316-9E49-784A3F7F72DB}" dt="2022-12-27T01:33:29.636" v="886"/>
          <ac:grpSpMkLst>
            <pc:docMk/>
            <pc:sldMk cId="3359890113" sldId="326"/>
            <ac:grpSpMk id="95" creationId="{31E86681-0CB5-9DD9-6C59-5CC7458DC140}"/>
          </ac:grpSpMkLst>
        </pc:grpChg>
        <pc:grpChg chg="mod">
          <ac:chgData name="Michael Kuniega" userId="999f7fd1-0dc3-4cba-81fd-6a42a8d75a98" providerId="ADAL" clId="{DA7533F6-1196-4316-9E49-784A3F7F72DB}" dt="2023-01-30T00:47:10.354" v="2045"/>
          <ac:grpSpMkLst>
            <pc:docMk/>
            <pc:sldMk cId="3359890113" sldId="326"/>
            <ac:grpSpMk id="95" creationId="{F91065F6-78BC-14B0-B227-CD7740C26D04}"/>
          </ac:grpSpMkLst>
        </pc:grpChg>
        <pc:grpChg chg="del mod">
          <ac:chgData name="Michael Kuniega" userId="999f7fd1-0dc3-4cba-81fd-6a42a8d75a98" providerId="ADAL" clId="{DA7533F6-1196-4316-9E49-784A3F7F72DB}" dt="2022-12-27T01:33:40.949" v="893"/>
          <ac:grpSpMkLst>
            <pc:docMk/>
            <pc:sldMk cId="3359890113" sldId="326"/>
            <ac:grpSpMk id="97" creationId="{D1333DDB-A918-9BCD-B6A0-7916AD79E1D6}"/>
          </ac:grpSpMkLst>
        </pc:grpChg>
        <pc:grpChg chg="mod">
          <ac:chgData name="Michael Kuniega" userId="999f7fd1-0dc3-4cba-81fd-6a42a8d75a98" providerId="ADAL" clId="{DA7533F6-1196-4316-9E49-784A3F7F72DB}" dt="2023-01-30T00:46:51.485" v="2030"/>
          <ac:grpSpMkLst>
            <pc:docMk/>
            <pc:sldMk cId="3359890113" sldId="326"/>
            <ac:grpSpMk id="104" creationId="{FE833527-2626-C094-B17A-423DC31E5C08}"/>
          </ac:grpSpMkLst>
        </pc:grpChg>
        <pc:grpChg chg="mod">
          <ac:chgData name="Michael Kuniega" userId="999f7fd1-0dc3-4cba-81fd-6a42a8d75a98" providerId="ADAL" clId="{DA7533F6-1196-4316-9E49-784A3F7F72DB}" dt="2023-01-30T00:47:15.418" v="2050"/>
          <ac:grpSpMkLst>
            <pc:docMk/>
            <pc:sldMk cId="3359890113" sldId="326"/>
            <ac:grpSpMk id="108" creationId="{EA673743-5897-3518-C285-BD488295DB62}"/>
          </ac:grpSpMkLst>
        </pc:grpChg>
        <pc:grpChg chg="del mod">
          <ac:chgData name="Michael Kuniega" userId="999f7fd1-0dc3-4cba-81fd-6a42a8d75a98" providerId="ADAL" clId="{DA7533F6-1196-4316-9E49-784A3F7F72DB}" dt="2023-01-30T00:47:25.137" v="2059"/>
          <ac:grpSpMkLst>
            <pc:docMk/>
            <pc:sldMk cId="3359890113" sldId="326"/>
            <ac:grpSpMk id="111" creationId="{DCDA4405-3740-0E70-BAFA-D7A7B70C002B}"/>
          </ac:grpSpMkLst>
        </pc:grpChg>
        <pc:grpChg chg="del mod">
          <ac:chgData name="Michael Kuniega" userId="999f7fd1-0dc3-4cba-81fd-6a42a8d75a98" providerId="ADAL" clId="{DA7533F6-1196-4316-9E49-784A3F7F72DB}" dt="2023-01-30T00:47:25.137" v="2059"/>
          <ac:grpSpMkLst>
            <pc:docMk/>
            <pc:sldMk cId="3359890113" sldId="326"/>
            <ac:grpSpMk id="117" creationId="{0C7FC7D3-3505-FD67-0CFE-003D0CC408C2}"/>
          </ac:grpSpMkLst>
        </pc:grpChg>
        <pc:grpChg chg="del mod">
          <ac:chgData name="Michael Kuniega" userId="999f7fd1-0dc3-4cba-81fd-6a42a8d75a98" providerId="ADAL" clId="{DA7533F6-1196-4316-9E49-784A3F7F72DB}" dt="2023-01-30T00:47:37.575" v="2085"/>
          <ac:grpSpMkLst>
            <pc:docMk/>
            <pc:sldMk cId="3359890113" sldId="326"/>
            <ac:grpSpMk id="118" creationId="{19718C3D-1F5E-BB21-21AE-C234AC376C54}"/>
          </ac:grpSpMkLst>
        </pc:grpChg>
        <pc:grpChg chg="mod">
          <ac:chgData name="Michael Kuniega" userId="999f7fd1-0dc3-4cba-81fd-6a42a8d75a98" providerId="ADAL" clId="{DA7533F6-1196-4316-9E49-784A3F7F72DB}" dt="2023-01-30T00:47:37.575" v="2085"/>
          <ac:grpSpMkLst>
            <pc:docMk/>
            <pc:sldMk cId="3359890113" sldId="326"/>
            <ac:grpSpMk id="139" creationId="{DD9757B0-656F-6DB3-E7C6-FD81DA4929C9}"/>
          </ac:grpSpMkLst>
        </pc:grpChg>
        <pc:grpChg chg="del mod">
          <ac:chgData name="Michael Kuniega" userId="999f7fd1-0dc3-4cba-81fd-6a42a8d75a98" providerId="ADAL" clId="{DA7533F6-1196-4316-9E49-784A3F7F72DB}" dt="2023-01-30T00:47:48.548" v="2102"/>
          <ac:grpSpMkLst>
            <pc:docMk/>
            <pc:sldMk cId="3359890113" sldId="326"/>
            <ac:grpSpMk id="146" creationId="{9BD81A1B-1588-27C8-C5CC-6F26A8726554}"/>
          </ac:grpSpMkLst>
        </pc:grpChg>
        <pc:grpChg chg="del mod">
          <ac:chgData name="Michael Kuniega" userId="999f7fd1-0dc3-4cba-81fd-6a42a8d75a98" providerId="ADAL" clId="{DA7533F6-1196-4316-9E49-784A3F7F72DB}" dt="2023-01-30T00:47:49.611" v="2104"/>
          <ac:grpSpMkLst>
            <pc:docMk/>
            <pc:sldMk cId="3359890113" sldId="326"/>
            <ac:grpSpMk id="156" creationId="{9F25100D-7769-A775-39BF-69E589126563}"/>
          </ac:grpSpMkLst>
        </pc:grpChg>
        <pc:grpChg chg="mod">
          <ac:chgData name="Michael Kuniega" userId="999f7fd1-0dc3-4cba-81fd-6a42a8d75a98" providerId="ADAL" clId="{DA7533F6-1196-4316-9E49-784A3F7F72DB}" dt="2023-01-30T00:47:48.548" v="2102"/>
          <ac:grpSpMkLst>
            <pc:docMk/>
            <pc:sldMk cId="3359890113" sldId="326"/>
            <ac:grpSpMk id="157" creationId="{E8296CF5-7D68-9731-DA20-5096DFBC4F73}"/>
          </ac:grpSpMkLst>
        </pc:grpChg>
        <pc:grpChg chg="del mod">
          <ac:chgData name="Michael Kuniega" userId="999f7fd1-0dc3-4cba-81fd-6a42a8d75a98" providerId="ADAL" clId="{DA7533F6-1196-4316-9E49-784A3F7F72DB}" dt="2023-01-30T00:47:58.510" v="2116"/>
          <ac:grpSpMkLst>
            <pc:docMk/>
            <pc:sldMk cId="3359890113" sldId="326"/>
            <ac:grpSpMk id="159" creationId="{BBDE6D0D-6E30-487C-A5CD-EEC4AEFA5998}"/>
          </ac:grpSpMkLst>
        </pc:grpChg>
        <pc:grpChg chg="del mod">
          <ac:chgData name="Michael Kuniega" userId="999f7fd1-0dc3-4cba-81fd-6a42a8d75a98" providerId="ADAL" clId="{DA7533F6-1196-4316-9E49-784A3F7F72DB}" dt="2023-01-30T00:48:03.374" v="2126"/>
          <ac:grpSpMkLst>
            <pc:docMk/>
            <pc:sldMk cId="3359890113" sldId="326"/>
            <ac:grpSpMk id="171" creationId="{D92212C8-F8D8-FDE4-9C77-753F565C5800}"/>
          </ac:grpSpMkLst>
        </pc:grpChg>
        <pc:grpChg chg="del mod">
          <ac:chgData name="Michael Kuniega" userId="999f7fd1-0dc3-4cba-81fd-6a42a8d75a98" providerId="ADAL" clId="{DA7533F6-1196-4316-9E49-784A3F7F72DB}" dt="2023-01-30T00:48:03.374" v="2126"/>
          <ac:grpSpMkLst>
            <pc:docMk/>
            <pc:sldMk cId="3359890113" sldId="326"/>
            <ac:grpSpMk id="172" creationId="{A351C335-B5E1-E5F2-A87B-CD614A12A146}"/>
          </ac:grpSpMkLst>
        </pc:grpChg>
        <pc:grpChg chg="del mod">
          <ac:chgData name="Michael Kuniega" userId="999f7fd1-0dc3-4cba-81fd-6a42a8d75a98" providerId="ADAL" clId="{DA7533F6-1196-4316-9E49-784A3F7F72DB}" dt="2023-01-30T00:48:05.895" v="2128"/>
          <ac:grpSpMkLst>
            <pc:docMk/>
            <pc:sldMk cId="3359890113" sldId="326"/>
            <ac:grpSpMk id="182" creationId="{E3D4858B-F923-923F-F6EF-B72D73C452E1}"/>
          </ac:grpSpMkLst>
        </pc:grpChg>
        <pc:grpChg chg="del mod">
          <ac:chgData name="Michael Kuniega" userId="999f7fd1-0dc3-4cba-81fd-6a42a8d75a98" providerId="ADAL" clId="{DA7533F6-1196-4316-9E49-784A3F7F72DB}" dt="2023-01-30T00:48:09.767" v="2134"/>
          <ac:grpSpMkLst>
            <pc:docMk/>
            <pc:sldMk cId="3359890113" sldId="326"/>
            <ac:grpSpMk id="184" creationId="{E086302C-2595-B295-EF62-CE6641DEFFAA}"/>
          </ac:grpSpMkLst>
        </pc:grpChg>
        <pc:grpChg chg="mod">
          <ac:chgData name="Michael Kuniega" userId="999f7fd1-0dc3-4cba-81fd-6a42a8d75a98" providerId="ADAL" clId="{DA7533F6-1196-4316-9E49-784A3F7F72DB}" dt="2023-01-30T00:48:09.767" v="2134"/>
          <ac:grpSpMkLst>
            <pc:docMk/>
            <pc:sldMk cId="3359890113" sldId="326"/>
            <ac:grpSpMk id="190" creationId="{B88BC166-BEF7-AB98-870C-A0ABD3F59733}"/>
          </ac:grpSpMkLst>
        </pc:grpChg>
        <pc:inkChg chg="add mod">
          <ac:chgData name="Michael Kuniega" userId="999f7fd1-0dc3-4cba-81fd-6a42a8d75a98" providerId="ADAL" clId="{DA7533F6-1196-4316-9E49-784A3F7F72DB}" dt="2022-12-27T01:13:34.656" v="7"/>
          <ac:inkMkLst>
            <pc:docMk/>
            <pc:sldMk cId="3359890113" sldId="326"/>
            <ac:inkMk id="6" creationId="{5E2DA957-A0F1-CDAB-EAFD-2F524547F183}"/>
          </ac:inkMkLst>
        </pc:inkChg>
        <pc:inkChg chg="add mod">
          <ac:chgData name="Michael Kuniega" userId="999f7fd1-0dc3-4cba-81fd-6a42a8d75a98" providerId="ADAL" clId="{DA7533F6-1196-4316-9E49-784A3F7F72DB}" dt="2022-12-27T01:13:34.656" v="7"/>
          <ac:inkMkLst>
            <pc:docMk/>
            <pc:sldMk cId="3359890113" sldId="326"/>
            <ac:inkMk id="8" creationId="{C314A935-B659-2F17-F85F-5A01633D9F99}"/>
          </ac:inkMkLst>
        </pc:inkChg>
        <pc:inkChg chg="add">
          <ac:chgData name="Michael Kuniega" userId="999f7fd1-0dc3-4cba-81fd-6a42a8d75a98" providerId="ADAL" clId="{DA7533F6-1196-4316-9E49-784A3F7F72DB}" dt="2023-01-30T00:46:54.283" v="2031" actId="9405"/>
          <ac:inkMkLst>
            <pc:docMk/>
            <pc:sldMk cId="3359890113" sldId="326"/>
            <ac:inkMk id="9" creationId="{FC7B3647-D6A3-E531-4B8D-7A4FF6D68508}"/>
          </ac:inkMkLst>
        </pc:inkChg>
        <pc:inkChg chg="add mod">
          <ac:chgData name="Michael Kuniega" userId="999f7fd1-0dc3-4cba-81fd-6a42a8d75a98" providerId="ADAL" clId="{DA7533F6-1196-4316-9E49-784A3F7F72DB}" dt="2022-12-27T01:13:34.656" v="7"/>
          <ac:inkMkLst>
            <pc:docMk/>
            <pc:sldMk cId="3359890113" sldId="326"/>
            <ac:inkMk id="10" creationId="{41E7DC30-9859-904E-05C1-65FDDA42C320}"/>
          </ac:inkMkLst>
        </pc:inkChg>
        <pc:inkChg chg="add mod">
          <ac:chgData name="Michael Kuniega" userId="999f7fd1-0dc3-4cba-81fd-6a42a8d75a98" providerId="ADAL" clId="{DA7533F6-1196-4316-9E49-784A3F7F72DB}" dt="2022-12-27T01:13:34.656" v="7"/>
          <ac:inkMkLst>
            <pc:docMk/>
            <pc:sldMk cId="3359890113" sldId="326"/>
            <ac:inkMk id="11" creationId="{5493E13D-1050-FFC1-235C-EF1B908B80EA}"/>
          </ac:inkMkLst>
        </pc:inkChg>
        <pc:inkChg chg="add mod">
          <ac:chgData name="Michael Kuniega" userId="999f7fd1-0dc3-4cba-81fd-6a42a8d75a98" providerId="ADAL" clId="{DA7533F6-1196-4316-9E49-784A3F7F72DB}" dt="2023-01-30T00:47:10.354" v="2045"/>
          <ac:inkMkLst>
            <pc:docMk/>
            <pc:sldMk cId="3359890113" sldId="326"/>
            <ac:inkMk id="12" creationId="{16DD19BA-F83A-104D-23A1-B61BEAE2D822}"/>
          </ac:inkMkLst>
        </pc:inkChg>
        <pc:inkChg chg="add mod">
          <ac:chgData name="Michael Kuniega" userId="999f7fd1-0dc3-4cba-81fd-6a42a8d75a98" providerId="ADAL" clId="{DA7533F6-1196-4316-9E49-784A3F7F72DB}" dt="2022-12-27T01:13:34.656" v="7"/>
          <ac:inkMkLst>
            <pc:docMk/>
            <pc:sldMk cId="3359890113" sldId="326"/>
            <ac:inkMk id="13" creationId="{8D6207A3-FD46-B4DB-6319-E745BEC59C4C}"/>
          </ac:inkMkLst>
        </pc:inkChg>
        <pc:inkChg chg="add">
          <ac:chgData name="Michael Kuniega" userId="999f7fd1-0dc3-4cba-81fd-6a42a8d75a98" providerId="ADAL" clId="{DA7533F6-1196-4316-9E49-784A3F7F72DB}" dt="2022-12-27T01:13:37.153" v="8" actId="9405"/>
          <ac:inkMkLst>
            <pc:docMk/>
            <pc:sldMk cId="3359890113" sldId="326"/>
            <ac:inkMk id="15" creationId="{3A40E8E5-CF63-E4AE-0587-264154794419}"/>
          </ac:inkMkLst>
        </pc:inkChg>
        <pc:inkChg chg="add">
          <ac:chgData name="Michael Kuniega" userId="999f7fd1-0dc3-4cba-81fd-6a42a8d75a98" providerId="ADAL" clId="{DA7533F6-1196-4316-9E49-784A3F7F72DB}" dt="2022-12-27T01:13:38.970" v="9" actId="9405"/>
          <ac:inkMkLst>
            <pc:docMk/>
            <pc:sldMk cId="3359890113" sldId="326"/>
            <ac:inkMk id="16" creationId="{CE76E71D-DBC9-465F-E073-D7273B01C7D7}"/>
          </ac:inkMkLst>
        </pc:inkChg>
        <pc:inkChg chg="add">
          <ac:chgData name="Michael Kuniega" userId="999f7fd1-0dc3-4cba-81fd-6a42a8d75a98" providerId="ADAL" clId="{DA7533F6-1196-4316-9E49-784A3F7F72DB}" dt="2022-12-27T01:13:40.827" v="10" actId="9405"/>
          <ac:inkMkLst>
            <pc:docMk/>
            <pc:sldMk cId="3359890113" sldId="326"/>
            <ac:inkMk id="17" creationId="{DB837945-F5EA-79C3-FD39-172220790CB6}"/>
          </ac:inkMkLst>
        </pc:inkChg>
        <pc:inkChg chg="add">
          <ac:chgData name="Michael Kuniega" userId="999f7fd1-0dc3-4cba-81fd-6a42a8d75a98" providerId="ADAL" clId="{DA7533F6-1196-4316-9E49-784A3F7F72DB}" dt="2022-12-27T01:13:44.266" v="11" actId="9405"/>
          <ac:inkMkLst>
            <pc:docMk/>
            <pc:sldMk cId="3359890113" sldId="326"/>
            <ac:inkMk id="18" creationId="{9D7B88E9-3309-E0BA-DD15-640A0F9EC71C}"/>
          </ac:inkMkLst>
        </pc:inkChg>
        <pc:inkChg chg="add">
          <ac:chgData name="Michael Kuniega" userId="999f7fd1-0dc3-4cba-81fd-6a42a8d75a98" providerId="ADAL" clId="{DA7533F6-1196-4316-9E49-784A3F7F72DB}" dt="2022-12-27T01:13:45.606" v="12" actId="9405"/>
          <ac:inkMkLst>
            <pc:docMk/>
            <pc:sldMk cId="3359890113" sldId="326"/>
            <ac:inkMk id="19" creationId="{325034E7-D1B7-3E98-F8FF-10E9C79C4A48}"/>
          </ac:inkMkLst>
        </pc:inkChg>
        <pc:inkChg chg="add">
          <ac:chgData name="Michael Kuniega" userId="999f7fd1-0dc3-4cba-81fd-6a42a8d75a98" providerId="ADAL" clId="{DA7533F6-1196-4316-9E49-784A3F7F72DB}" dt="2022-12-27T01:13:46.855" v="13" actId="9405"/>
          <ac:inkMkLst>
            <pc:docMk/>
            <pc:sldMk cId="3359890113" sldId="326"/>
            <ac:inkMk id="20" creationId="{99689C9C-3EE0-3A4B-625B-F03204E6AE9D}"/>
          </ac:inkMkLst>
        </pc:inkChg>
        <pc:inkChg chg="add mod">
          <ac:chgData name="Michael Kuniega" userId="999f7fd1-0dc3-4cba-81fd-6a42a8d75a98" providerId="ADAL" clId="{DA7533F6-1196-4316-9E49-784A3F7F72DB}" dt="2022-12-27T01:14:04.305" v="34"/>
          <ac:inkMkLst>
            <pc:docMk/>
            <pc:sldMk cId="3359890113" sldId="326"/>
            <ac:inkMk id="21" creationId="{2FB5CAE2-5192-6486-ED6E-D4E2BFBF8DA4}"/>
          </ac:inkMkLst>
        </pc:inkChg>
        <pc:inkChg chg="add mod">
          <ac:chgData name="Michael Kuniega" userId="999f7fd1-0dc3-4cba-81fd-6a42a8d75a98" providerId="ADAL" clId="{DA7533F6-1196-4316-9E49-784A3F7F72DB}" dt="2022-12-27T01:14:04.305" v="34"/>
          <ac:inkMkLst>
            <pc:docMk/>
            <pc:sldMk cId="3359890113" sldId="326"/>
            <ac:inkMk id="22" creationId="{A26AB4C0-7834-442B-56EA-1A4E7896A540}"/>
          </ac:inkMkLst>
        </pc:inkChg>
        <pc:inkChg chg="add mod">
          <ac:chgData name="Michael Kuniega" userId="999f7fd1-0dc3-4cba-81fd-6a42a8d75a98" providerId="ADAL" clId="{DA7533F6-1196-4316-9E49-784A3F7F72DB}" dt="2022-12-27T01:14:04.305" v="34"/>
          <ac:inkMkLst>
            <pc:docMk/>
            <pc:sldMk cId="3359890113" sldId="326"/>
            <ac:inkMk id="23" creationId="{61B21526-4452-3160-8B18-572271CD63F7}"/>
          </ac:inkMkLst>
        </pc:inkChg>
        <pc:inkChg chg="add del mod">
          <ac:chgData name="Michael Kuniega" userId="999f7fd1-0dc3-4cba-81fd-6a42a8d75a98" providerId="ADAL" clId="{DA7533F6-1196-4316-9E49-784A3F7F72DB}" dt="2023-01-30T00:47:06.346" v="2040"/>
          <ac:inkMkLst>
            <pc:docMk/>
            <pc:sldMk cId="3359890113" sldId="326"/>
            <ac:inkMk id="24" creationId="{EEDC009B-F2D1-8DCA-C4A7-54F681F30613}"/>
          </ac:inkMkLst>
        </pc:inkChg>
        <pc:inkChg chg="add mod">
          <ac:chgData name="Michael Kuniega" userId="999f7fd1-0dc3-4cba-81fd-6a42a8d75a98" providerId="ADAL" clId="{DA7533F6-1196-4316-9E49-784A3F7F72DB}" dt="2022-12-27T01:14:04.305" v="34"/>
          <ac:inkMkLst>
            <pc:docMk/>
            <pc:sldMk cId="3359890113" sldId="326"/>
            <ac:inkMk id="25" creationId="{541A48A8-0E54-7577-BE43-E999787EAD57}"/>
          </ac:inkMkLst>
        </pc:inkChg>
        <pc:inkChg chg="add mod">
          <ac:chgData name="Michael Kuniega" userId="999f7fd1-0dc3-4cba-81fd-6a42a8d75a98" providerId="ADAL" clId="{DA7533F6-1196-4316-9E49-784A3F7F72DB}" dt="2022-12-27T01:14:04.305" v="34"/>
          <ac:inkMkLst>
            <pc:docMk/>
            <pc:sldMk cId="3359890113" sldId="326"/>
            <ac:inkMk id="26" creationId="{37C0E46E-D53E-2D79-D486-95DDA4723526}"/>
          </ac:inkMkLst>
        </pc:inkChg>
        <pc:inkChg chg="add del mod">
          <ac:chgData name="Michael Kuniega" userId="999f7fd1-0dc3-4cba-81fd-6a42a8d75a98" providerId="ADAL" clId="{DA7533F6-1196-4316-9E49-784A3F7F72DB}" dt="2023-01-30T00:47:06.347" v="2041"/>
          <ac:inkMkLst>
            <pc:docMk/>
            <pc:sldMk cId="3359890113" sldId="326"/>
            <ac:inkMk id="27" creationId="{52787623-DD90-3760-A133-872129C6DCF7}"/>
          </ac:inkMkLst>
        </pc:inkChg>
        <pc:inkChg chg="add mod">
          <ac:chgData name="Michael Kuniega" userId="999f7fd1-0dc3-4cba-81fd-6a42a8d75a98" providerId="ADAL" clId="{DA7533F6-1196-4316-9E49-784A3F7F72DB}" dt="2022-12-27T01:14:04.305" v="34"/>
          <ac:inkMkLst>
            <pc:docMk/>
            <pc:sldMk cId="3359890113" sldId="326"/>
            <ac:inkMk id="28" creationId="{E3027243-DCD8-D9F7-4CF7-8F398F74FBFD}"/>
          </ac:inkMkLst>
        </pc:inkChg>
        <pc:inkChg chg="add mod">
          <ac:chgData name="Michael Kuniega" userId="999f7fd1-0dc3-4cba-81fd-6a42a8d75a98" providerId="ADAL" clId="{DA7533F6-1196-4316-9E49-784A3F7F72DB}" dt="2022-12-27T01:14:04.305" v="34"/>
          <ac:inkMkLst>
            <pc:docMk/>
            <pc:sldMk cId="3359890113" sldId="326"/>
            <ac:inkMk id="29" creationId="{A9EC1CB0-139D-551D-AC63-3817C3CA7EF4}"/>
          </ac:inkMkLst>
        </pc:inkChg>
        <pc:inkChg chg="add mod">
          <ac:chgData name="Michael Kuniega" userId="999f7fd1-0dc3-4cba-81fd-6a42a8d75a98" providerId="ADAL" clId="{DA7533F6-1196-4316-9E49-784A3F7F72DB}" dt="2022-12-27T01:14:04.305" v="34"/>
          <ac:inkMkLst>
            <pc:docMk/>
            <pc:sldMk cId="3359890113" sldId="326"/>
            <ac:inkMk id="30" creationId="{FF19898D-C3BF-2386-9D55-7C61A18984D3}"/>
          </ac:inkMkLst>
        </pc:inkChg>
        <pc:inkChg chg="add del mod">
          <ac:chgData name="Michael Kuniega" userId="999f7fd1-0dc3-4cba-81fd-6a42a8d75a98" providerId="ADAL" clId="{DA7533F6-1196-4316-9E49-784A3F7F72DB}" dt="2023-01-30T00:47:06.346" v="2039"/>
          <ac:inkMkLst>
            <pc:docMk/>
            <pc:sldMk cId="3359890113" sldId="326"/>
            <ac:inkMk id="31" creationId="{CEDC3FC7-59C6-AECB-6F06-5D7836F99183}"/>
          </ac:inkMkLst>
        </pc:inkChg>
        <pc:inkChg chg="add mod">
          <ac:chgData name="Michael Kuniega" userId="999f7fd1-0dc3-4cba-81fd-6a42a8d75a98" providerId="ADAL" clId="{DA7533F6-1196-4316-9E49-784A3F7F72DB}" dt="2022-12-27T01:14:04.305" v="34"/>
          <ac:inkMkLst>
            <pc:docMk/>
            <pc:sldMk cId="3359890113" sldId="326"/>
            <ac:inkMk id="32" creationId="{5B1B428B-927B-F2CF-A665-B78A38193865}"/>
          </ac:inkMkLst>
        </pc:inkChg>
        <pc:inkChg chg="add mod">
          <ac:chgData name="Michael Kuniega" userId="999f7fd1-0dc3-4cba-81fd-6a42a8d75a98" providerId="ADAL" clId="{DA7533F6-1196-4316-9E49-784A3F7F72DB}" dt="2022-12-27T01:14:04.305" v="34"/>
          <ac:inkMkLst>
            <pc:docMk/>
            <pc:sldMk cId="3359890113" sldId="326"/>
            <ac:inkMk id="33" creationId="{DBFA2BCB-1BDC-01AA-8755-BD2101C6CCEC}"/>
          </ac:inkMkLst>
        </pc:inkChg>
        <pc:inkChg chg="add mod">
          <ac:chgData name="Michael Kuniega" userId="999f7fd1-0dc3-4cba-81fd-6a42a8d75a98" providerId="ADAL" clId="{DA7533F6-1196-4316-9E49-784A3F7F72DB}" dt="2022-12-27T01:14:04.305" v="34"/>
          <ac:inkMkLst>
            <pc:docMk/>
            <pc:sldMk cId="3359890113" sldId="326"/>
            <ac:inkMk id="34" creationId="{3F5CE6DC-5BE2-01D2-42D8-9982A58104D4}"/>
          </ac:inkMkLst>
        </pc:inkChg>
        <pc:inkChg chg="add mod">
          <ac:chgData name="Michael Kuniega" userId="999f7fd1-0dc3-4cba-81fd-6a42a8d75a98" providerId="ADAL" clId="{DA7533F6-1196-4316-9E49-784A3F7F72DB}" dt="2022-12-27T01:14:04.305" v="34"/>
          <ac:inkMkLst>
            <pc:docMk/>
            <pc:sldMk cId="3359890113" sldId="326"/>
            <ac:inkMk id="35" creationId="{327CB9C8-7045-E5C1-1B66-D7D36D9D4F55}"/>
          </ac:inkMkLst>
        </pc:inkChg>
        <pc:inkChg chg="add mod">
          <ac:chgData name="Michael Kuniega" userId="999f7fd1-0dc3-4cba-81fd-6a42a8d75a98" providerId="ADAL" clId="{DA7533F6-1196-4316-9E49-784A3F7F72DB}" dt="2022-12-27T01:14:04.305" v="34"/>
          <ac:inkMkLst>
            <pc:docMk/>
            <pc:sldMk cId="3359890113" sldId="326"/>
            <ac:inkMk id="36" creationId="{5503F4FF-B4E4-7DE9-D992-AAEDA4CE9BA6}"/>
          </ac:inkMkLst>
        </pc:inkChg>
        <pc:inkChg chg="add del mod">
          <ac:chgData name="Michael Kuniega" userId="999f7fd1-0dc3-4cba-81fd-6a42a8d75a98" providerId="ADAL" clId="{DA7533F6-1196-4316-9E49-784A3F7F72DB}" dt="2022-12-27T01:14:26.584" v="54"/>
          <ac:inkMkLst>
            <pc:docMk/>
            <pc:sldMk cId="3359890113" sldId="326"/>
            <ac:inkMk id="37" creationId="{0CDACD3E-E3A6-B56E-4523-33BDC4D136FC}"/>
          </ac:inkMkLst>
        </pc:inkChg>
        <pc:inkChg chg="add mod">
          <ac:chgData name="Michael Kuniega" userId="999f7fd1-0dc3-4cba-81fd-6a42a8d75a98" providerId="ADAL" clId="{DA7533F6-1196-4316-9E49-784A3F7F72DB}" dt="2023-01-30T00:47:10.354" v="2045"/>
          <ac:inkMkLst>
            <pc:docMk/>
            <pc:sldMk cId="3359890113" sldId="326"/>
            <ac:inkMk id="37" creationId="{89C814C6-A80B-CE44-FD0A-221CCCA5F5A0}"/>
          </ac:inkMkLst>
        </pc:inkChg>
        <pc:inkChg chg="add del mod">
          <ac:chgData name="Michael Kuniega" userId="999f7fd1-0dc3-4cba-81fd-6a42a8d75a98" providerId="ADAL" clId="{DA7533F6-1196-4316-9E49-784A3F7F72DB}" dt="2022-12-27T01:14:25.960" v="52"/>
          <ac:inkMkLst>
            <pc:docMk/>
            <pc:sldMk cId="3359890113" sldId="326"/>
            <ac:inkMk id="38" creationId="{E874E93C-9DAA-47B1-3ADE-990BDEFDC71A}"/>
          </ac:inkMkLst>
        </pc:inkChg>
        <pc:inkChg chg="add mod">
          <ac:chgData name="Michael Kuniega" userId="999f7fd1-0dc3-4cba-81fd-6a42a8d75a98" providerId="ADAL" clId="{DA7533F6-1196-4316-9E49-784A3F7F72DB}" dt="2023-01-30T00:47:10.354" v="2045"/>
          <ac:inkMkLst>
            <pc:docMk/>
            <pc:sldMk cId="3359890113" sldId="326"/>
            <ac:inkMk id="38" creationId="{F159D07A-7590-7926-71A8-2D422AD245CE}"/>
          </ac:inkMkLst>
        </pc:inkChg>
        <pc:inkChg chg="add mod">
          <ac:chgData name="Michael Kuniega" userId="999f7fd1-0dc3-4cba-81fd-6a42a8d75a98" providerId="ADAL" clId="{DA7533F6-1196-4316-9E49-784A3F7F72DB}" dt="2022-12-27T01:14:26.584" v="54"/>
          <ac:inkMkLst>
            <pc:docMk/>
            <pc:sldMk cId="3359890113" sldId="326"/>
            <ac:inkMk id="39" creationId="{77A7377B-AEA3-968C-6ABA-84AF512F79B9}"/>
          </ac:inkMkLst>
        </pc:inkChg>
        <pc:inkChg chg="add mod">
          <ac:chgData name="Michael Kuniega" userId="999f7fd1-0dc3-4cba-81fd-6a42a8d75a98" providerId="ADAL" clId="{DA7533F6-1196-4316-9E49-784A3F7F72DB}" dt="2022-12-27T01:14:26.584" v="54"/>
          <ac:inkMkLst>
            <pc:docMk/>
            <pc:sldMk cId="3359890113" sldId="326"/>
            <ac:inkMk id="40" creationId="{D04DCA0D-1837-4F31-52C4-9AB552B3105D}"/>
          </ac:inkMkLst>
        </pc:inkChg>
        <pc:inkChg chg="add">
          <ac:chgData name="Michael Kuniega" userId="999f7fd1-0dc3-4cba-81fd-6a42a8d75a98" providerId="ADAL" clId="{DA7533F6-1196-4316-9E49-784A3F7F72DB}" dt="2022-12-27T01:14:07.161" v="35" actId="9405"/>
          <ac:inkMkLst>
            <pc:docMk/>
            <pc:sldMk cId="3359890113" sldId="326"/>
            <ac:inkMk id="43" creationId="{D148A7AD-5F3F-CEDB-F1B0-DAE664D9E74B}"/>
          </ac:inkMkLst>
        </pc:inkChg>
        <pc:inkChg chg="add">
          <ac:chgData name="Michael Kuniega" userId="999f7fd1-0dc3-4cba-81fd-6a42a8d75a98" providerId="ADAL" clId="{DA7533F6-1196-4316-9E49-784A3F7F72DB}" dt="2022-12-27T01:14:08.378" v="36" actId="9405"/>
          <ac:inkMkLst>
            <pc:docMk/>
            <pc:sldMk cId="3359890113" sldId="326"/>
            <ac:inkMk id="44" creationId="{900404AD-8D79-414C-D71E-9C2FE1609CAF}"/>
          </ac:inkMkLst>
        </pc:inkChg>
        <pc:inkChg chg="add">
          <ac:chgData name="Michael Kuniega" userId="999f7fd1-0dc3-4cba-81fd-6a42a8d75a98" providerId="ADAL" clId="{DA7533F6-1196-4316-9E49-784A3F7F72DB}" dt="2022-12-27T01:14:09.348" v="37" actId="9405"/>
          <ac:inkMkLst>
            <pc:docMk/>
            <pc:sldMk cId="3359890113" sldId="326"/>
            <ac:inkMk id="45" creationId="{064B7D60-EB91-F915-6A1D-B9B947A97349}"/>
          </ac:inkMkLst>
        </pc:inkChg>
        <pc:inkChg chg="add">
          <ac:chgData name="Michael Kuniega" userId="999f7fd1-0dc3-4cba-81fd-6a42a8d75a98" providerId="ADAL" clId="{DA7533F6-1196-4316-9E49-784A3F7F72DB}" dt="2022-12-27T01:14:10.911" v="38" actId="9405"/>
          <ac:inkMkLst>
            <pc:docMk/>
            <pc:sldMk cId="3359890113" sldId="326"/>
            <ac:inkMk id="46" creationId="{CABBF339-C1FA-C5C9-9C20-B419CA0A2741}"/>
          </ac:inkMkLst>
        </pc:inkChg>
        <pc:inkChg chg="add">
          <ac:chgData name="Michael Kuniega" userId="999f7fd1-0dc3-4cba-81fd-6a42a8d75a98" providerId="ADAL" clId="{DA7533F6-1196-4316-9E49-784A3F7F72DB}" dt="2022-12-27T01:14:12.052" v="39" actId="9405"/>
          <ac:inkMkLst>
            <pc:docMk/>
            <pc:sldMk cId="3359890113" sldId="326"/>
            <ac:inkMk id="47" creationId="{2BE2DB9B-B9BF-3A0F-80B4-D613E65A7137}"/>
          </ac:inkMkLst>
        </pc:inkChg>
        <pc:inkChg chg="add mod">
          <ac:chgData name="Michael Kuniega" userId="999f7fd1-0dc3-4cba-81fd-6a42a8d75a98" providerId="ADAL" clId="{DA7533F6-1196-4316-9E49-784A3F7F72DB}" dt="2022-12-27T01:14:21.202" v="50"/>
          <ac:inkMkLst>
            <pc:docMk/>
            <pc:sldMk cId="3359890113" sldId="326"/>
            <ac:inkMk id="48" creationId="{9EE09A46-89CD-9887-227A-D30F47682D04}"/>
          </ac:inkMkLst>
        </pc:inkChg>
        <pc:inkChg chg="add mod">
          <ac:chgData name="Michael Kuniega" userId="999f7fd1-0dc3-4cba-81fd-6a42a8d75a98" providerId="ADAL" clId="{DA7533F6-1196-4316-9E49-784A3F7F72DB}" dt="2022-12-27T01:14:21.202" v="50"/>
          <ac:inkMkLst>
            <pc:docMk/>
            <pc:sldMk cId="3359890113" sldId="326"/>
            <ac:inkMk id="49" creationId="{BF9ABCCF-21C9-959B-A4BB-72E64F495036}"/>
          </ac:inkMkLst>
        </pc:inkChg>
        <pc:inkChg chg="add mod">
          <ac:chgData name="Michael Kuniega" userId="999f7fd1-0dc3-4cba-81fd-6a42a8d75a98" providerId="ADAL" clId="{DA7533F6-1196-4316-9E49-784A3F7F72DB}" dt="2022-12-27T01:14:21.202" v="50"/>
          <ac:inkMkLst>
            <pc:docMk/>
            <pc:sldMk cId="3359890113" sldId="326"/>
            <ac:inkMk id="50" creationId="{28E9FA2B-2151-0D8A-441D-7CC1C5CCECCE}"/>
          </ac:inkMkLst>
        </pc:inkChg>
        <pc:inkChg chg="add mod">
          <ac:chgData name="Michael Kuniega" userId="999f7fd1-0dc3-4cba-81fd-6a42a8d75a98" providerId="ADAL" clId="{DA7533F6-1196-4316-9E49-784A3F7F72DB}" dt="2022-12-27T01:14:21.202" v="50"/>
          <ac:inkMkLst>
            <pc:docMk/>
            <pc:sldMk cId="3359890113" sldId="326"/>
            <ac:inkMk id="51" creationId="{96FEAB89-4553-E291-85AA-26F68B800BB7}"/>
          </ac:inkMkLst>
        </pc:inkChg>
        <pc:inkChg chg="add mod">
          <ac:chgData name="Michael Kuniega" userId="999f7fd1-0dc3-4cba-81fd-6a42a8d75a98" providerId="ADAL" clId="{DA7533F6-1196-4316-9E49-784A3F7F72DB}" dt="2022-12-27T01:14:21.202" v="50"/>
          <ac:inkMkLst>
            <pc:docMk/>
            <pc:sldMk cId="3359890113" sldId="326"/>
            <ac:inkMk id="52" creationId="{CFDB9A9F-45A4-A233-D43D-AF72D7DB69ED}"/>
          </ac:inkMkLst>
        </pc:inkChg>
        <pc:inkChg chg="add mod">
          <ac:chgData name="Michael Kuniega" userId="999f7fd1-0dc3-4cba-81fd-6a42a8d75a98" providerId="ADAL" clId="{DA7533F6-1196-4316-9E49-784A3F7F72DB}" dt="2022-12-27T01:14:21.202" v="50"/>
          <ac:inkMkLst>
            <pc:docMk/>
            <pc:sldMk cId="3359890113" sldId="326"/>
            <ac:inkMk id="53" creationId="{12CDF2D6-B10D-BD9C-1B70-7AAE0F8538A9}"/>
          </ac:inkMkLst>
        </pc:inkChg>
        <pc:inkChg chg="add mod">
          <ac:chgData name="Michael Kuniega" userId="999f7fd1-0dc3-4cba-81fd-6a42a8d75a98" providerId="ADAL" clId="{DA7533F6-1196-4316-9E49-784A3F7F72DB}" dt="2022-12-27T01:14:21.202" v="50"/>
          <ac:inkMkLst>
            <pc:docMk/>
            <pc:sldMk cId="3359890113" sldId="326"/>
            <ac:inkMk id="54" creationId="{7FF18BF2-65E6-5D12-5CF5-6ED2347AC109}"/>
          </ac:inkMkLst>
        </pc:inkChg>
        <pc:inkChg chg="add mod">
          <ac:chgData name="Michael Kuniega" userId="999f7fd1-0dc3-4cba-81fd-6a42a8d75a98" providerId="ADAL" clId="{DA7533F6-1196-4316-9E49-784A3F7F72DB}" dt="2022-12-27T01:14:21.202" v="50"/>
          <ac:inkMkLst>
            <pc:docMk/>
            <pc:sldMk cId="3359890113" sldId="326"/>
            <ac:inkMk id="55" creationId="{EFA4F53F-7E05-27CF-D67F-863C69538CD8}"/>
          </ac:inkMkLst>
        </pc:inkChg>
        <pc:inkChg chg="add mod">
          <ac:chgData name="Michael Kuniega" userId="999f7fd1-0dc3-4cba-81fd-6a42a8d75a98" providerId="ADAL" clId="{DA7533F6-1196-4316-9E49-784A3F7F72DB}" dt="2022-12-27T01:14:21.202" v="50"/>
          <ac:inkMkLst>
            <pc:docMk/>
            <pc:sldMk cId="3359890113" sldId="326"/>
            <ac:inkMk id="56" creationId="{D80D4685-FD58-4118-B566-EB2806A95169}"/>
          </ac:inkMkLst>
        </pc:inkChg>
        <pc:inkChg chg="add mod">
          <ac:chgData name="Michael Kuniega" userId="999f7fd1-0dc3-4cba-81fd-6a42a8d75a98" providerId="ADAL" clId="{DA7533F6-1196-4316-9E49-784A3F7F72DB}" dt="2022-12-27T01:14:21.202" v="50"/>
          <ac:inkMkLst>
            <pc:docMk/>
            <pc:sldMk cId="3359890113" sldId="326"/>
            <ac:inkMk id="57" creationId="{B563FBB1-61B0-DA5A-B2AE-371857DE4A29}"/>
          </ac:inkMkLst>
        </pc:inkChg>
        <pc:inkChg chg="add del">
          <ac:chgData name="Michael Kuniega" userId="999f7fd1-0dc3-4cba-81fd-6a42a8d75a98" providerId="ADAL" clId="{DA7533F6-1196-4316-9E49-784A3F7F72DB}" dt="2022-12-27T01:14:25.960" v="53"/>
          <ac:inkMkLst>
            <pc:docMk/>
            <pc:sldMk cId="3359890113" sldId="326"/>
            <ac:inkMk id="59" creationId="{7EDF8142-D387-FA72-B2E9-53E840B57FE3}"/>
          </ac:inkMkLst>
        </pc:inkChg>
        <pc:inkChg chg="add">
          <ac:chgData name="Michael Kuniega" userId="999f7fd1-0dc3-4cba-81fd-6a42a8d75a98" providerId="ADAL" clId="{DA7533F6-1196-4316-9E49-784A3F7F72DB}" dt="2022-12-27T01:14:30.117" v="55" actId="9405"/>
          <ac:inkMkLst>
            <pc:docMk/>
            <pc:sldMk cId="3359890113" sldId="326"/>
            <ac:inkMk id="60" creationId="{0AF58291-B372-D8CC-644D-B1EEC9A6E14F}"/>
          </ac:inkMkLst>
        </pc:inkChg>
        <pc:inkChg chg="add mod">
          <ac:chgData name="Michael Kuniega" userId="999f7fd1-0dc3-4cba-81fd-6a42a8d75a98" providerId="ADAL" clId="{DA7533F6-1196-4316-9E49-784A3F7F72DB}" dt="2022-12-27T01:14:33.609" v="58"/>
          <ac:inkMkLst>
            <pc:docMk/>
            <pc:sldMk cId="3359890113" sldId="326"/>
            <ac:inkMk id="61" creationId="{67204D90-F2EC-4F4F-FAD3-4AD5ACE6F7FF}"/>
          </ac:inkMkLst>
        </pc:inkChg>
        <pc:inkChg chg="add mod">
          <ac:chgData name="Michael Kuniega" userId="999f7fd1-0dc3-4cba-81fd-6a42a8d75a98" providerId="ADAL" clId="{DA7533F6-1196-4316-9E49-784A3F7F72DB}" dt="2022-12-27T01:14:33.609" v="58"/>
          <ac:inkMkLst>
            <pc:docMk/>
            <pc:sldMk cId="3359890113" sldId="326"/>
            <ac:inkMk id="62" creationId="{9DA29577-AFCD-0B26-35D6-D2FE5E82B79F}"/>
          </ac:inkMkLst>
        </pc:inkChg>
        <pc:inkChg chg="add mod">
          <ac:chgData name="Michael Kuniega" userId="999f7fd1-0dc3-4cba-81fd-6a42a8d75a98" providerId="ADAL" clId="{DA7533F6-1196-4316-9E49-784A3F7F72DB}" dt="2023-01-30T00:46:51.485" v="2030"/>
          <ac:inkMkLst>
            <pc:docMk/>
            <pc:sldMk cId="3359890113" sldId="326"/>
            <ac:inkMk id="64" creationId="{10573275-C8B9-7184-FA14-538101FD61E8}"/>
          </ac:inkMkLst>
        </pc:inkChg>
        <pc:inkChg chg="add mod">
          <ac:chgData name="Michael Kuniega" userId="999f7fd1-0dc3-4cba-81fd-6a42a8d75a98" providerId="ADAL" clId="{DA7533F6-1196-4316-9E49-784A3F7F72DB}" dt="2023-01-30T00:46:51.485" v="2030"/>
          <ac:inkMkLst>
            <pc:docMk/>
            <pc:sldMk cId="3359890113" sldId="326"/>
            <ac:inkMk id="65" creationId="{7D82C975-CE88-B00F-3177-0856DE319A00}"/>
          </ac:inkMkLst>
        </pc:inkChg>
        <pc:inkChg chg="add mod">
          <ac:chgData name="Michael Kuniega" userId="999f7fd1-0dc3-4cba-81fd-6a42a8d75a98" providerId="ADAL" clId="{DA7533F6-1196-4316-9E49-784A3F7F72DB}" dt="2023-01-30T00:46:51.485" v="2030"/>
          <ac:inkMkLst>
            <pc:docMk/>
            <pc:sldMk cId="3359890113" sldId="326"/>
            <ac:inkMk id="66" creationId="{0642806F-25CA-9382-B105-5A22C2D03804}"/>
          </ac:inkMkLst>
        </pc:inkChg>
        <pc:inkChg chg="add mod">
          <ac:chgData name="Michael Kuniega" userId="999f7fd1-0dc3-4cba-81fd-6a42a8d75a98" providerId="ADAL" clId="{DA7533F6-1196-4316-9E49-784A3F7F72DB}" dt="2023-01-30T00:47:10.354" v="2045"/>
          <ac:inkMkLst>
            <pc:docMk/>
            <pc:sldMk cId="3359890113" sldId="326"/>
            <ac:inkMk id="67" creationId="{56F74137-9CC5-BC23-6923-371AB04B9E4C}"/>
          </ac:inkMkLst>
        </pc:inkChg>
        <pc:inkChg chg="add mod">
          <ac:chgData name="Michael Kuniega" userId="999f7fd1-0dc3-4cba-81fd-6a42a8d75a98" providerId="ADAL" clId="{DA7533F6-1196-4316-9E49-784A3F7F72DB}" dt="2023-01-30T00:46:51.485" v="2030"/>
          <ac:inkMkLst>
            <pc:docMk/>
            <pc:sldMk cId="3359890113" sldId="326"/>
            <ac:inkMk id="68" creationId="{81C31DC0-6A78-566C-E4FB-69339E614B26}"/>
          </ac:inkMkLst>
        </pc:inkChg>
        <pc:inkChg chg="add mod">
          <ac:chgData name="Michael Kuniega" userId="999f7fd1-0dc3-4cba-81fd-6a42a8d75a98" providerId="ADAL" clId="{DA7533F6-1196-4316-9E49-784A3F7F72DB}" dt="2023-01-30T00:46:51.485" v="2030"/>
          <ac:inkMkLst>
            <pc:docMk/>
            <pc:sldMk cId="3359890113" sldId="326"/>
            <ac:inkMk id="69" creationId="{230ADEFF-8926-7118-E77C-27E51BD9CC9B}"/>
          </ac:inkMkLst>
        </pc:inkChg>
        <pc:inkChg chg="add mod">
          <ac:chgData name="Michael Kuniega" userId="999f7fd1-0dc3-4cba-81fd-6a42a8d75a98" providerId="ADAL" clId="{DA7533F6-1196-4316-9E49-784A3F7F72DB}" dt="2023-01-30T00:47:10.354" v="2045"/>
          <ac:inkMkLst>
            <pc:docMk/>
            <pc:sldMk cId="3359890113" sldId="326"/>
            <ac:inkMk id="70" creationId="{251A697B-A2F3-3920-EB8C-F0C512914AC2}"/>
          </ac:inkMkLst>
        </pc:inkChg>
        <pc:inkChg chg="add mod">
          <ac:chgData name="Michael Kuniega" userId="999f7fd1-0dc3-4cba-81fd-6a42a8d75a98" providerId="ADAL" clId="{DA7533F6-1196-4316-9E49-784A3F7F72DB}" dt="2023-01-30T00:46:51.485" v="2030"/>
          <ac:inkMkLst>
            <pc:docMk/>
            <pc:sldMk cId="3359890113" sldId="326"/>
            <ac:inkMk id="71" creationId="{54B06290-134C-2904-3CF2-A0211E5F40C6}"/>
          </ac:inkMkLst>
        </pc:inkChg>
        <pc:inkChg chg="add mod">
          <ac:chgData name="Michael Kuniega" userId="999f7fd1-0dc3-4cba-81fd-6a42a8d75a98" providerId="ADAL" clId="{DA7533F6-1196-4316-9E49-784A3F7F72DB}" dt="2023-01-30T00:46:51.485" v="2030"/>
          <ac:inkMkLst>
            <pc:docMk/>
            <pc:sldMk cId="3359890113" sldId="326"/>
            <ac:inkMk id="72" creationId="{6FABE0E8-021C-ECC5-A77C-CB07FE7B1463}"/>
          </ac:inkMkLst>
        </pc:inkChg>
        <pc:inkChg chg="add mod">
          <ac:chgData name="Michael Kuniega" userId="999f7fd1-0dc3-4cba-81fd-6a42a8d75a98" providerId="ADAL" clId="{DA7533F6-1196-4316-9E49-784A3F7F72DB}" dt="2023-01-30T00:46:51.485" v="2030"/>
          <ac:inkMkLst>
            <pc:docMk/>
            <pc:sldMk cId="3359890113" sldId="326"/>
            <ac:inkMk id="73" creationId="{E0580A56-3EA5-EC89-4225-14D3D4ECE7AF}"/>
          </ac:inkMkLst>
        </pc:inkChg>
        <pc:inkChg chg="add mod">
          <ac:chgData name="Michael Kuniega" userId="999f7fd1-0dc3-4cba-81fd-6a42a8d75a98" providerId="ADAL" clId="{DA7533F6-1196-4316-9E49-784A3F7F72DB}" dt="2023-01-30T00:46:51.485" v="2030"/>
          <ac:inkMkLst>
            <pc:docMk/>
            <pc:sldMk cId="3359890113" sldId="326"/>
            <ac:inkMk id="74" creationId="{FF1ED0A8-2446-8A0F-BF26-1013CBB595B6}"/>
          </ac:inkMkLst>
        </pc:inkChg>
        <pc:inkChg chg="add mod">
          <ac:chgData name="Michael Kuniega" userId="999f7fd1-0dc3-4cba-81fd-6a42a8d75a98" providerId="ADAL" clId="{DA7533F6-1196-4316-9E49-784A3F7F72DB}" dt="2023-01-30T00:46:51.485" v="2030"/>
          <ac:inkMkLst>
            <pc:docMk/>
            <pc:sldMk cId="3359890113" sldId="326"/>
            <ac:inkMk id="75" creationId="{86652393-A7B1-D946-6EC7-5E079CF27533}"/>
          </ac:inkMkLst>
        </pc:inkChg>
        <pc:inkChg chg="add mod">
          <ac:chgData name="Michael Kuniega" userId="999f7fd1-0dc3-4cba-81fd-6a42a8d75a98" providerId="ADAL" clId="{DA7533F6-1196-4316-9E49-784A3F7F72DB}" dt="2023-01-30T00:46:51.485" v="2030"/>
          <ac:inkMkLst>
            <pc:docMk/>
            <pc:sldMk cId="3359890113" sldId="326"/>
            <ac:inkMk id="76" creationId="{54BB6823-4235-FEA3-4FAE-B1F95ED7F41E}"/>
          </ac:inkMkLst>
        </pc:inkChg>
        <pc:inkChg chg="add mod">
          <ac:chgData name="Michael Kuniega" userId="999f7fd1-0dc3-4cba-81fd-6a42a8d75a98" providerId="ADAL" clId="{DA7533F6-1196-4316-9E49-784A3F7F72DB}" dt="2023-01-30T00:47:10.354" v="2045"/>
          <ac:inkMkLst>
            <pc:docMk/>
            <pc:sldMk cId="3359890113" sldId="326"/>
            <ac:inkMk id="77" creationId="{1F1F846C-5157-8B94-50B7-C0C4E8DC31A9}"/>
          </ac:inkMkLst>
        </pc:inkChg>
        <pc:inkChg chg="add mod">
          <ac:chgData name="Michael Kuniega" userId="999f7fd1-0dc3-4cba-81fd-6a42a8d75a98" providerId="ADAL" clId="{DA7533F6-1196-4316-9E49-784A3F7F72DB}" dt="2022-12-27T01:33:19.560" v="876"/>
          <ac:inkMkLst>
            <pc:docMk/>
            <pc:sldMk cId="3359890113" sldId="326"/>
            <ac:inkMk id="78" creationId="{A2438714-9C16-9B93-BF91-919A81A465FB}"/>
          </ac:inkMkLst>
        </pc:inkChg>
        <pc:inkChg chg="add mod">
          <ac:chgData name="Michael Kuniega" userId="999f7fd1-0dc3-4cba-81fd-6a42a8d75a98" providerId="ADAL" clId="{DA7533F6-1196-4316-9E49-784A3F7F72DB}" dt="2022-12-27T01:33:19.560" v="876"/>
          <ac:inkMkLst>
            <pc:docMk/>
            <pc:sldMk cId="3359890113" sldId="326"/>
            <ac:inkMk id="79" creationId="{E1E6E6A7-8C92-874C-2E18-07FF84E7EB60}"/>
          </ac:inkMkLst>
        </pc:inkChg>
        <pc:inkChg chg="add mod">
          <ac:chgData name="Michael Kuniega" userId="999f7fd1-0dc3-4cba-81fd-6a42a8d75a98" providerId="ADAL" clId="{DA7533F6-1196-4316-9E49-784A3F7F72DB}" dt="2022-12-27T01:33:19.560" v="876"/>
          <ac:inkMkLst>
            <pc:docMk/>
            <pc:sldMk cId="3359890113" sldId="326"/>
            <ac:inkMk id="80" creationId="{62EB1152-5194-23CA-B986-B115CEC431A3}"/>
          </ac:inkMkLst>
        </pc:inkChg>
        <pc:inkChg chg="add mod">
          <ac:chgData name="Michael Kuniega" userId="999f7fd1-0dc3-4cba-81fd-6a42a8d75a98" providerId="ADAL" clId="{DA7533F6-1196-4316-9E49-784A3F7F72DB}" dt="2022-12-27T01:33:19.560" v="876"/>
          <ac:inkMkLst>
            <pc:docMk/>
            <pc:sldMk cId="3359890113" sldId="326"/>
            <ac:inkMk id="81" creationId="{9DD2F880-0AD3-976F-39D6-10369E0CF7C9}"/>
          </ac:inkMkLst>
        </pc:inkChg>
        <pc:inkChg chg="add mod">
          <ac:chgData name="Michael Kuniega" userId="999f7fd1-0dc3-4cba-81fd-6a42a8d75a98" providerId="ADAL" clId="{DA7533F6-1196-4316-9E49-784A3F7F72DB}" dt="2022-12-27T01:33:19.560" v="876"/>
          <ac:inkMkLst>
            <pc:docMk/>
            <pc:sldMk cId="3359890113" sldId="326"/>
            <ac:inkMk id="82" creationId="{FAE63AAB-A99E-F91E-F18C-8172E6D1928D}"/>
          </ac:inkMkLst>
        </pc:inkChg>
        <pc:inkChg chg="add mod">
          <ac:chgData name="Michael Kuniega" userId="999f7fd1-0dc3-4cba-81fd-6a42a8d75a98" providerId="ADAL" clId="{DA7533F6-1196-4316-9E49-784A3F7F72DB}" dt="2022-12-27T01:33:19.560" v="876"/>
          <ac:inkMkLst>
            <pc:docMk/>
            <pc:sldMk cId="3359890113" sldId="326"/>
            <ac:inkMk id="83" creationId="{181104EC-43B1-2945-3E43-49BF05766350}"/>
          </ac:inkMkLst>
        </pc:inkChg>
        <pc:inkChg chg="add mod">
          <ac:chgData name="Michael Kuniega" userId="999f7fd1-0dc3-4cba-81fd-6a42a8d75a98" providerId="ADAL" clId="{DA7533F6-1196-4316-9E49-784A3F7F72DB}" dt="2022-12-27T01:33:19.560" v="876"/>
          <ac:inkMkLst>
            <pc:docMk/>
            <pc:sldMk cId="3359890113" sldId="326"/>
            <ac:inkMk id="84" creationId="{E8AC921B-0E6F-018E-F22E-471F85F908DC}"/>
          </ac:inkMkLst>
        </pc:inkChg>
        <pc:inkChg chg="add mod">
          <ac:chgData name="Michael Kuniega" userId="999f7fd1-0dc3-4cba-81fd-6a42a8d75a98" providerId="ADAL" clId="{DA7533F6-1196-4316-9E49-784A3F7F72DB}" dt="2022-12-27T01:33:19.560" v="876"/>
          <ac:inkMkLst>
            <pc:docMk/>
            <pc:sldMk cId="3359890113" sldId="326"/>
            <ac:inkMk id="85" creationId="{559EB802-920C-4D15-235C-054C981AEB79}"/>
          </ac:inkMkLst>
        </pc:inkChg>
        <pc:inkChg chg="add mod">
          <ac:chgData name="Michael Kuniega" userId="999f7fd1-0dc3-4cba-81fd-6a42a8d75a98" providerId="ADAL" clId="{DA7533F6-1196-4316-9E49-784A3F7F72DB}" dt="2022-12-27T01:33:19.560" v="876"/>
          <ac:inkMkLst>
            <pc:docMk/>
            <pc:sldMk cId="3359890113" sldId="326"/>
            <ac:inkMk id="86" creationId="{C484E514-C889-EDED-FB80-D0BA2052BE44}"/>
          </ac:inkMkLst>
        </pc:inkChg>
        <pc:inkChg chg="add mod">
          <ac:chgData name="Michael Kuniega" userId="999f7fd1-0dc3-4cba-81fd-6a42a8d75a98" providerId="ADAL" clId="{DA7533F6-1196-4316-9E49-784A3F7F72DB}" dt="2022-12-27T01:33:23.283" v="879"/>
          <ac:inkMkLst>
            <pc:docMk/>
            <pc:sldMk cId="3359890113" sldId="326"/>
            <ac:inkMk id="88" creationId="{2A180880-36F5-9380-116C-7F57E354B452}"/>
          </ac:inkMkLst>
        </pc:inkChg>
        <pc:inkChg chg="add mod">
          <ac:chgData name="Michael Kuniega" userId="999f7fd1-0dc3-4cba-81fd-6a42a8d75a98" providerId="ADAL" clId="{DA7533F6-1196-4316-9E49-784A3F7F72DB}" dt="2022-12-27T01:33:23.283" v="879"/>
          <ac:inkMkLst>
            <pc:docMk/>
            <pc:sldMk cId="3359890113" sldId="326"/>
            <ac:inkMk id="89" creationId="{66FDB44E-112B-7393-5E52-FED160590341}"/>
          </ac:inkMkLst>
        </pc:inkChg>
        <pc:inkChg chg="add mod">
          <ac:chgData name="Michael Kuniega" userId="999f7fd1-0dc3-4cba-81fd-6a42a8d75a98" providerId="ADAL" clId="{DA7533F6-1196-4316-9E49-784A3F7F72DB}" dt="2023-01-30T00:46:51.485" v="2030"/>
          <ac:inkMkLst>
            <pc:docMk/>
            <pc:sldMk cId="3359890113" sldId="326"/>
            <ac:inkMk id="91" creationId="{EF391548-8E41-EDAB-84CA-89CAB05A12A4}"/>
          </ac:inkMkLst>
        </pc:inkChg>
        <pc:inkChg chg="add mod">
          <ac:chgData name="Michael Kuniega" userId="999f7fd1-0dc3-4cba-81fd-6a42a8d75a98" providerId="ADAL" clId="{DA7533F6-1196-4316-9E49-784A3F7F72DB}" dt="2023-01-30T00:46:51.485" v="2030"/>
          <ac:inkMkLst>
            <pc:docMk/>
            <pc:sldMk cId="3359890113" sldId="326"/>
            <ac:inkMk id="92" creationId="{AE4956D8-3469-4607-CCCF-1F4E5C8B7F25}"/>
          </ac:inkMkLst>
        </pc:inkChg>
        <pc:inkChg chg="add mod">
          <ac:chgData name="Michael Kuniega" userId="999f7fd1-0dc3-4cba-81fd-6a42a8d75a98" providerId="ADAL" clId="{DA7533F6-1196-4316-9E49-784A3F7F72DB}" dt="2023-01-30T00:46:51.485" v="2030"/>
          <ac:inkMkLst>
            <pc:docMk/>
            <pc:sldMk cId="3359890113" sldId="326"/>
            <ac:inkMk id="93" creationId="{57808908-8B6D-9E67-16AB-04EFC91F2608}"/>
          </ac:inkMkLst>
        </pc:inkChg>
        <pc:inkChg chg="add mod">
          <ac:chgData name="Michael Kuniega" userId="999f7fd1-0dc3-4cba-81fd-6a42a8d75a98" providerId="ADAL" clId="{DA7533F6-1196-4316-9E49-784A3F7F72DB}" dt="2023-01-30T00:46:51.485" v="2030"/>
          <ac:inkMkLst>
            <pc:docMk/>
            <pc:sldMk cId="3359890113" sldId="326"/>
            <ac:inkMk id="94" creationId="{F8F823CA-24ED-FB6E-4A16-36831FFD318D}"/>
          </ac:inkMkLst>
        </pc:inkChg>
        <pc:inkChg chg="add del mod">
          <ac:chgData name="Michael Kuniega" userId="999f7fd1-0dc3-4cba-81fd-6a42a8d75a98" providerId="ADAL" clId="{DA7533F6-1196-4316-9E49-784A3F7F72DB}" dt="2023-01-30T00:46:51.485" v="2025"/>
          <ac:inkMkLst>
            <pc:docMk/>
            <pc:sldMk cId="3359890113" sldId="326"/>
            <ac:inkMk id="96" creationId="{471F7372-A800-98FC-0C5B-F43352D9D663}"/>
          </ac:inkMkLst>
        </pc:inkChg>
        <pc:inkChg chg="add mod">
          <ac:chgData name="Michael Kuniega" userId="999f7fd1-0dc3-4cba-81fd-6a42a8d75a98" providerId="ADAL" clId="{DA7533F6-1196-4316-9E49-784A3F7F72DB}" dt="2023-01-30T00:47:15.418" v="2050"/>
          <ac:inkMkLst>
            <pc:docMk/>
            <pc:sldMk cId="3359890113" sldId="326"/>
            <ac:inkMk id="97" creationId="{0B980DAA-7B86-07FF-5893-6CCEA4E011EF}"/>
          </ac:inkMkLst>
        </pc:inkChg>
        <pc:inkChg chg="add del mod">
          <ac:chgData name="Michael Kuniega" userId="999f7fd1-0dc3-4cba-81fd-6a42a8d75a98" providerId="ADAL" clId="{DA7533F6-1196-4316-9E49-784A3F7F72DB}" dt="2023-01-30T00:46:51.485" v="2026"/>
          <ac:inkMkLst>
            <pc:docMk/>
            <pc:sldMk cId="3359890113" sldId="326"/>
            <ac:inkMk id="98" creationId="{F720CBE8-CEB1-846B-835D-BAECBCE60CB7}"/>
          </ac:inkMkLst>
        </pc:inkChg>
        <pc:inkChg chg="add del mod">
          <ac:chgData name="Michael Kuniega" userId="999f7fd1-0dc3-4cba-81fd-6a42a8d75a98" providerId="ADAL" clId="{DA7533F6-1196-4316-9E49-784A3F7F72DB}" dt="2023-01-30T00:46:51.470" v="2024"/>
          <ac:inkMkLst>
            <pc:docMk/>
            <pc:sldMk cId="3359890113" sldId="326"/>
            <ac:inkMk id="99" creationId="{839F3A20-43E6-7364-D982-2638FA1568A9}"/>
          </ac:inkMkLst>
        </pc:inkChg>
        <pc:inkChg chg="add del mod">
          <ac:chgData name="Michael Kuniega" userId="999f7fd1-0dc3-4cba-81fd-6a42a8d75a98" providerId="ADAL" clId="{DA7533F6-1196-4316-9E49-784A3F7F72DB}" dt="2023-01-30T00:46:51.485" v="2029"/>
          <ac:inkMkLst>
            <pc:docMk/>
            <pc:sldMk cId="3359890113" sldId="326"/>
            <ac:inkMk id="100" creationId="{B6BDB347-C675-1EDD-0D4C-805D31524BCE}"/>
          </ac:inkMkLst>
        </pc:inkChg>
        <pc:inkChg chg="add del mod">
          <ac:chgData name="Michael Kuniega" userId="999f7fd1-0dc3-4cba-81fd-6a42a8d75a98" providerId="ADAL" clId="{DA7533F6-1196-4316-9E49-784A3F7F72DB}" dt="2023-01-30T00:46:51.485" v="2030"/>
          <ac:inkMkLst>
            <pc:docMk/>
            <pc:sldMk cId="3359890113" sldId="326"/>
            <ac:inkMk id="101" creationId="{BFB6B022-121E-E832-7038-8C9A690255B8}"/>
          </ac:inkMkLst>
        </pc:inkChg>
        <pc:inkChg chg="add del mod">
          <ac:chgData name="Michael Kuniega" userId="999f7fd1-0dc3-4cba-81fd-6a42a8d75a98" providerId="ADAL" clId="{DA7533F6-1196-4316-9E49-784A3F7F72DB}" dt="2023-01-30T00:46:51.485" v="2027"/>
          <ac:inkMkLst>
            <pc:docMk/>
            <pc:sldMk cId="3359890113" sldId="326"/>
            <ac:inkMk id="102" creationId="{ECBD7588-6B20-8197-D4F1-48FEF339E933}"/>
          </ac:inkMkLst>
        </pc:inkChg>
        <pc:inkChg chg="add del mod">
          <ac:chgData name="Michael Kuniega" userId="999f7fd1-0dc3-4cba-81fd-6a42a8d75a98" providerId="ADAL" clId="{DA7533F6-1196-4316-9E49-784A3F7F72DB}" dt="2023-01-30T00:46:51.485" v="2028"/>
          <ac:inkMkLst>
            <pc:docMk/>
            <pc:sldMk cId="3359890113" sldId="326"/>
            <ac:inkMk id="103" creationId="{11C3F828-15EA-D879-2DB8-D8AE67BAC764}"/>
          </ac:inkMkLst>
        </pc:inkChg>
        <pc:inkChg chg="add mod">
          <ac:chgData name="Michael Kuniega" userId="999f7fd1-0dc3-4cba-81fd-6a42a8d75a98" providerId="ADAL" clId="{DA7533F6-1196-4316-9E49-784A3F7F72DB}" dt="2023-01-30T00:47:15.418" v="2050"/>
          <ac:inkMkLst>
            <pc:docMk/>
            <pc:sldMk cId="3359890113" sldId="326"/>
            <ac:inkMk id="105" creationId="{DFF7DBD6-11F1-411C-4E5E-294BB5F9652E}"/>
          </ac:inkMkLst>
        </pc:inkChg>
        <pc:inkChg chg="add mod">
          <ac:chgData name="Michael Kuniega" userId="999f7fd1-0dc3-4cba-81fd-6a42a8d75a98" providerId="ADAL" clId="{DA7533F6-1196-4316-9E49-784A3F7F72DB}" dt="2023-01-30T00:47:15.418" v="2050"/>
          <ac:inkMkLst>
            <pc:docMk/>
            <pc:sldMk cId="3359890113" sldId="326"/>
            <ac:inkMk id="106" creationId="{ADFBC81C-0B29-062C-F130-3BA4CF24DA0F}"/>
          </ac:inkMkLst>
        </pc:inkChg>
        <pc:inkChg chg="add mod">
          <ac:chgData name="Michael Kuniega" userId="999f7fd1-0dc3-4cba-81fd-6a42a8d75a98" providerId="ADAL" clId="{DA7533F6-1196-4316-9E49-784A3F7F72DB}" dt="2023-01-30T00:47:15.418" v="2050"/>
          <ac:inkMkLst>
            <pc:docMk/>
            <pc:sldMk cId="3359890113" sldId="326"/>
            <ac:inkMk id="107" creationId="{531C29CE-535E-A8D4-D654-05529C9B5711}"/>
          </ac:inkMkLst>
        </pc:inkChg>
        <pc:inkChg chg="add mod">
          <ac:chgData name="Michael Kuniega" userId="999f7fd1-0dc3-4cba-81fd-6a42a8d75a98" providerId="ADAL" clId="{DA7533F6-1196-4316-9E49-784A3F7F72DB}" dt="2023-01-30T00:47:37.575" v="2085"/>
          <ac:inkMkLst>
            <pc:docMk/>
            <pc:sldMk cId="3359890113" sldId="326"/>
            <ac:inkMk id="109" creationId="{36D58C4A-221E-50AF-E4DD-F5D3B546D675}"/>
          </ac:inkMkLst>
        </pc:inkChg>
        <pc:inkChg chg="add mod">
          <ac:chgData name="Michael Kuniega" userId="999f7fd1-0dc3-4cba-81fd-6a42a8d75a98" providerId="ADAL" clId="{DA7533F6-1196-4316-9E49-784A3F7F72DB}" dt="2023-01-30T00:47:37.575" v="2085"/>
          <ac:inkMkLst>
            <pc:docMk/>
            <pc:sldMk cId="3359890113" sldId="326"/>
            <ac:inkMk id="110" creationId="{8D0956D8-3DAD-E722-8CED-942E5B8FCBE2}"/>
          </ac:inkMkLst>
        </pc:inkChg>
        <pc:inkChg chg="add mod">
          <ac:chgData name="Michael Kuniega" userId="999f7fd1-0dc3-4cba-81fd-6a42a8d75a98" providerId="ADAL" clId="{DA7533F6-1196-4316-9E49-784A3F7F72DB}" dt="2023-01-30T00:47:37.575" v="2085"/>
          <ac:inkMkLst>
            <pc:docMk/>
            <pc:sldMk cId="3359890113" sldId="326"/>
            <ac:inkMk id="112" creationId="{B5777B1E-EF98-6914-246D-4D9F5CA6758E}"/>
          </ac:inkMkLst>
        </pc:inkChg>
        <pc:inkChg chg="add mod">
          <ac:chgData name="Michael Kuniega" userId="999f7fd1-0dc3-4cba-81fd-6a42a8d75a98" providerId="ADAL" clId="{DA7533F6-1196-4316-9E49-784A3F7F72DB}" dt="2023-01-30T00:47:37.575" v="2085"/>
          <ac:inkMkLst>
            <pc:docMk/>
            <pc:sldMk cId="3359890113" sldId="326"/>
            <ac:inkMk id="113" creationId="{0053C2C0-EB2E-8F3E-CFE6-7EBCAC7FB7E7}"/>
          </ac:inkMkLst>
        </pc:inkChg>
        <pc:inkChg chg="add mod">
          <ac:chgData name="Michael Kuniega" userId="999f7fd1-0dc3-4cba-81fd-6a42a8d75a98" providerId="ADAL" clId="{DA7533F6-1196-4316-9E49-784A3F7F72DB}" dt="2023-01-30T00:47:37.575" v="2085"/>
          <ac:inkMkLst>
            <pc:docMk/>
            <pc:sldMk cId="3359890113" sldId="326"/>
            <ac:inkMk id="114" creationId="{BDCDA618-EE32-A39A-8E32-F8967423366F}"/>
          </ac:inkMkLst>
        </pc:inkChg>
        <pc:inkChg chg="add del mod">
          <ac:chgData name="Michael Kuniega" userId="999f7fd1-0dc3-4cba-81fd-6a42a8d75a98" providerId="ADAL" clId="{DA7533F6-1196-4316-9E49-784A3F7F72DB}" dt="2023-01-30T00:47:28.457" v="2067"/>
          <ac:inkMkLst>
            <pc:docMk/>
            <pc:sldMk cId="3359890113" sldId="326"/>
            <ac:inkMk id="115" creationId="{8B29C242-2F9B-1454-90EB-2DA5B0A8B615}"/>
          </ac:inkMkLst>
        </pc:inkChg>
        <pc:inkChg chg="add del mod">
          <ac:chgData name="Michael Kuniega" userId="999f7fd1-0dc3-4cba-81fd-6a42a8d75a98" providerId="ADAL" clId="{DA7533F6-1196-4316-9E49-784A3F7F72DB}" dt="2023-01-30T00:47:28.457" v="2066"/>
          <ac:inkMkLst>
            <pc:docMk/>
            <pc:sldMk cId="3359890113" sldId="326"/>
            <ac:inkMk id="116" creationId="{941557C1-1B4D-809F-CCA4-C6B105121F1B}"/>
          </ac:inkMkLst>
        </pc:inkChg>
        <pc:inkChg chg="add del">
          <ac:chgData name="Michael Kuniega" userId="999f7fd1-0dc3-4cba-81fd-6a42a8d75a98" providerId="ADAL" clId="{DA7533F6-1196-4316-9E49-784A3F7F72DB}" dt="2023-01-30T00:47:28.457" v="2065"/>
          <ac:inkMkLst>
            <pc:docMk/>
            <pc:sldMk cId="3359890113" sldId="326"/>
            <ac:inkMk id="119" creationId="{587E2E12-5FA8-FBEE-C894-44F6B5DC72EF}"/>
          </ac:inkMkLst>
        </pc:inkChg>
        <pc:inkChg chg="add del">
          <ac:chgData name="Michael Kuniega" userId="999f7fd1-0dc3-4cba-81fd-6a42a8d75a98" providerId="ADAL" clId="{DA7533F6-1196-4316-9E49-784A3F7F72DB}" dt="2023-01-30T00:47:28.450" v="2063"/>
          <ac:inkMkLst>
            <pc:docMk/>
            <pc:sldMk cId="3359890113" sldId="326"/>
            <ac:inkMk id="120" creationId="{B86392FF-709B-A05C-561A-10E159CDB452}"/>
          </ac:inkMkLst>
        </pc:inkChg>
        <pc:inkChg chg="add del">
          <ac:chgData name="Michael Kuniega" userId="999f7fd1-0dc3-4cba-81fd-6a42a8d75a98" providerId="ADAL" clId="{DA7533F6-1196-4316-9E49-784A3F7F72DB}" dt="2023-01-30T00:47:28.457" v="2064"/>
          <ac:inkMkLst>
            <pc:docMk/>
            <pc:sldMk cId="3359890113" sldId="326"/>
            <ac:inkMk id="121" creationId="{CFD3E0A9-B3FD-4853-3F55-DD263990AE1C}"/>
          </ac:inkMkLst>
        </pc:inkChg>
        <pc:inkChg chg="add mod">
          <ac:chgData name="Michael Kuniega" userId="999f7fd1-0dc3-4cba-81fd-6a42a8d75a98" providerId="ADAL" clId="{DA7533F6-1196-4316-9E49-784A3F7F72DB}" dt="2023-01-30T00:47:37.575" v="2085"/>
          <ac:inkMkLst>
            <pc:docMk/>
            <pc:sldMk cId="3359890113" sldId="326"/>
            <ac:inkMk id="122" creationId="{2347D15E-0D0A-F564-739D-2FD6EA192A9B}"/>
          </ac:inkMkLst>
        </pc:inkChg>
        <pc:inkChg chg="add mod">
          <ac:chgData name="Michael Kuniega" userId="999f7fd1-0dc3-4cba-81fd-6a42a8d75a98" providerId="ADAL" clId="{DA7533F6-1196-4316-9E49-784A3F7F72DB}" dt="2023-01-30T00:47:37.575" v="2085"/>
          <ac:inkMkLst>
            <pc:docMk/>
            <pc:sldMk cId="3359890113" sldId="326"/>
            <ac:inkMk id="123" creationId="{5F3F68E6-4688-3A32-B2FF-D19212B7E22E}"/>
          </ac:inkMkLst>
        </pc:inkChg>
        <pc:inkChg chg="add mod">
          <ac:chgData name="Michael Kuniega" userId="999f7fd1-0dc3-4cba-81fd-6a42a8d75a98" providerId="ADAL" clId="{DA7533F6-1196-4316-9E49-784A3F7F72DB}" dt="2023-01-30T00:47:37.575" v="2085"/>
          <ac:inkMkLst>
            <pc:docMk/>
            <pc:sldMk cId="3359890113" sldId="326"/>
            <ac:inkMk id="124" creationId="{0418A0DB-FC10-85D0-CFF3-1D22B08C3FEF}"/>
          </ac:inkMkLst>
        </pc:inkChg>
        <pc:inkChg chg="add mod">
          <ac:chgData name="Michael Kuniega" userId="999f7fd1-0dc3-4cba-81fd-6a42a8d75a98" providerId="ADAL" clId="{DA7533F6-1196-4316-9E49-784A3F7F72DB}" dt="2023-01-30T00:47:37.575" v="2085"/>
          <ac:inkMkLst>
            <pc:docMk/>
            <pc:sldMk cId="3359890113" sldId="326"/>
            <ac:inkMk id="125" creationId="{44D0E803-60B0-3F80-32A7-1ADB6E5047EF}"/>
          </ac:inkMkLst>
        </pc:inkChg>
        <pc:inkChg chg="add mod">
          <ac:chgData name="Michael Kuniega" userId="999f7fd1-0dc3-4cba-81fd-6a42a8d75a98" providerId="ADAL" clId="{DA7533F6-1196-4316-9E49-784A3F7F72DB}" dt="2023-01-30T00:47:37.575" v="2085"/>
          <ac:inkMkLst>
            <pc:docMk/>
            <pc:sldMk cId="3359890113" sldId="326"/>
            <ac:inkMk id="126" creationId="{0AB5E201-1D1D-7BF3-88E0-6B610E488043}"/>
          </ac:inkMkLst>
        </pc:inkChg>
        <pc:inkChg chg="add mod">
          <ac:chgData name="Michael Kuniega" userId="999f7fd1-0dc3-4cba-81fd-6a42a8d75a98" providerId="ADAL" clId="{DA7533F6-1196-4316-9E49-784A3F7F72DB}" dt="2023-01-30T00:47:37.575" v="2085"/>
          <ac:inkMkLst>
            <pc:docMk/>
            <pc:sldMk cId="3359890113" sldId="326"/>
            <ac:inkMk id="127" creationId="{15DE2B06-DDE0-E3EC-1B52-59EE3E88E8B9}"/>
          </ac:inkMkLst>
        </pc:inkChg>
        <pc:inkChg chg="add mod">
          <ac:chgData name="Michael Kuniega" userId="999f7fd1-0dc3-4cba-81fd-6a42a8d75a98" providerId="ADAL" clId="{DA7533F6-1196-4316-9E49-784A3F7F72DB}" dt="2023-01-30T00:47:37.575" v="2085"/>
          <ac:inkMkLst>
            <pc:docMk/>
            <pc:sldMk cId="3359890113" sldId="326"/>
            <ac:inkMk id="128" creationId="{C93C5699-FBDA-C810-AEA3-8C5872CE77B4}"/>
          </ac:inkMkLst>
        </pc:inkChg>
        <pc:inkChg chg="add mod">
          <ac:chgData name="Michael Kuniega" userId="999f7fd1-0dc3-4cba-81fd-6a42a8d75a98" providerId="ADAL" clId="{DA7533F6-1196-4316-9E49-784A3F7F72DB}" dt="2023-01-30T00:47:37.575" v="2085"/>
          <ac:inkMkLst>
            <pc:docMk/>
            <pc:sldMk cId="3359890113" sldId="326"/>
            <ac:inkMk id="129" creationId="{A4EE9E29-3133-BD6B-2C51-56EB082D7798}"/>
          </ac:inkMkLst>
        </pc:inkChg>
        <pc:inkChg chg="add mod">
          <ac:chgData name="Michael Kuniega" userId="999f7fd1-0dc3-4cba-81fd-6a42a8d75a98" providerId="ADAL" clId="{DA7533F6-1196-4316-9E49-784A3F7F72DB}" dt="2023-01-30T00:47:37.575" v="2085"/>
          <ac:inkMkLst>
            <pc:docMk/>
            <pc:sldMk cId="3359890113" sldId="326"/>
            <ac:inkMk id="130" creationId="{89254882-D544-3ED8-94AD-BEC45BDCAFF7}"/>
          </ac:inkMkLst>
        </pc:inkChg>
        <pc:inkChg chg="add mod">
          <ac:chgData name="Michael Kuniega" userId="999f7fd1-0dc3-4cba-81fd-6a42a8d75a98" providerId="ADAL" clId="{DA7533F6-1196-4316-9E49-784A3F7F72DB}" dt="2023-01-30T00:47:37.575" v="2085"/>
          <ac:inkMkLst>
            <pc:docMk/>
            <pc:sldMk cId="3359890113" sldId="326"/>
            <ac:inkMk id="131" creationId="{555D0CC7-DD0C-F925-060A-F23400A33C04}"/>
          </ac:inkMkLst>
        </pc:inkChg>
        <pc:inkChg chg="add mod">
          <ac:chgData name="Michael Kuniega" userId="999f7fd1-0dc3-4cba-81fd-6a42a8d75a98" providerId="ADAL" clId="{DA7533F6-1196-4316-9E49-784A3F7F72DB}" dt="2023-01-30T00:47:37.575" v="2085"/>
          <ac:inkMkLst>
            <pc:docMk/>
            <pc:sldMk cId="3359890113" sldId="326"/>
            <ac:inkMk id="132" creationId="{D6DA17EA-4C94-8CAA-4A97-E1E2700FA442}"/>
          </ac:inkMkLst>
        </pc:inkChg>
        <pc:inkChg chg="add mod">
          <ac:chgData name="Michael Kuniega" userId="999f7fd1-0dc3-4cba-81fd-6a42a8d75a98" providerId="ADAL" clId="{DA7533F6-1196-4316-9E49-784A3F7F72DB}" dt="2023-01-30T00:47:37.575" v="2085"/>
          <ac:inkMkLst>
            <pc:docMk/>
            <pc:sldMk cId="3359890113" sldId="326"/>
            <ac:inkMk id="133" creationId="{137E2E4D-9B53-D968-23A0-34ABCC0D8A46}"/>
          </ac:inkMkLst>
        </pc:inkChg>
        <pc:inkChg chg="add mod">
          <ac:chgData name="Michael Kuniega" userId="999f7fd1-0dc3-4cba-81fd-6a42a8d75a98" providerId="ADAL" clId="{DA7533F6-1196-4316-9E49-784A3F7F72DB}" dt="2023-01-30T00:47:37.575" v="2085"/>
          <ac:inkMkLst>
            <pc:docMk/>
            <pc:sldMk cId="3359890113" sldId="326"/>
            <ac:inkMk id="134" creationId="{10DADC18-2346-B49E-59BC-EA3E486684F7}"/>
          </ac:inkMkLst>
        </pc:inkChg>
        <pc:inkChg chg="add mod">
          <ac:chgData name="Michael Kuniega" userId="999f7fd1-0dc3-4cba-81fd-6a42a8d75a98" providerId="ADAL" clId="{DA7533F6-1196-4316-9E49-784A3F7F72DB}" dt="2023-01-30T00:47:37.575" v="2085"/>
          <ac:inkMkLst>
            <pc:docMk/>
            <pc:sldMk cId="3359890113" sldId="326"/>
            <ac:inkMk id="135" creationId="{ACEE5861-F38E-CD1D-1285-B93B43319762}"/>
          </ac:inkMkLst>
        </pc:inkChg>
        <pc:inkChg chg="add mod">
          <ac:chgData name="Michael Kuniega" userId="999f7fd1-0dc3-4cba-81fd-6a42a8d75a98" providerId="ADAL" clId="{DA7533F6-1196-4316-9E49-784A3F7F72DB}" dt="2023-01-30T00:47:37.575" v="2085"/>
          <ac:inkMkLst>
            <pc:docMk/>
            <pc:sldMk cId="3359890113" sldId="326"/>
            <ac:inkMk id="136" creationId="{208CE5C3-7BC3-F607-4FCF-82F6D541D8BE}"/>
          </ac:inkMkLst>
        </pc:inkChg>
        <pc:inkChg chg="add mod">
          <ac:chgData name="Michael Kuniega" userId="999f7fd1-0dc3-4cba-81fd-6a42a8d75a98" providerId="ADAL" clId="{DA7533F6-1196-4316-9E49-784A3F7F72DB}" dt="2023-01-30T00:47:37.575" v="2085"/>
          <ac:inkMkLst>
            <pc:docMk/>
            <pc:sldMk cId="3359890113" sldId="326"/>
            <ac:inkMk id="137" creationId="{D0A2982C-B2B1-EC5B-1063-FB8B442694BD}"/>
          </ac:inkMkLst>
        </pc:inkChg>
        <pc:inkChg chg="add mod">
          <ac:chgData name="Michael Kuniega" userId="999f7fd1-0dc3-4cba-81fd-6a42a8d75a98" providerId="ADAL" clId="{DA7533F6-1196-4316-9E49-784A3F7F72DB}" dt="2023-01-30T00:47:37.575" v="2085"/>
          <ac:inkMkLst>
            <pc:docMk/>
            <pc:sldMk cId="3359890113" sldId="326"/>
            <ac:inkMk id="138" creationId="{D85D52A8-B653-51C3-7CF6-6C3D57EE3426}"/>
          </ac:inkMkLst>
        </pc:inkChg>
        <pc:inkChg chg="add mod">
          <ac:chgData name="Michael Kuniega" userId="999f7fd1-0dc3-4cba-81fd-6a42a8d75a98" providerId="ADAL" clId="{DA7533F6-1196-4316-9E49-784A3F7F72DB}" dt="2023-01-30T00:47:48.548" v="2102"/>
          <ac:inkMkLst>
            <pc:docMk/>
            <pc:sldMk cId="3359890113" sldId="326"/>
            <ac:inkMk id="140" creationId="{B4CDCB92-C26C-468A-1DD7-5DB470B76417}"/>
          </ac:inkMkLst>
        </pc:inkChg>
        <pc:inkChg chg="add mod">
          <ac:chgData name="Michael Kuniega" userId="999f7fd1-0dc3-4cba-81fd-6a42a8d75a98" providerId="ADAL" clId="{DA7533F6-1196-4316-9E49-784A3F7F72DB}" dt="2023-01-30T00:47:48.548" v="2102"/>
          <ac:inkMkLst>
            <pc:docMk/>
            <pc:sldMk cId="3359890113" sldId="326"/>
            <ac:inkMk id="141" creationId="{39B2103A-ECD2-2047-DF78-73D371722AA1}"/>
          </ac:inkMkLst>
        </pc:inkChg>
        <pc:inkChg chg="add mod">
          <ac:chgData name="Michael Kuniega" userId="999f7fd1-0dc3-4cba-81fd-6a42a8d75a98" providerId="ADAL" clId="{DA7533F6-1196-4316-9E49-784A3F7F72DB}" dt="2023-01-30T00:47:48.548" v="2102"/>
          <ac:inkMkLst>
            <pc:docMk/>
            <pc:sldMk cId="3359890113" sldId="326"/>
            <ac:inkMk id="142" creationId="{CFA66E72-E6E9-CDC6-C6A4-9DDFD4BE225F}"/>
          </ac:inkMkLst>
        </pc:inkChg>
        <pc:inkChg chg="add mod">
          <ac:chgData name="Michael Kuniega" userId="999f7fd1-0dc3-4cba-81fd-6a42a8d75a98" providerId="ADAL" clId="{DA7533F6-1196-4316-9E49-784A3F7F72DB}" dt="2023-01-30T00:47:48.548" v="2102"/>
          <ac:inkMkLst>
            <pc:docMk/>
            <pc:sldMk cId="3359890113" sldId="326"/>
            <ac:inkMk id="143" creationId="{17058B6A-9D46-FE73-D22D-51C9059999D5}"/>
          </ac:inkMkLst>
        </pc:inkChg>
        <pc:inkChg chg="add mod">
          <ac:chgData name="Michael Kuniega" userId="999f7fd1-0dc3-4cba-81fd-6a42a8d75a98" providerId="ADAL" clId="{DA7533F6-1196-4316-9E49-784A3F7F72DB}" dt="2023-01-30T00:47:48.548" v="2102"/>
          <ac:inkMkLst>
            <pc:docMk/>
            <pc:sldMk cId="3359890113" sldId="326"/>
            <ac:inkMk id="144" creationId="{679F7E3D-B785-EE02-9D71-1B5E6D510C9C}"/>
          </ac:inkMkLst>
        </pc:inkChg>
        <pc:inkChg chg="add mod">
          <ac:chgData name="Michael Kuniega" userId="999f7fd1-0dc3-4cba-81fd-6a42a8d75a98" providerId="ADAL" clId="{DA7533F6-1196-4316-9E49-784A3F7F72DB}" dt="2023-01-30T00:47:48.548" v="2102"/>
          <ac:inkMkLst>
            <pc:docMk/>
            <pc:sldMk cId="3359890113" sldId="326"/>
            <ac:inkMk id="145" creationId="{FA9225F8-8F6A-230B-2D74-88E190D8E302}"/>
          </ac:inkMkLst>
        </pc:inkChg>
        <pc:inkChg chg="add mod">
          <ac:chgData name="Michael Kuniega" userId="999f7fd1-0dc3-4cba-81fd-6a42a8d75a98" providerId="ADAL" clId="{DA7533F6-1196-4316-9E49-784A3F7F72DB}" dt="2023-01-30T00:48:09.767" v="2134"/>
          <ac:inkMkLst>
            <pc:docMk/>
            <pc:sldMk cId="3359890113" sldId="326"/>
            <ac:inkMk id="147" creationId="{8CC84AC5-64B9-990A-BEBD-CA41EC84A15C}"/>
          </ac:inkMkLst>
        </pc:inkChg>
        <pc:inkChg chg="add mod">
          <ac:chgData name="Michael Kuniega" userId="999f7fd1-0dc3-4cba-81fd-6a42a8d75a98" providerId="ADAL" clId="{DA7533F6-1196-4316-9E49-784A3F7F72DB}" dt="2023-01-30T00:47:48.548" v="2102"/>
          <ac:inkMkLst>
            <pc:docMk/>
            <pc:sldMk cId="3359890113" sldId="326"/>
            <ac:inkMk id="148" creationId="{AEBBB63B-D6EB-7FB9-4B2B-04662810B0A5}"/>
          </ac:inkMkLst>
        </pc:inkChg>
        <pc:inkChg chg="add mod">
          <ac:chgData name="Michael Kuniega" userId="999f7fd1-0dc3-4cba-81fd-6a42a8d75a98" providerId="ADAL" clId="{DA7533F6-1196-4316-9E49-784A3F7F72DB}" dt="2023-01-30T00:47:48.548" v="2102"/>
          <ac:inkMkLst>
            <pc:docMk/>
            <pc:sldMk cId="3359890113" sldId="326"/>
            <ac:inkMk id="149" creationId="{AFE66D13-6C65-F53D-1266-169B319CE1F7}"/>
          </ac:inkMkLst>
        </pc:inkChg>
        <pc:inkChg chg="add mod">
          <ac:chgData name="Michael Kuniega" userId="999f7fd1-0dc3-4cba-81fd-6a42a8d75a98" providerId="ADAL" clId="{DA7533F6-1196-4316-9E49-784A3F7F72DB}" dt="2023-01-30T00:47:48.548" v="2102"/>
          <ac:inkMkLst>
            <pc:docMk/>
            <pc:sldMk cId="3359890113" sldId="326"/>
            <ac:inkMk id="150" creationId="{93C67249-DBDD-6691-40AC-DA005254F347}"/>
          </ac:inkMkLst>
        </pc:inkChg>
        <pc:inkChg chg="add mod">
          <ac:chgData name="Michael Kuniega" userId="999f7fd1-0dc3-4cba-81fd-6a42a8d75a98" providerId="ADAL" clId="{DA7533F6-1196-4316-9E49-784A3F7F72DB}" dt="2023-01-30T00:47:48.548" v="2102"/>
          <ac:inkMkLst>
            <pc:docMk/>
            <pc:sldMk cId="3359890113" sldId="326"/>
            <ac:inkMk id="151" creationId="{0C00B9E6-F3EA-599F-1F1D-E19354EA0ECD}"/>
          </ac:inkMkLst>
        </pc:inkChg>
        <pc:inkChg chg="add mod">
          <ac:chgData name="Michael Kuniega" userId="999f7fd1-0dc3-4cba-81fd-6a42a8d75a98" providerId="ADAL" clId="{DA7533F6-1196-4316-9E49-784A3F7F72DB}" dt="2023-01-30T00:48:09.767" v="2134"/>
          <ac:inkMkLst>
            <pc:docMk/>
            <pc:sldMk cId="3359890113" sldId="326"/>
            <ac:inkMk id="152" creationId="{A0457979-19C3-B653-BBAE-2150DD831FD3}"/>
          </ac:inkMkLst>
        </pc:inkChg>
        <pc:inkChg chg="add mod">
          <ac:chgData name="Michael Kuniega" userId="999f7fd1-0dc3-4cba-81fd-6a42a8d75a98" providerId="ADAL" clId="{DA7533F6-1196-4316-9E49-784A3F7F72DB}" dt="2023-01-30T00:48:09.767" v="2134"/>
          <ac:inkMkLst>
            <pc:docMk/>
            <pc:sldMk cId="3359890113" sldId="326"/>
            <ac:inkMk id="153" creationId="{9621D7CB-5072-D1AA-DB30-C9D509E9A147}"/>
          </ac:inkMkLst>
        </pc:inkChg>
        <pc:inkChg chg="add mod">
          <ac:chgData name="Michael Kuniega" userId="999f7fd1-0dc3-4cba-81fd-6a42a8d75a98" providerId="ADAL" clId="{DA7533F6-1196-4316-9E49-784A3F7F72DB}" dt="2023-01-30T00:48:09.767" v="2134"/>
          <ac:inkMkLst>
            <pc:docMk/>
            <pc:sldMk cId="3359890113" sldId="326"/>
            <ac:inkMk id="154" creationId="{84330A8D-140A-2E60-2D7D-897FF48FE926}"/>
          </ac:inkMkLst>
        </pc:inkChg>
        <pc:inkChg chg="add mod">
          <ac:chgData name="Michael Kuniega" userId="999f7fd1-0dc3-4cba-81fd-6a42a8d75a98" providerId="ADAL" clId="{DA7533F6-1196-4316-9E49-784A3F7F72DB}" dt="2023-01-30T00:48:09.767" v="2134"/>
          <ac:inkMkLst>
            <pc:docMk/>
            <pc:sldMk cId="3359890113" sldId="326"/>
            <ac:inkMk id="155" creationId="{A1A72657-36C2-E446-EEF7-9B7204D222AC}"/>
          </ac:inkMkLst>
        </pc:inkChg>
        <pc:inkChg chg="add mod">
          <ac:chgData name="Michael Kuniega" userId="999f7fd1-0dc3-4cba-81fd-6a42a8d75a98" providerId="ADAL" clId="{DA7533F6-1196-4316-9E49-784A3F7F72DB}" dt="2023-01-30T00:48:09.767" v="2134"/>
          <ac:inkMkLst>
            <pc:docMk/>
            <pc:sldMk cId="3359890113" sldId="326"/>
            <ac:inkMk id="158" creationId="{7AE26A3E-B84E-712B-62BE-27B5C48088C4}"/>
          </ac:inkMkLst>
        </pc:inkChg>
        <pc:inkChg chg="add mod">
          <ac:chgData name="Michael Kuniega" userId="999f7fd1-0dc3-4cba-81fd-6a42a8d75a98" providerId="ADAL" clId="{DA7533F6-1196-4316-9E49-784A3F7F72DB}" dt="2023-01-30T00:48:09.767" v="2134"/>
          <ac:inkMkLst>
            <pc:docMk/>
            <pc:sldMk cId="3359890113" sldId="326"/>
            <ac:inkMk id="160" creationId="{2063875A-1B21-9A14-29EC-547B7F3341F2}"/>
          </ac:inkMkLst>
        </pc:inkChg>
        <pc:inkChg chg="add mod">
          <ac:chgData name="Michael Kuniega" userId="999f7fd1-0dc3-4cba-81fd-6a42a8d75a98" providerId="ADAL" clId="{DA7533F6-1196-4316-9E49-784A3F7F72DB}" dt="2023-01-30T00:48:09.767" v="2134"/>
          <ac:inkMkLst>
            <pc:docMk/>
            <pc:sldMk cId="3359890113" sldId="326"/>
            <ac:inkMk id="161" creationId="{7F272250-4A47-17BD-F042-E7864D80C173}"/>
          </ac:inkMkLst>
        </pc:inkChg>
        <pc:inkChg chg="add mod">
          <ac:chgData name="Michael Kuniega" userId="999f7fd1-0dc3-4cba-81fd-6a42a8d75a98" providerId="ADAL" clId="{DA7533F6-1196-4316-9E49-784A3F7F72DB}" dt="2023-01-30T00:48:09.767" v="2134"/>
          <ac:inkMkLst>
            <pc:docMk/>
            <pc:sldMk cId="3359890113" sldId="326"/>
            <ac:inkMk id="162" creationId="{367F1003-56BA-92D6-A602-67AA09B95024}"/>
          </ac:inkMkLst>
        </pc:inkChg>
        <pc:inkChg chg="add mod">
          <ac:chgData name="Michael Kuniega" userId="999f7fd1-0dc3-4cba-81fd-6a42a8d75a98" providerId="ADAL" clId="{DA7533F6-1196-4316-9E49-784A3F7F72DB}" dt="2023-01-30T00:48:09.767" v="2134"/>
          <ac:inkMkLst>
            <pc:docMk/>
            <pc:sldMk cId="3359890113" sldId="326"/>
            <ac:inkMk id="163" creationId="{27171902-5172-16DB-99F7-7E19126E6B0F}"/>
          </ac:inkMkLst>
        </pc:inkChg>
        <pc:inkChg chg="add mod">
          <ac:chgData name="Michael Kuniega" userId="999f7fd1-0dc3-4cba-81fd-6a42a8d75a98" providerId="ADAL" clId="{DA7533F6-1196-4316-9E49-784A3F7F72DB}" dt="2023-01-30T00:48:09.767" v="2134"/>
          <ac:inkMkLst>
            <pc:docMk/>
            <pc:sldMk cId="3359890113" sldId="326"/>
            <ac:inkMk id="164" creationId="{5D10042E-9B3C-F01C-FB49-5E6FA725C008}"/>
          </ac:inkMkLst>
        </pc:inkChg>
        <pc:inkChg chg="add mod">
          <ac:chgData name="Michael Kuniega" userId="999f7fd1-0dc3-4cba-81fd-6a42a8d75a98" providerId="ADAL" clId="{DA7533F6-1196-4316-9E49-784A3F7F72DB}" dt="2023-01-30T00:48:09.767" v="2134"/>
          <ac:inkMkLst>
            <pc:docMk/>
            <pc:sldMk cId="3359890113" sldId="326"/>
            <ac:inkMk id="165" creationId="{4FFD274D-95E5-7255-AE61-705CBC9E4009}"/>
          </ac:inkMkLst>
        </pc:inkChg>
        <pc:inkChg chg="add mod">
          <ac:chgData name="Michael Kuniega" userId="999f7fd1-0dc3-4cba-81fd-6a42a8d75a98" providerId="ADAL" clId="{DA7533F6-1196-4316-9E49-784A3F7F72DB}" dt="2023-01-30T00:48:09.767" v="2134"/>
          <ac:inkMkLst>
            <pc:docMk/>
            <pc:sldMk cId="3359890113" sldId="326"/>
            <ac:inkMk id="166" creationId="{BAC3DE6F-9C72-93FB-9924-91078E0F6DBD}"/>
          </ac:inkMkLst>
        </pc:inkChg>
        <pc:inkChg chg="add mod">
          <ac:chgData name="Michael Kuniega" userId="999f7fd1-0dc3-4cba-81fd-6a42a8d75a98" providerId="ADAL" clId="{DA7533F6-1196-4316-9E49-784A3F7F72DB}" dt="2023-01-30T00:48:09.767" v="2134"/>
          <ac:inkMkLst>
            <pc:docMk/>
            <pc:sldMk cId="3359890113" sldId="326"/>
            <ac:inkMk id="167" creationId="{B0A6B6A9-96BF-23F9-B154-059EC7CF7EDE}"/>
          </ac:inkMkLst>
        </pc:inkChg>
        <pc:inkChg chg="add mod">
          <ac:chgData name="Michael Kuniega" userId="999f7fd1-0dc3-4cba-81fd-6a42a8d75a98" providerId="ADAL" clId="{DA7533F6-1196-4316-9E49-784A3F7F72DB}" dt="2023-01-30T00:48:09.767" v="2134"/>
          <ac:inkMkLst>
            <pc:docMk/>
            <pc:sldMk cId="3359890113" sldId="326"/>
            <ac:inkMk id="168" creationId="{15A06172-A7B0-1952-4CD1-116DB6EBD036}"/>
          </ac:inkMkLst>
        </pc:inkChg>
        <pc:inkChg chg="add mod">
          <ac:chgData name="Michael Kuniega" userId="999f7fd1-0dc3-4cba-81fd-6a42a8d75a98" providerId="ADAL" clId="{DA7533F6-1196-4316-9E49-784A3F7F72DB}" dt="2023-01-30T00:48:09.767" v="2134"/>
          <ac:inkMkLst>
            <pc:docMk/>
            <pc:sldMk cId="3359890113" sldId="326"/>
            <ac:inkMk id="169" creationId="{C60DC794-E25D-86AE-8418-31259CB5E8D3}"/>
          </ac:inkMkLst>
        </pc:inkChg>
        <pc:inkChg chg="add mod">
          <ac:chgData name="Michael Kuniega" userId="999f7fd1-0dc3-4cba-81fd-6a42a8d75a98" providerId="ADAL" clId="{DA7533F6-1196-4316-9E49-784A3F7F72DB}" dt="2023-01-30T00:48:09.767" v="2134"/>
          <ac:inkMkLst>
            <pc:docMk/>
            <pc:sldMk cId="3359890113" sldId="326"/>
            <ac:inkMk id="170" creationId="{46867FEC-CAD6-ACF7-13D0-3111C5594E2C}"/>
          </ac:inkMkLst>
        </pc:inkChg>
        <pc:inkChg chg="add mod">
          <ac:chgData name="Michael Kuniega" userId="999f7fd1-0dc3-4cba-81fd-6a42a8d75a98" providerId="ADAL" clId="{DA7533F6-1196-4316-9E49-784A3F7F72DB}" dt="2023-01-30T00:48:09.767" v="2134"/>
          <ac:inkMkLst>
            <pc:docMk/>
            <pc:sldMk cId="3359890113" sldId="326"/>
            <ac:inkMk id="173" creationId="{5D9CE4C5-FD00-C421-74ED-83A7E62619E4}"/>
          </ac:inkMkLst>
        </pc:inkChg>
        <pc:inkChg chg="add mod">
          <ac:chgData name="Michael Kuniega" userId="999f7fd1-0dc3-4cba-81fd-6a42a8d75a98" providerId="ADAL" clId="{DA7533F6-1196-4316-9E49-784A3F7F72DB}" dt="2023-01-30T00:48:09.767" v="2134"/>
          <ac:inkMkLst>
            <pc:docMk/>
            <pc:sldMk cId="3359890113" sldId="326"/>
            <ac:inkMk id="174" creationId="{631EAF98-8BD0-F664-944E-0E87DBBCC0E4}"/>
          </ac:inkMkLst>
        </pc:inkChg>
        <pc:inkChg chg="add mod">
          <ac:chgData name="Michael Kuniega" userId="999f7fd1-0dc3-4cba-81fd-6a42a8d75a98" providerId="ADAL" clId="{DA7533F6-1196-4316-9E49-784A3F7F72DB}" dt="2023-01-30T00:48:09.767" v="2134"/>
          <ac:inkMkLst>
            <pc:docMk/>
            <pc:sldMk cId="3359890113" sldId="326"/>
            <ac:inkMk id="175" creationId="{BCD3EC04-D93E-B609-A4C8-C91E3E329CF3}"/>
          </ac:inkMkLst>
        </pc:inkChg>
        <pc:inkChg chg="add mod">
          <ac:chgData name="Michael Kuniega" userId="999f7fd1-0dc3-4cba-81fd-6a42a8d75a98" providerId="ADAL" clId="{DA7533F6-1196-4316-9E49-784A3F7F72DB}" dt="2023-01-30T00:48:09.767" v="2134"/>
          <ac:inkMkLst>
            <pc:docMk/>
            <pc:sldMk cId="3359890113" sldId="326"/>
            <ac:inkMk id="176" creationId="{BDF6941A-9344-ED32-1B0B-287552F389FF}"/>
          </ac:inkMkLst>
        </pc:inkChg>
        <pc:inkChg chg="add mod">
          <ac:chgData name="Michael Kuniega" userId="999f7fd1-0dc3-4cba-81fd-6a42a8d75a98" providerId="ADAL" clId="{DA7533F6-1196-4316-9E49-784A3F7F72DB}" dt="2023-01-30T00:48:09.767" v="2134"/>
          <ac:inkMkLst>
            <pc:docMk/>
            <pc:sldMk cId="3359890113" sldId="326"/>
            <ac:inkMk id="177" creationId="{4962B48C-6C96-7856-C36E-1994014139CC}"/>
          </ac:inkMkLst>
        </pc:inkChg>
        <pc:inkChg chg="add mod">
          <ac:chgData name="Michael Kuniega" userId="999f7fd1-0dc3-4cba-81fd-6a42a8d75a98" providerId="ADAL" clId="{DA7533F6-1196-4316-9E49-784A3F7F72DB}" dt="2023-01-30T00:48:09.767" v="2134"/>
          <ac:inkMkLst>
            <pc:docMk/>
            <pc:sldMk cId="3359890113" sldId="326"/>
            <ac:inkMk id="178" creationId="{A52FFF62-FC67-01FF-E0D0-344BB8CA1160}"/>
          </ac:inkMkLst>
        </pc:inkChg>
        <pc:inkChg chg="add mod">
          <ac:chgData name="Michael Kuniega" userId="999f7fd1-0dc3-4cba-81fd-6a42a8d75a98" providerId="ADAL" clId="{DA7533F6-1196-4316-9E49-784A3F7F72DB}" dt="2023-01-30T00:48:09.767" v="2134"/>
          <ac:inkMkLst>
            <pc:docMk/>
            <pc:sldMk cId="3359890113" sldId="326"/>
            <ac:inkMk id="179" creationId="{EC07D910-FC65-2EA4-81C1-777A4A9D5537}"/>
          </ac:inkMkLst>
        </pc:inkChg>
        <pc:inkChg chg="add mod">
          <ac:chgData name="Michael Kuniega" userId="999f7fd1-0dc3-4cba-81fd-6a42a8d75a98" providerId="ADAL" clId="{DA7533F6-1196-4316-9E49-784A3F7F72DB}" dt="2023-01-30T00:48:09.767" v="2134"/>
          <ac:inkMkLst>
            <pc:docMk/>
            <pc:sldMk cId="3359890113" sldId="326"/>
            <ac:inkMk id="180" creationId="{CCE438F6-DCB2-851E-031E-C99361BE3EC5}"/>
          </ac:inkMkLst>
        </pc:inkChg>
        <pc:inkChg chg="add mod">
          <ac:chgData name="Michael Kuniega" userId="999f7fd1-0dc3-4cba-81fd-6a42a8d75a98" providerId="ADAL" clId="{DA7533F6-1196-4316-9E49-784A3F7F72DB}" dt="2023-01-30T00:48:09.767" v="2134"/>
          <ac:inkMkLst>
            <pc:docMk/>
            <pc:sldMk cId="3359890113" sldId="326"/>
            <ac:inkMk id="181" creationId="{4D032A10-790C-908E-0408-BAEED724CCBB}"/>
          </ac:inkMkLst>
        </pc:inkChg>
        <pc:inkChg chg="add mod">
          <ac:chgData name="Michael Kuniega" userId="999f7fd1-0dc3-4cba-81fd-6a42a8d75a98" providerId="ADAL" clId="{DA7533F6-1196-4316-9E49-784A3F7F72DB}" dt="2023-01-30T00:48:09.767" v="2134"/>
          <ac:inkMkLst>
            <pc:docMk/>
            <pc:sldMk cId="3359890113" sldId="326"/>
            <ac:inkMk id="183" creationId="{8B686EB0-3EBE-3F98-E033-3DB0EF963E41}"/>
          </ac:inkMkLst>
        </pc:inkChg>
        <pc:inkChg chg="add mod">
          <ac:chgData name="Michael Kuniega" userId="999f7fd1-0dc3-4cba-81fd-6a42a8d75a98" providerId="ADAL" clId="{DA7533F6-1196-4316-9E49-784A3F7F72DB}" dt="2023-01-30T00:48:09.767" v="2134"/>
          <ac:inkMkLst>
            <pc:docMk/>
            <pc:sldMk cId="3359890113" sldId="326"/>
            <ac:inkMk id="185" creationId="{94011ADA-E23D-C94E-92E5-1BC7B9D2E32D}"/>
          </ac:inkMkLst>
        </pc:inkChg>
        <pc:inkChg chg="add mod">
          <ac:chgData name="Michael Kuniega" userId="999f7fd1-0dc3-4cba-81fd-6a42a8d75a98" providerId="ADAL" clId="{DA7533F6-1196-4316-9E49-784A3F7F72DB}" dt="2023-01-30T00:48:09.767" v="2134"/>
          <ac:inkMkLst>
            <pc:docMk/>
            <pc:sldMk cId="3359890113" sldId="326"/>
            <ac:inkMk id="186" creationId="{659C157D-6A29-F21D-F3A3-2B6ECCD391C5}"/>
          </ac:inkMkLst>
        </pc:inkChg>
        <pc:inkChg chg="add mod">
          <ac:chgData name="Michael Kuniega" userId="999f7fd1-0dc3-4cba-81fd-6a42a8d75a98" providerId="ADAL" clId="{DA7533F6-1196-4316-9E49-784A3F7F72DB}" dt="2023-01-30T00:48:09.767" v="2134"/>
          <ac:inkMkLst>
            <pc:docMk/>
            <pc:sldMk cId="3359890113" sldId="326"/>
            <ac:inkMk id="187" creationId="{FAC79A80-A588-5EC6-ACD0-C4C91B8B7C8F}"/>
          </ac:inkMkLst>
        </pc:inkChg>
        <pc:inkChg chg="add mod">
          <ac:chgData name="Michael Kuniega" userId="999f7fd1-0dc3-4cba-81fd-6a42a8d75a98" providerId="ADAL" clId="{DA7533F6-1196-4316-9E49-784A3F7F72DB}" dt="2023-01-30T00:48:09.767" v="2134"/>
          <ac:inkMkLst>
            <pc:docMk/>
            <pc:sldMk cId="3359890113" sldId="326"/>
            <ac:inkMk id="188" creationId="{BE9397BF-3CFA-0389-7986-C38AD60DAE16}"/>
          </ac:inkMkLst>
        </pc:inkChg>
        <pc:inkChg chg="add mod">
          <ac:chgData name="Michael Kuniega" userId="999f7fd1-0dc3-4cba-81fd-6a42a8d75a98" providerId="ADAL" clId="{DA7533F6-1196-4316-9E49-784A3F7F72DB}" dt="2023-01-30T00:48:09.767" v="2134"/>
          <ac:inkMkLst>
            <pc:docMk/>
            <pc:sldMk cId="3359890113" sldId="326"/>
            <ac:inkMk id="189" creationId="{F0ECBF5B-AE2A-B7B0-E4E9-9FA771562FE4}"/>
          </ac:inkMkLst>
        </pc:inkChg>
      </pc:sldChg>
      <pc:sldChg chg="addSp delSp modSp mod">
        <pc:chgData name="Michael Kuniega" userId="999f7fd1-0dc3-4cba-81fd-6a42a8d75a98" providerId="ADAL" clId="{DA7533F6-1196-4316-9E49-784A3F7F72DB}" dt="2022-12-27T01:41:09.077" v="1103"/>
        <pc:sldMkLst>
          <pc:docMk/>
          <pc:sldMk cId="11025069" sldId="327"/>
        </pc:sldMkLst>
        <pc:grpChg chg="mod">
          <ac:chgData name="Michael Kuniega" userId="999f7fd1-0dc3-4cba-81fd-6a42a8d75a98" providerId="ADAL" clId="{DA7533F6-1196-4316-9E49-784A3F7F72DB}" dt="2022-12-27T01:34:07.274" v="902"/>
          <ac:grpSpMkLst>
            <pc:docMk/>
            <pc:sldMk cId="11025069" sldId="327"/>
            <ac:grpSpMk id="16" creationId="{C8907EE8-2218-5BF7-1D7F-8BDD577B2BFD}"/>
          </ac:grpSpMkLst>
        </pc:grpChg>
        <pc:grpChg chg="mod">
          <ac:chgData name="Michael Kuniega" userId="999f7fd1-0dc3-4cba-81fd-6a42a8d75a98" providerId="ADAL" clId="{DA7533F6-1196-4316-9E49-784A3F7F72DB}" dt="2022-12-27T01:34:19.040" v="920"/>
          <ac:grpSpMkLst>
            <pc:docMk/>
            <pc:sldMk cId="11025069" sldId="327"/>
            <ac:grpSpMk id="34" creationId="{3ACF7B20-38DF-A624-EB38-C8F91AE3DA45}"/>
          </ac:grpSpMkLst>
        </pc:grpChg>
        <pc:grpChg chg="mod">
          <ac:chgData name="Michael Kuniega" userId="999f7fd1-0dc3-4cba-81fd-6a42a8d75a98" providerId="ADAL" clId="{DA7533F6-1196-4316-9E49-784A3F7F72DB}" dt="2022-12-27T01:34:19.040" v="920"/>
          <ac:grpSpMkLst>
            <pc:docMk/>
            <pc:sldMk cId="11025069" sldId="327"/>
            <ac:grpSpMk id="35" creationId="{C331AA94-9D54-1C6C-3821-D79EE174980E}"/>
          </ac:grpSpMkLst>
        </pc:grpChg>
        <pc:grpChg chg="mod">
          <ac:chgData name="Michael Kuniega" userId="999f7fd1-0dc3-4cba-81fd-6a42a8d75a98" providerId="ADAL" clId="{DA7533F6-1196-4316-9E49-784A3F7F72DB}" dt="2022-12-27T01:34:19.040" v="920"/>
          <ac:grpSpMkLst>
            <pc:docMk/>
            <pc:sldMk cId="11025069" sldId="327"/>
            <ac:grpSpMk id="36" creationId="{44C336F0-E514-779C-2DA5-B45FA68175B2}"/>
          </ac:grpSpMkLst>
        </pc:grpChg>
        <pc:grpChg chg="mod">
          <ac:chgData name="Michael Kuniega" userId="999f7fd1-0dc3-4cba-81fd-6a42a8d75a98" providerId="ADAL" clId="{DA7533F6-1196-4316-9E49-784A3F7F72DB}" dt="2022-12-27T01:34:30.418" v="929"/>
          <ac:grpSpMkLst>
            <pc:docMk/>
            <pc:sldMk cId="11025069" sldId="327"/>
            <ac:grpSpMk id="45" creationId="{B5A6BF8B-0FB5-90D2-B327-6738223C2192}"/>
          </ac:grpSpMkLst>
        </pc:grpChg>
        <pc:grpChg chg="mod">
          <ac:chgData name="Michael Kuniega" userId="999f7fd1-0dc3-4cba-81fd-6a42a8d75a98" providerId="ADAL" clId="{DA7533F6-1196-4316-9E49-784A3F7F72DB}" dt="2022-12-27T01:34:33.288" v="934"/>
          <ac:grpSpMkLst>
            <pc:docMk/>
            <pc:sldMk cId="11025069" sldId="327"/>
            <ac:grpSpMk id="50" creationId="{0B88B2D5-3870-55A7-762C-308D59C9241C}"/>
          </ac:grpSpMkLst>
        </pc:grpChg>
        <pc:grpChg chg="mod">
          <ac:chgData name="Michael Kuniega" userId="999f7fd1-0dc3-4cba-81fd-6a42a8d75a98" providerId="ADAL" clId="{DA7533F6-1196-4316-9E49-784A3F7F72DB}" dt="2022-12-27T01:34:50.511" v="948"/>
          <ac:grpSpMkLst>
            <pc:docMk/>
            <pc:sldMk cId="11025069" sldId="327"/>
            <ac:grpSpMk id="64" creationId="{2B17CA51-D908-3A83-0557-B10D55E99257}"/>
          </ac:grpSpMkLst>
        </pc:grpChg>
        <pc:grpChg chg="mod">
          <ac:chgData name="Michael Kuniega" userId="999f7fd1-0dc3-4cba-81fd-6a42a8d75a98" providerId="ADAL" clId="{DA7533F6-1196-4316-9E49-784A3F7F72DB}" dt="2022-12-27T01:34:50.511" v="948"/>
          <ac:grpSpMkLst>
            <pc:docMk/>
            <pc:sldMk cId="11025069" sldId="327"/>
            <ac:grpSpMk id="65" creationId="{60B20DA4-3D85-6587-183A-1DDA5C0C4B6D}"/>
          </ac:grpSpMkLst>
        </pc:grpChg>
        <pc:grpChg chg="del mod">
          <ac:chgData name="Michael Kuniega" userId="999f7fd1-0dc3-4cba-81fd-6a42a8d75a98" providerId="ADAL" clId="{DA7533F6-1196-4316-9E49-784A3F7F72DB}" dt="2022-12-27T01:35:03.902" v="956"/>
          <ac:grpSpMkLst>
            <pc:docMk/>
            <pc:sldMk cId="11025069" sldId="327"/>
            <ac:grpSpMk id="69" creationId="{3E67187E-0337-7ADE-69C4-040039F5B6C7}"/>
          </ac:grpSpMkLst>
        </pc:grpChg>
        <pc:grpChg chg="mod">
          <ac:chgData name="Michael Kuniega" userId="999f7fd1-0dc3-4cba-81fd-6a42a8d75a98" providerId="ADAL" clId="{DA7533F6-1196-4316-9E49-784A3F7F72DB}" dt="2022-12-27T01:35:03.902" v="956"/>
          <ac:grpSpMkLst>
            <pc:docMk/>
            <pc:sldMk cId="11025069" sldId="327"/>
            <ac:grpSpMk id="73" creationId="{54EE6CC9-EFC7-FA0D-3163-6B92E91E91D8}"/>
          </ac:grpSpMkLst>
        </pc:grpChg>
        <pc:grpChg chg="mod">
          <ac:chgData name="Michael Kuniega" userId="999f7fd1-0dc3-4cba-81fd-6a42a8d75a98" providerId="ADAL" clId="{DA7533F6-1196-4316-9E49-784A3F7F72DB}" dt="2022-12-27T01:35:28.029" v="964"/>
          <ac:grpSpMkLst>
            <pc:docMk/>
            <pc:sldMk cId="11025069" sldId="327"/>
            <ac:grpSpMk id="81" creationId="{031FC609-BA98-F155-5495-9CE8F8432A54}"/>
          </ac:grpSpMkLst>
        </pc:grpChg>
        <pc:grpChg chg="mod">
          <ac:chgData name="Michael Kuniega" userId="999f7fd1-0dc3-4cba-81fd-6a42a8d75a98" providerId="ADAL" clId="{DA7533F6-1196-4316-9E49-784A3F7F72DB}" dt="2022-12-27T01:35:34.343" v="975"/>
          <ac:grpSpMkLst>
            <pc:docMk/>
            <pc:sldMk cId="11025069" sldId="327"/>
            <ac:grpSpMk id="92" creationId="{C52E6709-5DCB-2F2E-CCC7-C8890C789B3C}"/>
          </ac:grpSpMkLst>
        </pc:grpChg>
        <pc:grpChg chg="del mod">
          <ac:chgData name="Michael Kuniega" userId="999f7fd1-0dc3-4cba-81fd-6a42a8d75a98" providerId="ADAL" clId="{DA7533F6-1196-4316-9E49-784A3F7F72DB}" dt="2022-12-27T01:39:38.074" v="1081"/>
          <ac:grpSpMkLst>
            <pc:docMk/>
            <pc:sldMk cId="11025069" sldId="327"/>
            <ac:grpSpMk id="100" creationId="{A333CFCC-E3E0-BDA7-1322-645327D1D8AA}"/>
          </ac:grpSpMkLst>
        </pc:grpChg>
        <pc:grpChg chg="del mod">
          <ac:chgData name="Michael Kuniega" userId="999f7fd1-0dc3-4cba-81fd-6a42a8d75a98" providerId="ADAL" clId="{DA7533F6-1196-4316-9E49-784A3F7F72DB}" dt="2022-12-27T01:35:46.708" v="995"/>
          <ac:grpSpMkLst>
            <pc:docMk/>
            <pc:sldMk cId="11025069" sldId="327"/>
            <ac:grpSpMk id="105" creationId="{872E3742-FC35-4571-2E36-C76A294474CE}"/>
          </ac:grpSpMkLst>
        </pc:grpChg>
        <pc:grpChg chg="del mod">
          <ac:chgData name="Michael Kuniega" userId="999f7fd1-0dc3-4cba-81fd-6a42a8d75a98" providerId="ADAL" clId="{DA7533F6-1196-4316-9E49-784A3F7F72DB}" dt="2022-12-27T01:35:47.671" v="998"/>
          <ac:grpSpMkLst>
            <pc:docMk/>
            <pc:sldMk cId="11025069" sldId="327"/>
            <ac:grpSpMk id="112" creationId="{D6E7BCD3-A3A9-A41C-6A73-F447A2CD6E6C}"/>
          </ac:grpSpMkLst>
        </pc:grpChg>
        <pc:grpChg chg="mod">
          <ac:chgData name="Michael Kuniega" userId="999f7fd1-0dc3-4cba-81fd-6a42a8d75a98" providerId="ADAL" clId="{DA7533F6-1196-4316-9E49-784A3F7F72DB}" dt="2022-12-27T01:35:49.043" v="1001"/>
          <ac:grpSpMkLst>
            <pc:docMk/>
            <pc:sldMk cId="11025069" sldId="327"/>
            <ac:grpSpMk id="115" creationId="{D776F213-9897-3C27-7090-636E73CF5480}"/>
          </ac:grpSpMkLst>
        </pc:grpChg>
        <pc:grpChg chg="del mod">
          <ac:chgData name="Michael Kuniega" userId="999f7fd1-0dc3-4cba-81fd-6a42a8d75a98" providerId="ADAL" clId="{DA7533F6-1196-4316-9E49-784A3F7F72DB}" dt="2022-12-27T01:36:13.159" v="1015"/>
          <ac:grpSpMkLst>
            <pc:docMk/>
            <pc:sldMk cId="11025069" sldId="327"/>
            <ac:grpSpMk id="120" creationId="{FFF2A9F3-3C2A-A61E-41B5-FA6C9A390F15}"/>
          </ac:grpSpMkLst>
        </pc:grpChg>
        <pc:grpChg chg="del mod">
          <ac:chgData name="Michael Kuniega" userId="999f7fd1-0dc3-4cba-81fd-6a42a8d75a98" providerId="ADAL" clId="{DA7533F6-1196-4316-9E49-784A3F7F72DB}" dt="2022-12-27T01:36:18.771" v="1021"/>
          <ac:grpSpMkLst>
            <pc:docMk/>
            <pc:sldMk cId="11025069" sldId="327"/>
            <ac:grpSpMk id="129" creationId="{D6B57655-7BD1-AF6B-FED0-7BAE5D34FFC4}"/>
          </ac:grpSpMkLst>
        </pc:grpChg>
        <pc:grpChg chg="mod">
          <ac:chgData name="Michael Kuniega" userId="999f7fd1-0dc3-4cba-81fd-6a42a8d75a98" providerId="ADAL" clId="{DA7533F6-1196-4316-9E49-784A3F7F72DB}" dt="2022-12-27T01:36:18.771" v="1021"/>
          <ac:grpSpMkLst>
            <pc:docMk/>
            <pc:sldMk cId="11025069" sldId="327"/>
            <ac:grpSpMk id="133" creationId="{C02B9E83-5C07-E46D-132B-10F1FCBAF9A3}"/>
          </ac:grpSpMkLst>
        </pc:grpChg>
        <pc:grpChg chg="del mod">
          <ac:chgData name="Michael Kuniega" userId="999f7fd1-0dc3-4cba-81fd-6a42a8d75a98" providerId="ADAL" clId="{DA7533F6-1196-4316-9E49-784A3F7F72DB}" dt="2022-12-27T01:36:50.156" v="1038"/>
          <ac:grpSpMkLst>
            <pc:docMk/>
            <pc:sldMk cId="11025069" sldId="327"/>
            <ac:grpSpMk id="139" creationId="{4717A7DD-D1EB-0B57-95F5-CE469B45931F}"/>
          </ac:grpSpMkLst>
        </pc:grpChg>
        <pc:grpChg chg="del mod">
          <ac:chgData name="Michael Kuniega" userId="999f7fd1-0dc3-4cba-81fd-6a42a8d75a98" providerId="ADAL" clId="{DA7533F6-1196-4316-9E49-784A3F7F72DB}" dt="2022-12-27T01:36:56.159" v="1041"/>
          <ac:grpSpMkLst>
            <pc:docMk/>
            <pc:sldMk cId="11025069" sldId="327"/>
            <ac:grpSpMk id="150" creationId="{2EEBA138-0A5F-0E86-E009-4858E0946C0C}"/>
          </ac:grpSpMkLst>
        </pc:grpChg>
        <pc:grpChg chg="mod">
          <ac:chgData name="Michael Kuniega" userId="999f7fd1-0dc3-4cba-81fd-6a42a8d75a98" providerId="ADAL" clId="{DA7533F6-1196-4316-9E49-784A3F7F72DB}" dt="2022-12-27T01:36:56.159" v="1041"/>
          <ac:grpSpMkLst>
            <pc:docMk/>
            <pc:sldMk cId="11025069" sldId="327"/>
            <ac:grpSpMk id="153" creationId="{2619072C-72D8-9667-F2E4-DE42231A2AF5}"/>
          </ac:grpSpMkLst>
        </pc:grpChg>
        <pc:grpChg chg="del mod">
          <ac:chgData name="Michael Kuniega" userId="999f7fd1-0dc3-4cba-81fd-6a42a8d75a98" providerId="ADAL" clId="{DA7533F6-1196-4316-9E49-784A3F7F72DB}" dt="2022-12-27T01:37:35.506" v="1069"/>
          <ac:grpSpMkLst>
            <pc:docMk/>
            <pc:sldMk cId="11025069" sldId="327"/>
            <ac:grpSpMk id="167" creationId="{8FD622E3-D647-3704-CD96-C9B97837CBAE}"/>
          </ac:grpSpMkLst>
        </pc:grpChg>
        <pc:grpChg chg="del mod">
          <ac:chgData name="Michael Kuniega" userId="999f7fd1-0dc3-4cba-81fd-6a42a8d75a98" providerId="ADAL" clId="{DA7533F6-1196-4316-9E49-784A3F7F72DB}" dt="2022-12-27T01:37:35.506" v="1069"/>
          <ac:grpSpMkLst>
            <pc:docMk/>
            <pc:sldMk cId="11025069" sldId="327"/>
            <ac:grpSpMk id="174" creationId="{ABF9E5E5-BB2C-9C50-F0C3-6FA363971DC3}"/>
          </ac:grpSpMkLst>
        </pc:grpChg>
        <pc:grpChg chg="mod">
          <ac:chgData name="Michael Kuniega" userId="999f7fd1-0dc3-4cba-81fd-6a42a8d75a98" providerId="ADAL" clId="{DA7533F6-1196-4316-9E49-784A3F7F72DB}" dt="2022-12-27T01:37:35.506" v="1069"/>
          <ac:grpSpMkLst>
            <pc:docMk/>
            <pc:sldMk cId="11025069" sldId="327"/>
            <ac:grpSpMk id="181" creationId="{3CDE316B-876D-1FAC-5607-42530E26E6EB}"/>
          </ac:grpSpMkLst>
        </pc:grpChg>
        <pc:grpChg chg="del mod">
          <ac:chgData name="Michael Kuniega" userId="999f7fd1-0dc3-4cba-81fd-6a42a8d75a98" providerId="ADAL" clId="{DA7533F6-1196-4316-9E49-784A3F7F72DB}" dt="2022-12-27T01:37:45.422" v="1077"/>
          <ac:grpSpMkLst>
            <pc:docMk/>
            <pc:sldMk cId="11025069" sldId="327"/>
            <ac:grpSpMk id="187" creationId="{7D8E96EF-6488-2CDA-63B8-8C224C88579B}"/>
          </ac:grpSpMkLst>
        </pc:grpChg>
        <pc:grpChg chg="del mod">
          <ac:chgData name="Michael Kuniega" userId="999f7fd1-0dc3-4cba-81fd-6a42a8d75a98" providerId="ADAL" clId="{DA7533F6-1196-4316-9E49-784A3F7F72DB}" dt="2022-12-27T01:41:03.180" v="1094"/>
          <ac:grpSpMkLst>
            <pc:docMk/>
            <pc:sldMk cId="11025069" sldId="327"/>
            <ac:grpSpMk id="189" creationId="{D1539647-678F-90EF-83E3-0251F40469CC}"/>
          </ac:grpSpMkLst>
        </pc:grpChg>
        <pc:grpChg chg="mod">
          <ac:chgData name="Michael Kuniega" userId="999f7fd1-0dc3-4cba-81fd-6a42a8d75a98" providerId="ADAL" clId="{DA7533F6-1196-4316-9E49-784A3F7F72DB}" dt="2022-12-27T01:39:38.074" v="1081"/>
          <ac:grpSpMkLst>
            <pc:docMk/>
            <pc:sldMk cId="11025069" sldId="327"/>
            <ac:grpSpMk id="192" creationId="{927C5644-6493-EB39-FFF2-B5BA2B055B42}"/>
          </ac:grpSpMkLst>
        </pc:grpChg>
        <pc:grpChg chg="del mod">
          <ac:chgData name="Michael Kuniega" userId="999f7fd1-0dc3-4cba-81fd-6a42a8d75a98" providerId="ADAL" clId="{DA7533F6-1196-4316-9E49-784A3F7F72DB}" dt="2022-12-27T01:41:03.180" v="1094"/>
          <ac:grpSpMkLst>
            <pc:docMk/>
            <pc:sldMk cId="11025069" sldId="327"/>
            <ac:grpSpMk id="197" creationId="{D4D032F0-5C3D-20BB-89D3-E9D460C530FB}"/>
          </ac:grpSpMkLst>
        </pc:grpChg>
        <pc:grpChg chg="del mod">
          <ac:chgData name="Michael Kuniega" userId="999f7fd1-0dc3-4cba-81fd-6a42a8d75a98" providerId="ADAL" clId="{DA7533F6-1196-4316-9E49-784A3F7F72DB}" dt="2022-12-27T01:41:05.305" v="1097"/>
          <ac:grpSpMkLst>
            <pc:docMk/>
            <pc:sldMk cId="11025069" sldId="327"/>
            <ac:grpSpMk id="205" creationId="{D28CCBEF-DFB1-5C7E-0D6F-60F9C4B7C97B}"/>
          </ac:grpSpMkLst>
        </pc:grpChg>
        <pc:grpChg chg="del mod">
          <ac:chgData name="Michael Kuniega" userId="999f7fd1-0dc3-4cba-81fd-6a42a8d75a98" providerId="ADAL" clId="{DA7533F6-1196-4316-9E49-784A3F7F72DB}" dt="2022-12-27T01:41:09.077" v="1103"/>
          <ac:grpSpMkLst>
            <pc:docMk/>
            <pc:sldMk cId="11025069" sldId="327"/>
            <ac:grpSpMk id="208" creationId="{D618707B-1CEB-B5AD-3AF1-4D25E30BABC9}"/>
          </ac:grpSpMkLst>
        </pc:grpChg>
        <pc:grpChg chg="mod">
          <ac:chgData name="Michael Kuniega" userId="999f7fd1-0dc3-4cba-81fd-6a42a8d75a98" providerId="ADAL" clId="{DA7533F6-1196-4316-9E49-784A3F7F72DB}" dt="2022-12-27T01:41:09.077" v="1103"/>
          <ac:grpSpMkLst>
            <pc:docMk/>
            <pc:sldMk cId="11025069" sldId="327"/>
            <ac:grpSpMk id="214" creationId="{962E6A11-57F4-C924-9299-D137E712648B}"/>
          </ac:grpSpMkLst>
        </pc:grpChg>
        <pc:inkChg chg="add mod">
          <ac:chgData name="Michael Kuniega" userId="999f7fd1-0dc3-4cba-81fd-6a42a8d75a98" providerId="ADAL" clId="{DA7533F6-1196-4316-9E49-784A3F7F72DB}" dt="2022-12-27T01:34:07.274" v="902"/>
          <ac:inkMkLst>
            <pc:docMk/>
            <pc:sldMk cId="11025069" sldId="327"/>
            <ac:inkMk id="8" creationId="{E93C90B7-3110-B635-BE05-6C3FA64F3FD7}"/>
          </ac:inkMkLst>
        </pc:inkChg>
        <pc:inkChg chg="add mod">
          <ac:chgData name="Michael Kuniega" userId="999f7fd1-0dc3-4cba-81fd-6a42a8d75a98" providerId="ADAL" clId="{DA7533F6-1196-4316-9E49-784A3F7F72DB}" dt="2022-12-27T01:34:07.274" v="902"/>
          <ac:inkMkLst>
            <pc:docMk/>
            <pc:sldMk cId="11025069" sldId="327"/>
            <ac:inkMk id="9" creationId="{27AF61C1-6562-F52C-1639-D309A203BA6A}"/>
          </ac:inkMkLst>
        </pc:inkChg>
        <pc:inkChg chg="add mod">
          <ac:chgData name="Michael Kuniega" userId="999f7fd1-0dc3-4cba-81fd-6a42a8d75a98" providerId="ADAL" clId="{DA7533F6-1196-4316-9E49-784A3F7F72DB}" dt="2022-12-27T01:34:07.274" v="902"/>
          <ac:inkMkLst>
            <pc:docMk/>
            <pc:sldMk cId="11025069" sldId="327"/>
            <ac:inkMk id="10" creationId="{1A1484BA-7A6A-7211-A861-29C73FAB8AF0}"/>
          </ac:inkMkLst>
        </pc:inkChg>
        <pc:inkChg chg="add mod">
          <ac:chgData name="Michael Kuniega" userId="999f7fd1-0dc3-4cba-81fd-6a42a8d75a98" providerId="ADAL" clId="{DA7533F6-1196-4316-9E49-784A3F7F72DB}" dt="2022-12-27T01:34:07.274" v="902"/>
          <ac:inkMkLst>
            <pc:docMk/>
            <pc:sldMk cId="11025069" sldId="327"/>
            <ac:inkMk id="11" creationId="{DC55C6FB-527C-1F42-33EB-AB888A7E62C2}"/>
          </ac:inkMkLst>
        </pc:inkChg>
        <pc:inkChg chg="add mod">
          <ac:chgData name="Michael Kuniega" userId="999f7fd1-0dc3-4cba-81fd-6a42a8d75a98" providerId="ADAL" clId="{DA7533F6-1196-4316-9E49-784A3F7F72DB}" dt="2022-12-27T01:34:07.274" v="902"/>
          <ac:inkMkLst>
            <pc:docMk/>
            <pc:sldMk cId="11025069" sldId="327"/>
            <ac:inkMk id="12" creationId="{0137E1B8-6E58-D930-99CA-EFEE9657DB71}"/>
          </ac:inkMkLst>
        </pc:inkChg>
        <pc:inkChg chg="add mod">
          <ac:chgData name="Michael Kuniega" userId="999f7fd1-0dc3-4cba-81fd-6a42a8d75a98" providerId="ADAL" clId="{DA7533F6-1196-4316-9E49-784A3F7F72DB}" dt="2022-12-27T01:34:07.274" v="902"/>
          <ac:inkMkLst>
            <pc:docMk/>
            <pc:sldMk cId="11025069" sldId="327"/>
            <ac:inkMk id="13" creationId="{10785007-625E-D203-F02C-2EB93DF7FECD}"/>
          </ac:inkMkLst>
        </pc:inkChg>
        <pc:inkChg chg="add mod">
          <ac:chgData name="Michael Kuniega" userId="999f7fd1-0dc3-4cba-81fd-6a42a8d75a98" providerId="ADAL" clId="{DA7533F6-1196-4316-9E49-784A3F7F72DB}" dt="2022-12-27T01:34:07.274" v="902"/>
          <ac:inkMkLst>
            <pc:docMk/>
            <pc:sldMk cId="11025069" sldId="327"/>
            <ac:inkMk id="14" creationId="{C2CE8493-7B16-56D8-BEE8-8F6D1B0CE185}"/>
          </ac:inkMkLst>
        </pc:inkChg>
        <pc:inkChg chg="add mod">
          <ac:chgData name="Michael Kuniega" userId="999f7fd1-0dc3-4cba-81fd-6a42a8d75a98" providerId="ADAL" clId="{DA7533F6-1196-4316-9E49-784A3F7F72DB}" dt="2022-12-27T01:34:07.274" v="902"/>
          <ac:inkMkLst>
            <pc:docMk/>
            <pc:sldMk cId="11025069" sldId="327"/>
            <ac:inkMk id="15" creationId="{912F8AD7-2E99-5933-FC7E-359D156E122A}"/>
          </ac:inkMkLst>
        </pc:inkChg>
        <pc:inkChg chg="add mod">
          <ac:chgData name="Michael Kuniega" userId="999f7fd1-0dc3-4cba-81fd-6a42a8d75a98" providerId="ADAL" clId="{DA7533F6-1196-4316-9E49-784A3F7F72DB}" dt="2022-12-27T01:34:19.040" v="920"/>
          <ac:inkMkLst>
            <pc:docMk/>
            <pc:sldMk cId="11025069" sldId="327"/>
            <ac:inkMk id="17" creationId="{9D5C158E-FFFA-6A3F-12EE-BF90201A256B}"/>
          </ac:inkMkLst>
        </pc:inkChg>
        <pc:inkChg chg="add mod">
          <ac:chgData name="Michael Kuniega" userId="999f7fd1-0dc3-4cba-81fd-6a42a8d75a98" providerId="ADAL" clId="{DA7533F6-1196-4316-9E49-784A3F7F72DB}" dt="2022-12-27T01:34:19.040" v="920"/>
          <ac:inkMkLst>
            <pc:docMk/>
            <pc:sldMk cId="11025069" sldId="327"/>
            <ac:inkMk id="18" creationId="{E232D67B-9B78-96F6-2F7B-28C8A6C96C5B}"/>
          </ac:inkMkLst>
        </pc:inkChg>
        <pc:inkChg chg="add mod">
          <ac:chgData name="Michael Kuniega" userId="999f7fd1-0dc3-4cba-81fd-6a42a8d75a98" providerId="ADAL" clId="{DA7533F6-1196-4316-9E49-784A3F7F72DB}" dt="2022-12-27T01:34:19.040" v="920"/>
          <ac:inkMkLst>
            <pc:docMk/>
            <pc:sldMk cId="11025069" sldId="327"/>
            <ac:inkMk id="19" creationId="{BFDF9287-B513-045C-50B4-A91C8061C4D3}"/>
          </ac:inkMkLst>
        </pc:inkChg>
        <pc:inkChg chg="add mod">
          <ac:chgData name="Michael Kuniega" userId="999f7fd1-0dc3-4cba-81fd-6a42a8d75a98" providerId="ADAL" clId="{DA7533F6-1196-4316-9E49-784A3F7F72DB}" dt="2022-12-27T01:34:19.040" v="920"/>
          <ac:inkMkLst>
            <pc:docMk/>
            <pc:sldMk cId="11025069" sldId="327"/>
            <ac:inkMk id="20" creationId="{9BA4DB51-101F-8657-B76B-B95CAFBFECDC}"/>
          </ac:inkMkLst>
        </pc:inkChg>
        <pc:inkChg chg="add mod">
          <ac:chgData name="Michael Kuniega" userId="999f7fd1-0dc3-4cba-81fd-6a42a8d75a98" providerId="ADAL" clId="{DA7533F6-1196-4316-9E49-784A3F7F72DB}" dt="2022-12-27T01:34:19.040" v="920"/>
          <ac:inkMkLst>
            <pc:docMk/>
            <pc:sldMk cId="11025069" sldId="327"/>
            <ac:inkMk id="21" creationId="{F6554833-C16B-2255-B66A-F89FA06A135B}"/>
          </ac:inkMkLst>
        </pc:inkChg>
        <pc:inkChg chg="add mod">
          <ac:chgData name="Michael Kuniega" userId="999f7fd1-0dc3-4cba-81fd-6a42a8d75a98" providerId="ADAL" clId="{DA7533F6-1196-4316-9E49-784A3F7F72DB}" dt="2022-12-27T01:34:19.040" v="920"/>
          <ac:inkMkLst>
            <pc:docMk/>
            <pc:sldMk cId="11025069" sldId="327"/>
            <ac:inkMk id="22" creationId="{0352320F-463D-38AA-AAAD-B6161A9B5EAE}"/>
          </ac:inkMkLst>
        </pc:inkChg>
        <pc:inkChg chg="add mod">
          <ac:chgData name="Michael Kuniega" userId="999f7fd1-0dc3-4cba-81fd-6a42a8d75a98" providerId="ADAL" clId="{DA7533F6-1196-4316-9E49-784A3F7F72DB}" dt="2022-12-27T01:34:19.040" v="920"/>
          <ac:inkMkLst>
            <pc:docMk/>
            <pc:sldMk cId="11025069" sldId="327"/>
            <ac:inkMk id="23" creationId="{D879968B-0D63-0B72-1159-AA76C67780C3}"/>
          </ac:inkMkLst>
        </pc:inkChg>
        <pc:inkChg chg="add mod">
          <ac:chgData name="Michael Kuniega" userId="999f7fd1-0dc3-4cba-81fd-6a42a8d75a98" providerId="ADAL" clId="{DA7533F6-1196-4316-9E49-784A3F7F72DB}" dt="2022-12-27T01:34:19.040" v="920"/>
          <ac:inkMkLst>
            <pc:docMk/>
            <pc:sldMk cId="11025069" sldId="327"/>
            <ac:inkMk id="24" creationId="{488D68F0-939D-1AC8-CE5F-45FD5F03ECC3}"/>
          </ac:inkMkLst>
        </pc:inkChg>
        <pc:inkChg chg="add mod">
          <ac:chgData name="Michael Kuniega" userId="999f7fd1-0dc3-4cba-81fd-6a42a8d75a98" providerId="ADAL" clId="{DA7533F6-1196-4316-9E49-784A3F7F72DB}" dt="2022-12-27T01:34:19.040" v="920"/>
          <ac:inkMkLst>
            <pc:docMk/>
            <pc:sldMk cId="11025069" sldId="327"/>
            <ac:inkMk id="25" creationId="{DD61526E-1F9F-4EF2-32A1-4F225E5BA88B}"/>
          </ac:inkMkLst>
        </pc:inkChg>
        <pc:inkChg chg="add mod">
          <ac:chgData name="Michael Kuniega" userId="999f7fd1-0dc3-4cba-81fd-6a42a8d75a98" providerId="ADAL" clId="{DA7533F6-1196-4316-9E49-784A3F7F72DB}" dt="2022-12-27T01:34:19.040" v="920"/>
          <ac:inkMkLst>
            <pc:docMk/>
            <pc:sldMk cId="11025069" sldId="327"/>
            <ac:inkMk id="26" creationId="{08E231EF-8A01-A4F8-4C08-7DB025D895FC}"/>
          </ac:inkMkLst>
        </pc:inkChg>
        <pc:inkChg chg="add mod">
          <ac:chgData name="Michael Kuniega" userId="999f7fd1-0dc3-4cba-81fd-6a42a8d75a98" providerId="ADAL" clId="{DA7533F6-1196-4316-9E49-784A3F7F72DB}" dt="2022-12-27T01:34:19.040" v="920"/>
          <ac:inkMkLst>
            <pc:docMk/>
            <pc:sldMk cId="11025069" sldId="327"/>
            <ac:inkMk id="27" creationId="{DAF7F8DD-FD8E-1E73-C457-98216CABD725}"/>
          </ac:inkMkLst>
        </pc:inkChg>
        <pc:inkChg chg="add mod">
          <ac:chgData name="Michael Kuniega" userId="999f7fd1-0dc3-4cba-81fd-6a42a8d75a98" providerId="ADAL" clId="{DA7533F6-1196-4316-9E49-784A3F7F72DB}" dt="2022-12-27T01:34:19.040" v="920"/>
          <ac:inkMkLst>
            <pc:docMk/>
            <pc:sldMk cId="11025069" sldId="327"/>
            <ac:inkMk id="28" creationId="{ACA99FD5-4792-12E8-AB14-8F21F777A2D3}"/>
          </ac:inkMkLst>
        </pc:inkChg>
        <pc:inkChg chg="add mod">
          <ac:chgData name="Michael Kuniega" userId="999f7fd1-0dc3-4cba-81fd-6a42a8d75a98" providerId="ADAL" clId="{DA7533F6-1196-4316-9E49-784A3F7F72DB}" dt="2022-12-27T01:34:19.040" v="920"/>
          <ac:inkMkLst>
            <pc:docMk/>
            <pc:sldMk cId="11025069" sldId="327"/>
            <ac:inkMk id="29" creationId="{A7EC625D-6F32-2C40-16BD-04D4C7E77E3D}"/>
          </ac:inkMkLst>
        </pc:inkChg>
        <pc:inkChg chg="add mod">
          <ac:chgData name="Michael Kuniega" userId="999f7fd1-0dc3-4cba-81fd-6a42a8d75a98" providerId="ADAL" clId="{DA7533F6-1196-4316-9E49-784A3F7F72DB}" dt="2022-12-27T01:34:19.040" v="920"/>
          <ac:inkMkLst>
            <pc:docMk/>
            <pc:sldMk cId="11025069" sldId="327"/>
            <ac:inkMk id="30" creationId="{843167F8-AB93-A05A-2305-B5226638569A}"/>
          </ac:inkMkLst>
        </pc:inkChg>
        <pc:inkChg chg="add mod">
          <ac:chgData name="Michael Kuniega" userId="999f7fd1-0dc3-4cba-81fd-6a42a8d75a98" providerId="ADAL" clId="{DA7533F6-1196-4316-9E49-784A3F7F72DB}" dt="2022-12-27T01:34:19.040" v="920"/>
          <ac:inkMkLst>
            <pc:docMk/>
            <pc:sldMk cId="11025069" sldId="327"/>
            <ac:inkMk id="31" creationId="{976B48DF-3BA4-1507-F22C-237007CB09D4}"/>
          </ac:inkMkLst>
        </pc:inkChg>
        <pc:inkChg chg="add mod">
          <ac:chgData name="Michael Kuniega" userId="999f7fd1-0dc3-4cba-81fd-6a42a8d75a98" providerId="ADAL" clId="{DA7533F6-1196-4316-9E49-784A3F7F72DB}" dt="2022-12-27T01:34:19.040" v="920"/>
          <ac:inkMkLst>
            <pc:docMk/>
            <pc:sldMk cId="11025069" sldId="327"/>
            <ac:inkMk id="32" creationId="{4CCFF0D0-7300-87BF-580B-848F6E9C9C27}"/>
          </ac:inkMkLst>
        </pc:inkChg>
        <pc:inkChg chg="add mod">
          <ac:chgData name="Michael Kuniega" userId="999f7fd1-0dc3-4cba-81fd-6a42a8d75a98" providerId="ADAL" clId="{DA7533F6-1196-4316-9E49-784A3F7F72DB}" dt="2022-12-27T01:34:19.040" v="920"/>
          <ac:inkMkLst>
            <pc:docMk/>
            <pc:sldMk cId="11025069" sldId="327"/>
            <ac:inkMk id="33" creationId="{19543A4D-2174-DE64-7200-B8FE437C727A}"/>
          </ac:inkMkLst>
        </pc:inkChg>
        <pc:inkChg chg="add mod">
          <ac:chgData name="Michael Kuniega" userId="999f7fd1-0dc3-4cba-81fd-6a42a8d75a98" providerId="ADAL" clId="{DA7533F6-1196-4316-9E49-784A3F7F72DB}" dt="2022-12-27T01:34:30.418" v="929"/>
          <ac:inkMkLst>
            <pc:docMk/>
            <pc:sldMk cId="11025069" sldId="327"/>
            <ac:inkMk id="37" creationId="{255C13A8-FB79-99CA-1FDB-FA293B894BF2}"/>
          </ac:inkMkLst>
        </pc:inkChg>
        <pc:inkChg chg="add mod">
          <ac:chgData name="Michael Kuniega" userId="999f7fd1-0dc3-4cba-81fd-6a42a8d75a98" providerId="ADAL" clId="{DA7533F6-1196-4316-9E49-784A3F7F72DB}" dt="2022-12-27T01:34:30.418" v="929"/>
          <ac:inkMkLst>
            <pc:docMk/>
            <pc:sldMk cId="11025069" sldId="327"/>
            <ac:inkMk id="38" creationId="{52725EB2-47A7-21BC-B260-08A7E2CAAAA8}"/>
          </ac:inkMkLst>
        </pc:inkChg>
        <pc:inkChg chg="add mod">
          <ac:chgData name="Michael Kuniega" userId="999f7fd1-0dc3-4cba-81fd-6a42a8d75a98" providerId="ADAL" clId="{DA7533F6-1196-4316-9E49-784A3F7F72DB}" dt="2022-12-27T01:34:30.418" v="929"/>
          <ac:inkMkLst>
            <pc:docMk/>
            <pc:sldMk cId="11025069" sldId="327"/>
            <ac:inkMk id="39" creationId="{D201870E-3D28-F098-A57C-39AEB235EEE0}"/>
          </ac:inkMkLst>
        </pc:inkChg>
        <pc:inkChg chg="add mod">
          <ac:chgData name="Michael Kuniega" userId="999f7fd1-0dc3-4cba-81fd-6a42a8d75a98" providerId="ADAL" clId="{DA7533F6-1196-4316-9E49-784A3F7F72DB}" dt="2022-12-27T01:34:30.418" v="929"/>
          <ac:inkMkLst>
            <pc:docMk/>
            <pc:sldMk cId="11025069" sldId="327"/>
            <ac:inkMk id="40" creationId="{2E6DA990-B37D-3615-7E04-9EFFF735903E}"/>
          </ac:inkMkLst>
        </pc:inkChg>
        <pc:inkChg chg="add mod">
          <ac:chgData name="Michael Kuniega" userId="999f7fd1-0dc3-4cba-81fd-6a42a8d75a98" providerId="ADAL" clId="{DA7533F6-1196-4316-9E49-784A3F7F72DB}" dt="2022-12-27T01:34:30.418" v="929"/>
          <ac:inkMkLst>
            <pc:docMk/>
            <pc:sldMk cId="11025069" sldId="327"/>
            <ac:inkMk id="41" creationId="{DF811137-E41C-B3D3-C3D5-D6C1ADCD2BEE}"/>
          </ac:inkMkLst>
        </pc:inkChg>
        <pc:inkChg chg="add mod">
          <ac:chgData name="Michael Kuniega" userId="999f7fd1-0dc3-4cba-81fd-6a42a8d75a98" providerId="ADAL" clId="{DA7533F6-1196-4316-9E49-784A3F7F72DB}" dt="2022-12-27T01:34:30.418" v="929"/>
          <ac:inkMkLst>
            <pc:docMk/>
            <pc:sldMk cId="11025069" sldId="327"/>
            <ac:inkMk id="42" creationId="{DB4CDE29-4F4A-D8F5-CBFA-9F5A3D6889E1}"/>
          </ac:inkMkLst>
        </pc:inkChg>
        <pc:inkChg chg="add mod">
          <ac:chgData name="Michael Kuniega" userId="999f7fd1-0dc3-4cba-81fd-6a42a8d75a98" providerId="ADAL" clId="{DA7533F6-1196-4316-9E49-784A3F7F72DB}" dt="2022-12-27T01:34:30.418" v="929"/>
          <ac:inkMkLst>
            <pc:docMk/>
            <pc:sldMk cId="11025069" sldId="327"/>
            <ac:inkMk id="43" creationId="{07F975FF-52AD-4790-3954-07AF8C7A4648}"/>
          </ac:inkMkLst>
        </pc:inkChg>
        <pc:inkChg chg="add mod">
          <ac:chgData name="Michael Kuniega" userId="999f7fd1-0dc3-4cba-81fd-6a42a8d75a98" providerId="ADAL" clId="{DA7533F6-1196-4316-9E49-784A3F7F72DB}" dt="2022-12-27T01:34:30.418" v="929"/>
          <ac:inkMkLst>
            <pc:docMk/>
            <pc:sldMk cId="11025069" sldId="327"/>
            <ac:inkMk id="44" creationId="{C20D2111-43D4-D303-FB41-3D7C90D03BCF}"/>
          </ac:inkMkLst>
        </pc:inkChg>
        <pc:inkChg chg="add mod">
          <ac:chgData name="Michael Kuniega" userId="999f7fd1-0dc3-4cba-81fd-6a42a8d75a98" providerId="ADAL" clId="{DA7533F6-1196-4316-9E49-784A3F7F72DB}" dt="2022-12-27T01:34:33.288" v="934"/>
          <ac:inkMkLst>
            <pc:docMk/>
            <pc:sldMk cId="11025069" sldId="327"/>
            <ac:inkMk id="46" creationId="{14315E0F-7DD1-4B2F-7F98-E8211A7892DC}"/>
          </ac:inkMkLst>
        </pc:inkChg>
        <pc:inkChg chg="add mod">
          <ac:chgData name="Michael Kuniega" userId="999f7fd1-0dc3-4cba-81fd-6a42a8d75a98" providerId="ADAL" clId="{DA7533F6-1196-4316-9E49-784A3F7F72DB}" dt="2022-12-27T01:34:33.288" v="934"/>
          <ac:inkMkLst>
            <pc:docMk/>
            <pc:sldMk cId="11025069" sldId="327"/>
            <ac:inkMk id="47" creationId="{E91A0C6D-0D4C-5F57-6B1B-CAD3176E6494}"/>
          </ac:inkMkLst>
        </pc:inkChg>
        <pc:inkChg chg="add mod">
          <ac:chgData name="Michael Kuniega" userId="999f7fd1-0dc3-4cba-81fd-6a42a8d75a98" providerId="ADAL" clId="{DA7533F6-1196-4316-9E49-784A3F7F72DB}" dt="2022-12-27T01:34:33.288" v="934"/>
          <ac:inkMkLst>
            <pc:docMk/>
            <pc:sldMk cId="11025069" sldId="327"/>
            <ac:inkMk id="48" creationId="{E88FC68A-69CB-A4E9-0527-FBAA9F6BB29F}"/>
          </ac:inkMkLst>
        </pc:inkChg>
        <pc:inkChg chg="add mod">
          <ac:chgData name="Michael Kuniega" userId="999f7fd1-0dc3-4cba-81fd-6a42a8d75a98" providerId="ADAL" clId="{DA7533F6-1196-4316-9E49-784A3F7F72DB}" dt="2022-12-27T01:34:33.288" v="934"/>
          <ac:inkMkLst>
            <pc:docMk/>
            <pc:sldMk cId="11025069" sldId="327"/>
            <ac:inkMk id="49" creationId="{F6671242-EB7A-D5B3-8F8E-275939B3E80D}"/>
          </ac:inkMkLst>
        </pc:inkChg>
        <pc:inkChg chg="add">
          <ac:chgData name="Michael Kuniega" userId="999f7fd1-0dc3-4cba-81fd-6a42a8d75a98" providerId="ADAL" clId="{DA7533F6-1196-4316-9E49-784A3F7F72DB}" dt="2022-12-27T01:34:38.084" v="935" actId="9405"/>
          <ac:inkMkLst>
            <pc:docMk/>
            <pc:sldMk cId="11025069" sldId="327"/>
            <ac:inkMk id="51" creationId="{DFCF4EB0-5624-18AA-2175-E89C75452DA7}"/>
          </ac:inkMkLst>
        </pc:inkChg>
        <pc:inkChg chg="add mod">
          <ac:chgData name="Michael Kuniega" userId="999f7fd1-0dc3-4cba-81fd-6a42a8d75a98" providerId="ADAL" clId="{DA7533F6-1196-4316-9E49-784A3F7F72DB}" dt="2022-12-27T01:34:50.511" v="948"/>
          <ac:inkMkLst>
            <pc:docMk/>
            <pc:sldMk cId="11025069" sldId="327"/>
            <ac:inkMk id="52" creationId="{1215C1BC-ED56-35AA-AD4F-6F55E51C611E}"/>
          </ac:inkMkLst>
        </pc:inkChg>
        <pc:inkChg chg="add mod">
          <ac:chgData name="Michael Kuniega" userId="999f7fd1-0dc3-4cba-81fd-6a42a8d75a98" providerId="ADAL" clId="{DA7533F6-1196-4316-9E49-784A3F7F72DB}" dt="2022-12-27T01:34:50.511" v="948"/>
          <ac:inkMkLst>
            <pc:docMk/>
            <pc:sldMk cId="11025069" sldId="327"/>
            <ac:inkMk id="53" creationId="{F07DF905-FA73-1ABD-0CDD-545F8C8F9E60}"/>
          </ac:inkMkLst>
        </pc:inkChg>
        <pc:inkChg chg="add mod">
          <ac:chgData name="Michael Kuniega" userId="999f7fd1-0dc3-4cba-81fd-6a42a8d75a98" providerId="ADAL" clId="{DA7533F6-1196-4316-9E49-784A3F7F72DB}" dt="2022-12-27T01:34:50.511" v="948"/>
          <ac:inkMkLst>
            <pc:docMk/>
            <pc:sldMk cId="11025069" sldId="327"/>
            <ac:inkMk id="54" creationId="{C5653993-0FF7-CBD9-EC81-DDE3804F8CFF}"/>
          </ac:inkMkLst>
        </pc:inkChg>
        <pc:inkChg chg="add mod">
          <ac:chgData name="Michael Kuniega" userId="999f7fd1-0dc3-4cba-81fd-6a42a8d75a98" providerId="ADAL" clId="{DA7533F6-1196-4316-9E49-784A3F7F72DB}" dt="2022-12-27T01:34:50.511" v="948"/>
          <ac:inkMkLst>
            <pc:docMk/>
            <pc:sldMk cId="11025069" sldId="327"/>
            <ac:inkMk id="55" creationId="{80926A6F-FD37-1EF5-19C8-6B3977760204}"/>
          </ac:inkMkLst>
        </pc:inkChg>
        <pc:inkChg chg="add mod">
          <ac:chgData name="Michael Kuniega" userId="999f7fd1-0dc3-4cba-81fd-6a42a8d75a98" providerId="ADAL" clId="{DA7533F6-1196-4316-9E49-784A3F7F72DB}" dt="2022-12-27T01:34:50.511" v="948"/>
          <ac:inkMkLst>
            <pc:docMk/>
            <pc:sldMk cId="11025069" sldId="327"/>
            <ac:inkMk id="56" creationId="{3325F929-D8D3-A6BD-39DF-BEFB19D375D7}"/>
          </ac:inkMkLst>
        </pc:inkChg>
        <pc:inkChg chg="add mod">
          <ac:chgData name="Michael Kuniega" userId="999f7fd1-0dc3-4cba-81fd-6a42a8d75a98" providerId="ADAL" clId="{DA7533F6-1196-4316-9E49-784A3F7F72DB}" dt="2022-12-27T01:34:50.511" v="948"/>
          <ac:inkMkLst>
            <pc:docMk/>
            <pc:sldMk cId="11025069" sldId="327"/>
            <ac:inkMk id="57" creationId="{30FE36EF-F558-A3CD-AFFC-01435903B369}"/>
          </ac:inkMkLst>
        </pc:inkChg>
        <pc:inkChg chg="add mod">
          <ac:chgData name="Michael Kuniega" userId="999f7fd1-0dc3-4cba-81fd-6a42a8d75a98" providerId="ADAL" clId="{DA7533F6-1196-4316-9E49-784A3F7F72DB}" dt="2022-12-27T01:34:50.511" v="948"/>
          <ac:inkMkLst>
            <pc:docMk/>
            <pc:sldMk cId="11025069" sldId="327"/>
            <ac:inkMk id="58" creationId="{0D8506FD-695F-B408-CBE9-75C95E25E5E0}"/>
          </ac:inkMkLst>
        </pc:inkChg>
        <pc:inkChg chg="add mod">
          <ac:chgData name="Michael Kuniega" userId="999f7fd1-0dc3-4cba-81fd-6a42a8d75a98" providerId="ADAL" clId="{DA7533F6-1196-4316-9E49-784A3F7F72DB}" dt="2022-12-27T01:34:50.511" v="948"/>
          <ac:inkMkLst>
            <pc:docMk/>
            <pc:sldMk cId="11025069" sldId="327"/>
            <ac:inkMk id="59" creationId="{BE9213F3-EE16-32AA-BE41-A2AAF06B6C86}"/>
          </ac:inkMkLst>
        </pc:inkChg>
        <pc:inkChg chg="add mod">
          <ac:chgData name="Michael Kuniega" userId="999f7fd1-0dc3-4cba-81fd-6a42a8d75a98" providerId="ADAL" clId="{DA7533F6-1196-4316-9E49-784A3F7F72DB}" dt="2022-12-27T01:34:50.511" v="948"/>
          <ac:inkMkLst>
            <pc:docMk/>
            <pc:sldMk cId="11025069" sldId="327"/>
            <ac:inkMk id="60" creationId="{7836F64A-2F52-9F22-134F-FFE1E69021E0}"/>
          </ac:inkMkLst>
        </pc:inkChg>
        <pc:inkChg chg="add mod">
          <ac:chgData name="Michael Kuniega" userId="999f7fd1-0dc3-4cba-81fd-6a42a8d75a98" providerId="ADAL" clId="{DA7533F6-1196-4316-9E49-784A3F7F72DB}" dt="2022-12-27T01:34:50.511" v="948"/>
          <ac:inkMkLst>
            <pc:docMk/>
            <pc:sldMk cId="11025069" sldId="327"/>
            <ac:inkMk id="61" creationId="{32F95EEA-607E-257D-E719-A6D5237B64DA}"/>
          </ac:inkMkLst>
        </pc:inkChg>
        <pc:inkChg chg="add mod">
          <ac:chgData name="Michael Kuniega" userId="999f7fd1-0dc3-4cba-81fd-6a42a8d75a98" providerId="ADAL" clId="{DA7533F6-1196-4316-9E49-784A3F7F72DB}" dt="2022-12-27T01:34:50.511" v="948"/>
          <ac:inkMkLst>
            <pc:docMk/>
            <pc:sldMk cId="11025069" sldId="327"/>
            <ac:inkMk id="62" creationId="{BF7E3567-2D28-800F-9C3B-5A72DCFBAD45}"/>
          </ac:inkMkLst>
        </pc:inkChg>
        <pc:inkChg chg="add mod">
          <ac:chgData name="Michael Kuniega" userId="999f7fd1-0dc3-4cba-81fd-6a42a8d75a98" providerId="ADAL" clId="{DA7533F6-1196-4316-9E49-784A3F7F72DB}" dt="2022-12-27T01:34:50.511" v="948"/>
          <ac:inkMkLst>
            <pc:docMk/>
            <pc:sldMk cId="11025069" sldId="327"/>
            <ac:inkMk id="63" creationId="{31D96BE1-8858-4C76-DD3C-0E3C98829F7A}"/>
          </ac:inkMkLst>
        </pc:inkChg>
        <pc:inkChg chg="add mod">
          <ac:chgData name="Michael Kuniega" userId="999f7fd1-0dc3-4cba-81fd-6a42a8d75a98" providerId="ADAL" clId="{DA7533F6-1196-4316-9E49-784A3F7F72DB}" dt="2022-12-27T01:35:03.902" v="956"/>
          <ac:inkMkLst>
            <pc:docMk/>
            <pc:sldMk cId="11025069" sldId="327"/>
            <ac:inkMk id="66" creationId="{8F5F23EC-8274-8484-E776-D22A0C63BF0C}"/>
          </ac:inkMkLst>
        </pc:inkChg>
        <pc:inkChg chg="add mod">
          <ac:chgData name="Michael Kuniega" userId="999f7fd1-0dc3-4cba-81fd-6a42a8d75a98" providerId="ADAL" clId="{DA7533F6-1196-4316-9E49-784A3F7F72DB}" dt="2022-12-27T01:35:03.902" v="956"/>
          <ac:inkMkLst>
            <pc:docMk/>
            <pc:sldMk cId="11025069" sldId="327"/>
            <ac:inkMk id="67" creationId="{D7B29C73-14D4-4050-91DE-93849B99F2DF}"/>
          </ac:inkMkLst>
        </pc:inkChg>
        <pc:inkChg chg="add mod">
          <ac:chgData name="Michael Kuniega" userId="999f7fd1-0dc3-4cba-81fd-6a42a8d75a98" providerId="ADAL" clId="{DA7533F6-1196-4316-9E49-784A3F7F72DB}" dt="2022-12-27T01:35:03.902" v="956"/>
          <ac:inkMkLst>
            <pc:docMk/>
            <pc:sldMk cId="11025069" sldId="327"/>
            <ac:inkMk id="68" creationId="{9AC73046-623B-30B9-6A65-9CCCB3FA202E}"/>
          </ac:inkMkLst>
        </pc:inkChg>
        <pc:inkChg chg="add mod">
          <ac:chgData name="Michael Kuniega" userId="999f7fd1-0dc3-4cba-81fd-6a42a8d75a98" providerId="ADAL" clId="{DA7533F6-1196-4316-9E49-784A3F7F72DB}" dt="2022-12-27T01:35:03.902" v="956"/>
          <ac:inkMkLst>
            <pc:docMk/>
            <pc:sldMk cId="11025069" sldId="327"/>
            <ac:inkMk id="70" creationId="{517C5202-4BD5-671C-7E74-9CEDFC93FAA6}"/>
          </ac:inkMkLst>
        </pc:inkChg>
        <pc:inkChg chg="add mod">
          <ac:chgData name="Michael Kuniega" userId="999f7fd1-0dc3-4cba-81fd-6a42a8d75a98" providerId="ADAL" clId="{DA7533F6-1196-4316-9E49-784A3F7F72DB}" dt="2022-12-27T01:35:03.902" v="956"/>
          <ac:inkMkLst>
            <pc:docMk/>
            <pc:sldMk cId="11025069" sldId="327"/>
            <ac:inkMk id="71" creationId="{223FB86A-2308-4BCC-E900-3E470734E66E}"/>
          </ac:inkMkLst>
        </pc:inkChg>
        <pc:inkChg chg="add mod">
          <ac:chgData name="Michael Kuniega" userId="999f7fd1-0dc3-4cba-81fd-6a42a8d75a98" providerId="ADAL" clId="{DA7533F6-1196-4316-9E49-784A3F7F72DB}" dt="2022-12-27T01:35:03.902" v="956"/>
          <ac:inkMkLst>
            <pc:docMk/>
            <pc:sldMk cId="11025069" sldId="327"/>
            <ac:inkMk id="72" creationId="{1C348EBA-036C-A3B0-7136-DCF8675A02CF}"/>
          </ac:inkMkLst>
        </pc:inkChg>
        <pc:inkChg chg="add mod">
          <ac:chgData name="Michael Kuniega" userId="999f7fd1-0dc3-4cba-81fd-6a42a8d75a98" providerId="ADAL" clId="{DA7533F6-1196-4316-9E49-784A3F7F72DB}" dt="2022-12-27T01:35:28.029" v="964"/>
          <ac:inkMkLst>
            <pc:docMk/>
            <pc:sldMk cId="11025069" sldId="327"/>
            <ac:inkMk id="74" creationId="{4D04D99A-B3B0-5FC1-75B0-4961E1D0AA55}"/>
          </ac:inkMkLst>
        </pc:inkChg>
        <pc:inkChg chg="add mod">
          <ac:chgData name="Michael Kuniega" userId="999f7fd1-0dc3-4cba-81fd-6a42a8d75a98" providerId="ADAL" clId="{DA7533F6-1196-4316-9E49-784A3F7F72DB}" dt="2022-12-27T01:35:28.029" v="964"/>
          <ac:inkMkLst>
            <pc:docMk/>
            <pc:sldMk cId="11025069" sldId="327"/>
            <ac:inkMk id="75" creationId="{CC559944-C9FE-EE9E-60D9-4A8BEE31FCFE}"/>
          </ac:inkMkLst>
        </pc:inkChg>
        <pc:inkChg chg="add mod">
          <ac:chgData name="Michael Kuniega" userId="999f7fd1-0dc3-4cba-81fd-6a42a8d75a98" providerId="ADAL" clId="{DA7533F6-1196-4316-9E49-784A3F7F72DB}" dt="2022-12-27T01:35:28.029" v="964"/>
          <ac:inkMkLst>
            <pc:docMk/>
            <pc:sldMk cId="11025069" sldId="327"/>
            <ac:inkMk id="76" creationId="{8CE1826F-7F5E-C5B8-BA6C-A5985FA22F5B}"/>
          </ac:inkMkLst>
        </pc:inkChg>
        <pc:inkChg chg="add mod">
          <ac:chgData name="Michael Kuniega" userId="999f7fd1-0dc3-4cba-81fd-6a42a8d75a98" providerId="ADAL" clId="{DA7533F6-1196-4316-9E49-784A3F7F72DB}" dt="2022-12-27T01:35:28.029" v="964"/>
          <ac:inkMkLst>
            <pc:docMk/>
            <pc:sldMk cId="11025069" sldId="327"/>
            <ac:inkMk id="77" creationId="{D2CD145B-2FAF-289B-98AE-F9228421F7F1}"/>
          </ac:inkMkLst>
        </pc:inkChg>
        <pc:inkChg chg="add mod">
          <ac:chgData name="Michael Kuniega" userId="999f7fd1-0dc3-4cba-81fd-6a42a8d75a98" providerId="ADAL" clId="{DA7533F6-1196-4316-9E49-784A3F7F72DB}" dt="2022-12-27T01:35:28.029" v="964"/>
          <ac:inkMkLst>
            <pc:docMk/>
            <pc:sldMk cId="11025069" sldId="327"/>
            <ac:inkMk id="78" creationId="{B154AB62-DDA5-87DB-60AF-5A2AC7CE61D0}"/>
          </ac:inkMkLst>
        </pc:inkChg>
        <pc:inkChg chg="add mod">
          <ac:chgData name="Michael Kuniega" userId="999f7fd1-0dc3-4cba-81fd-6a42a8d75a98" providerId="ADAL" clId="{DA7533F6-1196-4316-9E49-784A3F7F72DB}" dt="2022-12-27T01:35:28.029" v="964"/>
          <ac:inkMkLst>
            <pc:docMk/>
            <pc:sldMk cId="11025069" sldId="327"/>
            <ac:inkMk id="79" creationId="{936430F9-59AE-AF05-7EDC-F1270254FC31}"/>
          </ac:inkMkLst>
        </pc:inkChg>
        <pc:inkChg chg="add mod">
          <ac:chgData name="Michael Kuniega" userId="999f7fd1-0dc3-4cba-81fd-6a42a8d75a98" providerId="ADAL" clId="{DA7533F6-1196-4316-9E49-784A3F7F72DB}" dt="2022-12-27T01:35:28.029" v="964"/>
          <ac:inkMkLst>
            <pc:docMk/>
            <pc:sldMk cId="11025069" sldId="327"/>
            <ac:inkMk id="80" creationId="{01010E65-3C09-C205-09C7-FCAAF17E3FBC}"/>
          </ac:inkMkLst>
        </pc:inkChg>
        <pc:inkChg chg="add mod">
          <ac:chgData name="Michael Kuniega" userId="999f7fd1-0dc3-4cba-81fd-6a42a8d75a98" providerId="ADAL" clId="{DA7533F6-1196-4316-9E49-784A3F7F72DB}" dt="2022-12-27T01:35:34.343" v="975"/>
          <ac:inkMkLst>
            <pc:docMk/>
            <pc:sldMk cId="11025069" sldId="327"/>
            <ac:inkMk id="82" creationId="{37A9B99A-EA87-0E4E-9FBA-51EEB7DE571C}"/>
          </ac:inkMkLst>
        </pc:inkChg>
        <pc:inkChg chg="add mod">
          <ac:chgData name="Michael Kuniega" userId="999f7fd1-0dc3-4cba-81fd-6a42a8d75a98" providerId="ADAL" clId="{DA7533F6-1196-4316-9E49-784A3F7F72DB}" dt="2022-12-27T01:35:34.343" v="975"/>
          <ac:inkMkLst>
            <pc:docMk/>
            <pc:sldMk cId="11025069" sldId="327"/>
            <ac:inkMk id="83" creationId="{648C4014-9C55-F2D1-B6E5-4E014CB71824}"/>
          </ac:inkMkLst>
        </pc:inkChg>
        <pc:inkChg chg="add mod">
          <ac:chgData name="Michael Kuniega" userId="999f7fd1-0dc3-4cba-81fd-6a42a8d75a98" providerId="ADAL" clId="{DA7533F6-1196-4316-9E49-784A3F7F72DB}" dt="2022-12-27T01:35:34.343" v="975"/>
          <ac:inkMkLst>
            <pc:docMk/>
            <pc:sldMk cId="11025069" sldId="327"/>
            <ac:inkMk id="84" creationId="{E1B6DE78-5599-00DB-5BA0-E476202404C6}"/>
          </ac:inkMkLst>
        </pc:inkChg>
        <pc:inkChg chg="add mod">
          <ac:chgData name="Michael Kuniega" userId="999f7fd1-0dc3-4cba-81fd-6a42a8d75a98" providerId="ADAL" clId="{DA7533F6-1196-4316-9E49-784A3F7F72DB}" dt="2022-12-27T01:35:34.343" v="975"/>
          <ac:inkMkLst>
            <pc:docMk/>
            <pc:sldMk cId="11025069" sldId="327"/>
            <ac:inkMk id="85" creationId="{031E5A34-7B38-3F61-ECCF-71C77C1B465F}"/>
          </ac:inkMkLst>
        </pc:inkChg>
        <pc:inkChg chg="add mod">
          <ac:chgData name="Michael Kuniega" userId="999f7fd1-0dc3-4cba-81fd-6a42a8d75a98" providerId="ADAL" clId="{DA7533F6-1196-4316-9E49-784A3F7F72DB}" dt="2022-12-27T01:35:34.343" v="975"/>
          <ac:inkMkLst>
            <pc:docMk/>
            <pc:sldMk cId="11025069" sldId="327"/>
            <ac:inkMk id="86" creationId="{A9C317E2-80AF-7F86-D6C1-CE01EB46A290}"/>
          </ac:inkMkLst>
        </pc:inkChg>
        <pc:inkChg chg="add mod">
          <ac:chgData name="Michael Kuniega" userId="999f7fd1-0dc3-4cba-81fd-6a42a8d75a98" providerId="ADAL" clId="{DA7533F6-1196-4316-9E49-784A3F7F72DB}" dt="2022-12-27T01:35:34.343" v="975"/>
          <ac:inkMkLst>
            <pc:docMk/>
            <pc:sldMk cId="11025069" sldId="327"/>
            <ac:inkMk id="87" creationId="{5E7CBA93-EACD-469C-5275-934EEAEB4D0A}"/>
          </ac:inkMkLst>
        </pc:inkChg>
        <pc:inkChg chg="add mod">
          <ac:chgData name="Michael Kuniega" userId="999f7fd1-0dc3-4cba-81fd-6a42a8d75a98" providerId="ADAL" clId="{DA7533F6-1196-4316-9E49-784A3F7F72DB}" dt="2022-12-27T01:35:34.343" v="975"/>
          <ac:inkMkLst>
            <pc:docMk/>
            <pc:sldMk cId="11025069" sldId="327"/>
            <ac:inkMk id="88" creationId="{30B70E1A-AD8B-EC73-E0A9-414C22FB30AF}"/>
          </ac:inkMkLst>
        </pc:inkChg>
        <pc:inkChg chg="add mod">
          <ac:chgData name="Michael Kuniega" userId="999f7fd1-0dc3-4cba-81fd-6a42a8d75a98" providerId="ADAL" clId="{DA7533F6-1196-4316-9E49-784A3F7F72DB}" dt="2022-12-27T01:35:34.343" v="975"/>
          <ac:inkMkLst>
            <pc:docMk/>
            <pc:sldMk cId="11025069" sldId="327"/>
            <ac:inkMk id="89" creationId="{761ADCCA-3020-B71B-B4AB-22EE16A6C287}"/>
          </ac:inkMkLst>
        </pc:inkChg>
        <pc:inkChg chg="add mod">
          <ac:chgData name="Michael Kuniega" userId="999f7fd1-0dc3-4cba-81fd-6a42a8d75a98" providerId="ADAL" clId="{DA7533F6-1196-4316-9E49-784A3F7F72DB}" dt="2022-12-27T01:35:34.343" v="975"/>
          <ac:inkMkLst>
            <pc:docMk/>
            <pc:sldMk cId="11025069" sldId="327"/>
            <ac:inkMk id="90" creationId="{61242D21-4865-BC7E-94F8-BE84E0D4C6AE}"/>
          </ac:inkMkLst>
        </pc:inkChg>
        <pc:inkChg chg="add mod">
          <ac:chgData name="Michael Kuniega" userId="999f7fd1-0dc3-4cba-81fd-6a42a8d75a98" providerId="ADAL" clId="{DA7533F6-1196-4316-9E49-784A3F7F72DB}" dt="2022-12-27T01:35:34.343" v="975"/>
          <ac:inkMkLst>
            <pc:docMk/>
            <pc:sldMk cId="11025069" sldId="327"/>
            <ac:inkMk id="91" creationId="{FCB7E4BF-78C7-33D3-D379-140567E7E319}"/>
          </ac:inkMkLst>
        </pc:inkChg>
        <pc:inkChg chg="add mod">
          <ac:chgData name="Michael Kuniega" userId="999f7fd1-0dc3-4cba-81fd-6a42a8d75a98" providerId="ADAL" clId="{DA7533F6-1196-4316-9E49-784A3F7F72DB}" dt="2022-12-27T01:39:38.074" v="1081"/>
          <ac:inkMkLst>
            <pc:docMk/>
            <pc:sldMk cId="11025069" sldId="327"/>
            <ac:inkMk id="93" creationId="{F003EA95-BC7D-C9DB-3A24-29C7D0A6DC7C}"/>
          </ac:inkMkLst>
        </pc:inkChg>
        <pc:inkChg chg="add mod">
          <ac:chgData name="Michael Kuniega" userId="999f7fd1-0dc3-4cba-81fd-6a42a8d75a98" providerId="ADAL" clId="{DA7533F6-1196-4316-9E49-784A3F7F72DB}" dt="2022-12-27T01:39:38.074" v="1081"/>
          <ac:inkMkLst>
            <pc:docMk/>
            <pc:sldMk cId="11025069" sldId="327"/>
            <ac:inkMk id="94" creationId="{F0BBD35A-F73B-EDDD-95D0-BE61772AA608}"/>
          </ac:inkMkLst>
        </pc:inkChg>
        <pc:inkChg chg="add mod">
          <ac:chgData name="Michael Kuniega" userId="999f7fd1-0dc3-4cba-81fd-6a42a8d75a98" providerId="ADAL" clId="{DA7533F6-1196-4316-9E49-784A3F7F72DB}" dt="2022-12-27T01:39:38.074" v="1081"/>
          <ac:inkMkLst>
            <pc:docMk/>
            <pc:sldMk cId="11025069" sldId="327"/>
            <ac:inkMk id="95" creationId="{EAB3B43D-B606-9A21-2FFF-8E66F430D645}"/>
          </ac:inkMkLst>
        </pc:inkChg>
        <pc:inkChg chg="add mod">
          <ac:chgData name="Michael Kuniega" userId="999f7fd1-0dc3-4cba-81fd-6a42a8d75a98" providerId="ADAL" clId="{DA7533F6-1196-4316-9E49-784A3F7F72DB}" dt="2022-12-27T01:39:38.074" v="1081"/>
          <ac:inkMkLst>
            <pc:docMk/>
            <pc:sldMk cId="11025069" sldId="327"/>
            <ac:inkMk id="96" creationId="{90F48CDD-5C74-94E9-2B76-C4EC0D3F3ACF}"/>
          </ac:inkMkLst>
        </pc:inkChg>
        <pc:inkChg chg="add mod">
          <ac:chgData name="Michael Kuniega" userId="999f7fd1-0dc3-4cba-81fd-6a42a8d75a98" providerId="ADAL" clId="{DA7533F6-1196-4316-9E49-784A3F7F72DB}" dt="2022-12-27T01:39:38.074" v="1081"/>
          <ac:inkMkLst>
            <pc:docMk/>
            <pc:sldMk cId="11025069" sldId="327"/>
            <ac:inkMk id="97" creationId="{1BDE44C7-A699-4F26-18D3-476A8B4C6912}"/>
          </ac:inkMkLst>
        </pc:inkChg>
        <pc:inkChg chg="add mod">
          <ac:chgData name="Michael Kuniega" userId="999f7fd1-0dc3-4cba-81fd-6a42a8d75a98" providerId="ADAL" clId="{DA7533F6-1196-4316-9E49-784A3F7F72DB}" dt="2022-12-27T01:39:38.074" v="1081"/>
          <ac:inkMkLst>
            <pc:docMk/>
            <pc:sldMk cId="11025069" sldId="327"/>
            <ac:inkMk id="98" creationId="{1BD927EE-AEAB-660B-8766-16FA83F3E078}"/>
          </ac:inkMkLst>
        </pc:inkChg>
        <pc:inkChg chg="add mod">
          <ac:chgData name="Michael Kuniega" userId="999f7fd1-0dc3-4cba-81fd-6a42a8d75a98" providerId="ADAL" clId="{DA7533F6-1196-4316-9E49-784A3F7F72DB}" dt="2022-12-27T01:39:38.074" v="1081"/>
          <ac:inkMkLst>
            <pc:docMk/>
            <pc:sldMk cId="11025069" sldId="327"/>
            <ac:inkMk id="99" creationId="{FB0F6F55-29C8-BF6D-BA7F-BF6A44FCB43E}"/>
          </ac:inkMkLst>
        </pc:inkChg>
        <pc:inkChg chg="add">
          <ac:chgData name="Michael Kuniega" userId="999f7fd1-0dc3-4cba-81fd-6a42a8d75a98" providerId="ADAL" clId="{DA7533F6-1196-4316-9E49-784A3F7F72DB}" dt="2022-12-27T01:35:39.909" v="984" actId="9405"/>
          <ac:inkMkLst>
            <pc:docMk/>
            <pc:sldMk cId="11025069" sldId="327"/>
            <ac:inkMk id="101" creationId="{97C24018-E7CA-0B89-4489-EB74FFA66609}"/>
          </ac:inkMkLst>
        </pc:inkChg>
        <pc:inkChg chg="add mod">
          <ac:chgData name="Michael Kuniega" userId="999f7fd1-0dc3-4cba-81fd-6a42a8d75a98" providerId="ADAL" clId="{DA7533F6-1196-4316-9E49-784A3F7F72DB}" dt="2022-12-27T01:35:49.043" v="1001"/>
          <ac:inkMkLst>
            <pc:docMk/>
            <pc:sldMk cId="11025069" sldId="327"/>
            <ac:inkMk id="102" creationId="{BCEC673F-9705-8462-AE19-49D6CFB0DF69}"/>
          </ac:inkMkLst>
        </pc:inkChg>
        <pc:inkChg chg="add mod">
          <ac:chgData name="Michael Kuniega" userId="999f7fd1-0dc3-4cba-81fd-6a42a8d75a98" providerId="ADAL" clId="{DA7533F6-1196-4316-9E49-784A3F7F72DB}" dt="2022-12-27T01:35:49.043" v="1001"/>
          <ac:inkMkLst>
            <pc:docMk/>
            <pc:sldMk cId="11025069" sldId="327"/>
            <ac:inkMk id="103" creationId="{30EA4F3F-6320-AF76-5256-5ABC0697F787}"/>
          </ac:inkMkLst>
        </pc:inkChg>
        <pc:inkChg chg="add mod">
          <ac:chgData name="Michael Kuniega" userId="999f7fd1-0dc3-4cba-81fd-6a42a8d75a98" providerId="ADAL" clId="{DA7533F6-1196-4316-9E49-784A3F7F72DB}" dt="2022-12-27T01:35:49.043" v="1001"/>
          <ac:inkMkLst>
            <pc:docMk/>
            <pc:sldMk cId="11025069" sldId="327"/>
            <ac:inkMk id="104" creationId="{F780B0EB-4E2F-AF42-090C-E6444237B8CD}"/>
          </ac:inkMkLst>
        </pc:inkChg>
        <pc:inkChg chg="add mod">
          <ac:chgData name="Michael Kuniega" userId="999f7fd1-0dc3-4cba-81fd-6a42a8d75a98" providerId="ADAL" clId="{DA7533F6-1196-4316-9E49-784A3F7F72DB}" dt="2022-12-27T01:35:49.043" v="1001"/>
          <ac:inkMkLst>
            <pc:docMk/>
            <pc:sldMk cId="11025069" sldId="327"/>
            <ac:inkMk id="106" creationId="{41C5F92F-1C00-EF19-84E9-7A0CBF194748}"/>
          </ac:inkMkLst>
        </pc:inkChg>
        <pc:inkChg chg="add mod">
          <ac:chgData name="Michael Kuniega" userId="999f7fd1-0dc3-4cba-81fd-6a42a8d75a98" providerId="ADAL" clId="{DA7533F6-1196-4316-9E49-784A3F7F72DB}" dt="2022-12-27T01:35:49.043" v="1001"/>
          <ac:inkMkLst>
            <pc:docMk/>
            <pc:sldMk cId="11025069" sldId="327"/>
            <ac:inkMk id="107" creationId="{25969637-638F-F251-B615-B4A050F3367A}"/>
          </ac:inkMkLst>
        </pc:inkChg>
        <pc:inkChg chg="add mod">
          <ac:chgData name="Michael Kuniega" userId="999f7fd1-0dc3-4cba-81fd-6a42a8d75a98" providerId="ADAL" clId="{DA7533F6-1196-4316-9E49-784A3F7F72DB}" dt="2022-12-27T01:35:49.043" v="1001"/>
          <ac:inkMkLst>
            <pc:docMk/>
            <pc:sldMk cId="11025069" sldId="327"/>
            <ac:inkMk id="108" creationId="{C53725DE-A702-9BE2-7176-6EC825FF30AB}"/>
          </ac:inkMkLst>
        </pc:inkChg>
        <pc:inkChg chg="add mod">
          <ac:chgData name="Michael Kuniega" userId="999f7fd1-0dc3-4cba-81fd-6a42a8d75a98" providerId="ADAL" clId="{DA7533F6-1196-4316-9E49-784A3F7F72DB}" dt="2022-12-27T01:35:49.043" v="1001"/>
          <ac:inkMkLst>
            <pc:docMk/>
            <pc:sldMk cId="11025069" sldId="327"/>
            <ac:inkMk id="109" creationId="{E8CBB5A1-7DAA-7CA2-95D4-4F43677A1980}"/>
          </ac:inkMkLst>
        </pc:inkChg>
        <pc:inkChg chg="add mod">
          <ac:chgData name="Michael Kuniega" userId="999f7fd1-0dc3-4cba-81fd-6a42a8d75a98" providerId="ADAL" clId="{DA7533F6-1196-4316-9E49-784A3F7F72DB}" dt="2022-12-27T01:35:49.043" v="1001"/>
          <ac:inkMkLst>
            <pc:docMk/>
            <pc:sldMk cId="11025069" sldId="327"/>
            <ac:inkMk id="110" creationId="{820AE2A7-A09A-5B64-F81E-7BAA1B1245F5}"/>
          </ac:inkMkLst>
        </pc:inkChg>
        <pc:inkChg chg="add del mod">
          <ac:chgData name="Michael Kuniega" userId="999f7fd1-0dc3-4cba-81fd-6a42a8d75a98" providerId="ADAL" clId="{DA7533F6-1196-4316-9E49-784A3F7F72DB}" dt="2022-12-27T01:35:49.043" v="1001"/>
          <ac:inkMkLst>
            <pc:docMk/>
            <pc:sldMk cId="11025069" sldId="327"/>
            <ac:inkMk id="111" creationId="{FE989FB3-340A-1F77-FD78-0E651C92E295}"/>
          </ac:inkMkLst>
        </pc:inkChg>
        <pc:inkChg chg="add del mod">
          <ac:chgData name="Michael Kuniega" userId="999f7fd1-0dc3-4cba-81fd-6a42a8d75a98" providerId="ADAL" clId="{DA7533F6-1196-4316-9E49-784A3F7F72DB}" dt="2022-12-27T01:35:49.043" v="999"/>
          <ac:inkMkLst>
            <pc:docMk/>
            <pc:sldMk cId="11025069" sldId="327"/>
            <ac:inkMk id="113" creationId="{964DEBF0-5256-FB81-185A-545C945E0F6E}"/>
          </ac:inkMkLst>
        </pc:inkChg>
        <pc:inkChg chg="add del mod">
          <ac:chgData name="Michael Kuniega" userId="999f7fd1-0dc3-4cba-81fd-6a42a8d75a98" providerId="ADAL" clId="{DA7533F6-1196-4316-9E49-784A3F7F72DB}" dt="2022-12-27T01:35:49.043" v="1000"/>
          <ac:inkMkLst>
            <pc:docMk/>
            <pc:sldMk cId="11025069" sldId="327"/>
            <ac:inkMk id="114" creationId="{4BA6F27A-E6F2-FCB3-72EF-A6B9BBF4B93D}"/>
          </ac:inkMkLst>
        </pc:inkChg>
        <pc:inkChg chg="add mod">
          <ac:chgData name="Michael Kuniega" userId="999f7fd1-0dc3-4cba-81fd-6a42a8d75a98" providerId="ADAL" clId="{DA7533F6-1196-4316-9E49-784A3F7F72DB}" dt="2022-12-27T01:36:18.771" v="1021"/>
          <ac:inkMkLst>
            <pc:docMk/>
            <pc:sldMk cId="11025069" sldId="327"/>
            <ac:inkMk id="116" creationId="{D73D2033-0829-189D-4566-0918124D75D6}"/>
          </ac:inkMkLst>
        </pc:inkChg>
        <pc:inkChg chg="add mod">
          <ac:chgData name="Michael Kuniega" userId="999f7fd1-0dc3-4cba-81fd-6a42a8d75a98" providerId="ADAL" clId="{DA7533F6-1196-4316-9E49-784A3F7F72DB}" dt="2022-12-27T01:36:18.771" v="1021"/>
          <ac:inkMkLst>
            <pc:docMk/>
            <pc:sldMk cId="11025069" sldId="327"/>
            <ac:inkMk id="117" creationId="{0A833F80-B3A8-785D-7755-84F8B3D6392F}"/>
          </ac:inkMkLst>
        </pc:inkChg>
        <pc:inkChg chg="add mod">
          <ac:chgData name="Michael Kuniega" userId="999f7fd1-0dc3-4cba-81fd-6a42a8d75a98" providerId="ADAL" clId="{DA7533F6-1196-4316-9E49-784A3F7F72DB}" dt="2022-12-27T01:36:18.771" v="1021"/>
          <ac:inkMkLst>
            <pc:docMk/>
            <pc:sldMk cId="11025069" sldId="327"/>
            <ac:inkMk id="118" creationId="{D74AD84A-B3A1-2500-1C6D-B0759757F9C0}"/>
          </ac:inkMkLst>
        </pc:inkChg>
        <pc:inkChg chg="add mod">
          <ac:chgData name="Michael Kuniega" userId="999f7fd1-0dc3-4cba-81fd-6a42a8d75a98" providerId="ADAL" clId="{DA7533F6-1196-4316-9E49-784A3F7F72DB}" dt="2022-12-27T01:36:18.771" v="1021"/>
          <ac:inkMkLst>
            <pc:docMk/>
            <pc:sldMk cId="11025069" sldId="327"/>
            <ac:inkMk id="119" creationId="{8BBEAFE4-D84C-5BE4-B28D-5AE9EDD482F4}"/>
          </ac:inkMkLst>
        </pc:inkChg>
        <pc:inkChg chg="add mod">
          <ac:chgData name="Michael Kuniega" userId="999f7fd1-0dc3-4cba-81fd-6a42a8d75a98" providerId="ADAL" clId="{DA7533F6-1196-4316-9E49-784A3F7F72DB}" dt="2022-12-27T01:36:18.771" v="1021"/>
          <ac:inkMkLst>
            <pc:docMk/>
            <pc:sldMk cId="11025069" sldId="327"/>
            <ac:inkMk id="121" creationId="{F42870A8-7208-06C8-2C39-8C916A7DB17D}"/>
          </ac:inkMkLst>
        </pc:inkChg>
        <pc:inkChg chg="add mod">
          <ac:chgData name="Michael Kuniega" userId="999f7fd1-0dc3-4cba-81fd-6a42a8d75a98" providerId="ADAL" clId="{DA7533F6-1196-4316-9E49-784A3F7F72DB}" dt="2022-12-27T01:36:18.771" v="1021"/>
          <ac:inkMkLst>
            <pc:docMk/>
            <pc:sldMk cId="11025069" sldId="327"/>
            <ac:inkMk id="122" creationId="{A20D11FF-23C1-9127-4995-572F1ACD1034}"/>
          </ac:inkMkLst>
        </pc:inkChg>
        <pc:inkChg chg="add mod">
          <ac:chgData name="Michael Kuniega" userId="999f7fd1-0dc3-4cba-81fd-6a42a8d75a98" providerId="ADAL" clId="{DA7533F6-1196-4316-9E49-784A3F7F72DB}" dt="2022-12-27T01:36:18.771" v="1021"/>
          <ac:inkMkLst>
            <pc:docMk/>
            <pc:sldMk cId="11025069" sldId="327"/>
            <ac:inkMk id="123" creationId="{E7791C77-3B4A-7C29-865C-A85C6229752A}"/>
          </ac:inkMkLst>
        </pc:inkChg>
        <pc:inkChg chg="add mod">
          <ac:chgData name="Michael Kuniega" userId="999f7fd1-0dc3-4cba-81fd-6a42a8d75a98" providerId="ADAL" clId="{DA7533F6-1196-4316-9E49-784A3F7F72DB}" dt="2022-12-27T01:36:18.771" v="1021"/>
          <ac:inkMkLst>
            <pc:docMk/>
            <pc:sldMk cId="11025069" sldId="327"/>
            <ac:inkMk id="124" creationId="{3579506C-BCD3-CEA8-4FCC-D5653BC269A0}"/>
          </ac:inkMkLst>
        </pc:inkChg>
        <pc:inkChg chg="add mod">
          <ac:chgData name="Michael Kuniega" userId="999f7fd1-0dc3-4cba-81fd-6a42a8d75a98" providerId="ADAL" clId="{DA7533F6-1196-4316-9E49-784A3F7F72DB}" dt="2022-12-27T01:36:18.771" v="1021"/>
          <ac:inkMkLst>
            <pc:docMk/>
            <pc:sldMk cId="11025069" sldId="327"/>
            <ac:inkMk id="125" creationId="{1DDDB4A0-F9FA-3115-2610-05ADD6DBEAC4}"/>
          </ac:inkMkLst>
        </pc:inkChg>
        <pc:inkChg chg="add mod">
          <ac:chgData name="Michael Kuniega" userId="999f7fd1-0dc3-4cba-81fd-6a42a8d75a98" providerId="ADAL" clId="{DA7533F6-1196-4316-9E49-784A3F7F72DB}" dt="2022-12-27T01:36:18.771" v="1021"/>
          <ac:inkMkLst>
            <pc:docMk/>
            <pc:sldMk cId="11025069" sldId="327"/>
            <ac:inkMk id="126" creationId="{E2D058CF-5399-1149-18F7-F3A084543251}"/>
          </ac:inkMkLst>
        </pc:inkChg>
        <pc:inkChg chg="add del mod">
          <ac:chgData name="Michael Kuniega" userId="999f7fd1-0dc3-4cba-81fd-6a42a8d75a98" providerId="ADAL" clId="{DA7533F6-1196-4316-9E49-784A3F7F72DB}" dt="2022-12-27T01:36:14.416" v="1017"/>
          <ac:inkMkLst>
            <pc:docMk/>
            <pc:sldMk cId="11025069" sldId="327"/>
            <ac:inkMk id="127" creationId="{046B17BA-27C9-48DA-1FD5-106E0C8E284E}"/>
          </ac:inkMkLst>
        </pc:inkChg>
        <pc:inkChg chg="add del mod">
          <ac:chgData name="Michael Kuniega" userId="999f7fd1-0dc3-4cba-81fd-6a42a8d75a98" providerId="ADAL" clId="{DA7533F6-1196-4316-9E49-784A3F7F72DB}" dt="2022-12-27T01:36:14.416" v="1016"/>
          <ac:inkMkLst>
            <pc:docMk/>
            <pc:sldMk cId="11025069" sldId="327"/>
            <ac:inkMk id="128" creationId="{06B49DE4-0727-B05A-F651-409484CDFB50}"/>
          </ac:inkMkLst>
        </pc:inkChg>
        <pc:inkChg chg="add mod">
          <ac:chgData name="Michael Kuniega" userId="999f7fd1-0dc3-4cba-81fd-6a42a8d75a98" providerId="ADAL" clId="{DA7533F6-1196-4316-9E49-784A3F7F72DB}" dt="2022-12-27T01:36:18.771" v="1021"/>
          <ac:inkMkLst>
            <pc:docMk/>
            <pc:sldMk cId="11025069" sldId="327"/>
            <ac:inkMk id="130" creationId="{81B002D3-1488-DF6B-9A2A-0CFAC7575BBB}"/>
          </ac:inkMkLst>
        </pc:inkChg>
        <pc:inkChg chg="add mod">
          <ac:chgData name="Michael Kuniega" userId="999f7fd1-0dc3-4cba-81fd-6a42a8d75a98" providerId="ADAL" clId="{DA7533F6-1196-4316-9E49-784A3F7F72DB}" dt="2022-12-27T01:36:18.771" v="1021"/>
          <ac:inkMkLst>
            <pc:docMk/>
            <pc:sldMk cId="11025069" sldId="327"/>
            <ac:inkMk id="131" creationId="{A301BB33-FFA9-B23A-323C-C355A19CACC9}"/>
          </ac:inkMkLst>
        </pc:inkChg>
        <pc:inkChg chg="add mod">
          <ac:chgData name="Michael Kuniega" userId="999f7fd1-0dc3-4cba-81fd-6a42a8d75a98" providerId="ADAL" clId="{DA7533F6-1196-4316-9E49-784A3F7F72DB}" dt="2022-12-27T01:36:18.771" v="1021"/>
          <ac:inkMkLst>
            <pc:docMk/>
            <pc:sldMk cId="11025069" sldId="327"/>
            <ac:inkMk id="132" creationId="{53AE824B-E4FE-D3C7-7DF2-5CA9464B555F}"/>
          </ac:inkMkLst>
        </pc:inkChg>
        <pc:inkChg chg="add mod">
          <ac:chgData name="Michael Kuniega" userId="999f7fd1-0dc3-4cba-81fd-6a42a8d75a98" providerId="ADAL" clId="{DA7533F6-1196-4316-9E49-784A3F7F72DB}" dt="2022-12-27T01:36:56.159" v="1041"/>
          <ac:inkMkLst>
            <pc:docMk/>
            <pc:sldMk cId="11025069" sldId="327"/>
            <ac:inkMk id="134" creationId="{F291EE29-22B0-2E69-4C31-3CDCD506FF8D}"/>
          </ac:inkMkLst>
        </pc:inkChg>
        <pc:inkChg chg="add mod">
          <ac:chgData name="Michael Kuniega" userId="999f7fd1-0dc3-4cba-81fd-6a42a8d75a98" providerId="ADAL" clId="{DA7533F6-1196-4316-9E49-784A3F7F72DB}" dt="2022-12-27T01:36:56.159" v="1041"/>
          <ac:inkMkLst>
            <pc:docMk/>
            <pc:sldMk cId="11025069" sldId="327"/>
            <ac:inkMk id="135" creationId="{54443F16-55D4-178F-9360-548C94A8B33B}"/>
          </ac:inkMkLst>
        </pc:inkChg>
        <pc:inkChg chg="add mod">
          <ac:chgData name="Michael Kuniega" userId="999f7fd1-0dc3-4cba-81fd-6a42a8d75a98" providerId="ADAL" clId="{DA7533F6-1196-4316-9E49-784A3F7F72DB}" dt="2022-12-27T01:36:56.159" v="1041"/>
          <ac:inkMkLst>
            <pc:docMk/>
            <pc:sldMk cId="11025069" sldId="327"/>
            <ac:inkMk id="136" creationId="{4F592B63-FFB4-5618-4BD7-2CC04023516E}"/>
          </ac:inkMkLst>
        </pc:inkChg>
        <pc:inkChg chg="add mod">
          <ac:chgData name="Michael Kuniega" userId="999f7fd1-0dc3-4cba-81fd-6a42a8d75a98" providerId="ADAL" clId="{DA7533F6-1196-4316-9E49-784A3F7F72DB}" dt="2022-12-27T01:36:56.159" v="1041"/>
          <ac:inkMkLst>
            <pc:docMk/>
            <pc:sldMk cId="11025069" sldId="327"/>
            <ac:inkMk id="137" creationId="{4315D713-9B97-273F-69E4-E2E0EEDD3F21}"/>
          </ac:inkMkLst>
        </pc:inkChg>
        <pc:inkChg chg="add mod">
          <ac:chgData name="Michael Kuniega" userId="999f7fd1-0dc3-4cba-81fd-6a42a8d75a98" providerId="ADAL" clId="{DA7533F6-1196-4316-9E49-784A3F7F72DB}" dt="2022-12-27T01:36:56.159" v="1041"/>
          <ac:inkMkLst>
            <pc:docMk/>
            <pc:sldMk cId="11025069" sldId="327"/>
            <ac:inkMk id="138" creationId="{EB2B01F6-395B-3B00-CE49-74E25E5CF039}"/>
          </ac:inkMkLst>
        </pc:inkChg>
        <pc:inkChg chg="add mod">
          <ac:chgData name="Michael Kuniega" userId="999f7fd1-0dc3-4cba-81fd-6a42a8d75a98" providerId="ADAL" clId="{DA7533F6-1196-4316-9E49-784A3F7F72DB}" dt="2022-12-27T01:36:56.159" v="1041"/>
          <ac:inkMkLst>
            <pc:docMk/>
            <pc:sldMk cId="11025069" sldId="327"/>
            <ac:inkMk id="140" creationId="{0A675134-BFE4-848A-B793-5EBFA6BAA1B1}"/>
          </ac:inkMkLst>
        </pc:inkChg>
        <pc:inkChg chg="add mod">
          <ac:chgData name="Michael Kuniega" userId="999f7fd1-0dc3-4cba-81fd-6a42a8d75a98" providerId="ADAL" clId="{DA7533F6-1196-4316-9E49-784A3F7F72DB}" dt="2022-12-27T01:36:56.159" v="1041"/>
          <ac:inkMkLst>
            <pc:docMk/>
            <pc:sldMk cId="11025069" sldId="327"/>
            <ac:inkMk id="141" creationId="{8E5919FC-AF6F-FB99-AE9A-2FD6BC5DB08F}"/>
          </ac:inkMkLst>
        </pc:inkChg>
        <pc:inkChg chg="add mod">
          <ac:chgData name="Michael Kuniega" userId="999f7fd1-0dc3-4cba-81fd-6a42a8d75a98" providerId="ADAL" clId="{DA7533F6-1196-4316-9E49-784A3F7F72DB}" dt="2022-12-27T01:36:56.159" v="1041"/>
          <ac:inkMkLst>
            <pc:docMk/>
            <pc:sldMk cId="11025069" sldId="327"/>
            <ac:inkMk id="142" creationId="{3BE62F90-DE31-FC3E-B639-9FBF148AD7B8}"/>
          </ac:inkMkLst>
        </pc:inkChg>
        <pc:inkChg chg="add mod">
          <ac:chgData name="Michael Kuniega" userId="999f7fd1-0dc3-4cba-81fd-6a42a8d75a98" providerId="ADAL" clId="{DA7533F6-1196-4316-9E49-784A3F7F72DB}" dt="2022-12-27T01:36:56.159" v="1041"/>
          <ac:inkMkLst>
            <pc:docMk/>
            <pc:sldMk cId="11025069" sldId="327"/>
            <ac:inkMk id="143" creationId="{D43216E5-78F2-89AD-D60B-C133CE880BE3}"/>
          </ac:inkMkLst>
        </pc:inkChg>
        <pc:inkChg chg="add mod">
          <ac:chgData name="Michael Kuniega" userId="999f7fd1-0dc3-4cba-81fd-6a42a8d75a98" providerId="ADAL" clId="{DA7533F6-1196-4316-9E49-784A3F7F72DB}" dt="2022-12-27T01:36:56.159" v="1041"/>
          <ac:inkMkLst>
            <pc:docMk/>
            <pc:sldMk cId="11025069" sldId="327"/>
            <ac:inkMk id="144" creationId="{4F1A5090-F16A-7CB9-4452-2A6E9FF045B3}"/>
          </ac:inkMkLst>
        </pc:inkChg>
        <pc:inkChg chg="add mod">
          <ac:chgData name="Michael Kuniega" userId="999f7fd1-0dc3-4cba-81fd-6a42a8d75a98" providerId="ADAL" clId="{DA7533F6-1196-4316-9E49-784A3F7F72DB}" dt="2022-12-27T01:36:56.159" v="1041"/>
          <ac:inkMkLst>
            <pc:docMk/>
            <pc:sldMk cId="11025069" sldId="327"/>
            <ac:inkMk id="145" creationId="{FD699796-51B6-8802-15CA-73A8B4C87FD5}"/>
          </ac:inkMkLst>
        </pc:inkChg>
        <pc:inkChg chg="add mod">
          <ac:chgData name="Michael Kuniega" userId="999f7fd1-0dc3-4cba-81fd-6a42a8d75a98" providerId="ADAL" clId="{DA7533F6-1196-4316-9E49-784A3F7F72DB}" dt="2022-12-27T01:36:56.159" v="1041"/>
          <ac:inkMkLst>
            <pc:docMk/>
            <pc:sldMk cId="11025069" sldId="327"/>
            <ac:inkMk id="146" creationId="{B2F053C0-7E01-313B-D416-FB3A3C0FD762}"/>
          </ac:inkMkLst>
        </pc:inkChg>
        <pc:inkChg chg="add mod">
          <ac:chgData name="Michael Kuniega" userId="999f7fd1-0dc3-4cba-81fd-6a42a8d75a98" providerId="ADAL" clId="{DA7533F6-1196-4316-9E49-784A3F7F72DB}" dt="2022-12-27T01:36:56.159" v="1041"/>
          <ac:inkMkLst>
            <pc:docMk/>
            <pc:sldMk cId="11025069" sldId="327"/>
            <ac:inkMk id="147" creationId="{216354AF-41F6-7853-F547-C020AA5287F2}"/>
          </ac:inkMkLst>
        </pc:inkChg>
        <pc:inkChg chg="add mod">
          <ac:chgData name="Michael Kuniega" userId="999f7fd1-0dc3-4cba-81fd-6a42a8d75a98" providerId="ADAL" clId="{DA7533F6-1196-4316-9E49-784A3F7F72DB}" dt="2022-12-27T01:36:56.159" v="1041"/>
          <ac:inkMkLst>
            <pc:docMk/>
            <pc:sldMk cId="11025069" sldId="327"/>
            <ac:inkMk id="148" creationId="{3019F179-4C04-B2D5-A23B-6756C943DE73}"/>
          </ac:inkMkLst>
        </pc:inkChg>
        <pc:inkChg chg="add mod">
          <ac:chgData name="Michael Kuniega" userId="999f7fd1-0dc3-4cba-81fd-6a42a8d75a98" providerId="ADAL" clId="{DA7533F6-1196-4316-9E49-784A3F7F72DB}" dt="2022-12-27T01:36:56.159" v="1041"/>
          <ac:inkMkLst>
            <pc:docMk/>
            <pc:sldMk cId="11025069" sldId="327"/>
            <ac:inkMk id="149" creationId="{A2DA5C41-5F02-E477-1421-7218C5E515E4}"/>
          </ac:inkMkLst>
        </pc:inkChg>
        <pc:inkChg chg="add mod">
          <ac:chgData name="Michael Kuniega" userId="999f7fd1-0dc3-4cba-81fd-6a42a8d75a98" providerId="ADAL" clId="{DA7533F6-1196-4316-9E49-784A3F7F72DB}" dt="2022-12-27T01:36:56.159" v="1041"/>
          <ac:inkMkLst>
            <pc:docMk/>
            <pc:sldMk cId="11025069" sldId="327"/>
            <ac:inkMk id="151" creationId="{9B8EA3E1-113E-1CAA-D63D-A6B6DAAFCAB8}"/>
          </ac:inkMkLst>
        </pc:inkChg>
        <pc:inkChg chg="add mod">
          <ac:chgData name="Michael Kuniega" userId="999f7fd1-0dc3-4cba-81fd-6a42a8d75a98" providerId="ADAL" clId="{DA7533F6-1196-4316-9E49-784A3F7F72DB}" dt="2022-12-27T01:36:56.159" v="1041"/>
          <ac:inkMkLst>
            <pc:docMk/>
            <pc:sldMk cId="11025069" sldId="327"/>
            <ac:inkMk id="152" creationId="{8F7CC758-A6B5-866D-C957-3818661BEB8E}"/>
          </ac:inkMkLst>
        </pc:inkChg>
        <pc:inkChg chg="add mod">
          <ac:chgData name="Michael Kuniega" userId="999f7fd1-0dc3-4cba-81fd-6a42a8d75a98" providerId="ADAL" clId="{DA7533F6-1196-4316-9E49-784A3F7F72DB}" dt="2022-12-27T01:37:35.506" v="1069"/>
          <ac:inkMkLst>
            <pc:docMk/>
            <pc:sldMk cId="11025069" sldId="327"/>
            <ac:inkMk id="154" creationId="{829956F1-555C-9DDC-9AB7-9D4A3FEA7D62}"/>
          </ac:inkMkLst>
        </pc:inkChg>
        <pc:inkChg chg="add mod">
          <ac:chgData name="Michael Kuniega" userId="999f7fd1-0dc3-4cba-81fd-6a42a8d75a98" providerId="ADAL" clId="{DA7533F6-1196-4316-9E49-784A3F7F72DB}" dt="2022-12-27T01:37:35.506" v="1069"/>
          <ac:inkMkLst>
            <pc:docMk/>
            <pc:sldMk cId="11025069" sldId="327"/>
            <ac:inkMk id="155" creationId="{A3B5FFB3-020C-3476-9685-C6C83BBF15DD}"/>
          </ac:inkMkLst>
        </pc:inkChg>
        <pc:inkChg chg="add mod">
          <ac:chgData name="Michael Kuniega" userId="999f7fd1-0dc3-4cba-81fd-6a42a8d75a98" providerId="ADAL" clId="{DA7533F6-1196-4316-9E49-784A3F7F72DB}" dt="2022-12-27T01:37:35.506" v="1069"/>
          <ac:inkMkLst>
            <pc:docMk/>
            <pc:sldMk cId="11025069" sldId="327"/>
            <ac:inkMk id="156" creationId="{48882CEC-2DF6-D62C-6B2A-76512EF87550}"/>
          </ac:inkMkLst>
        </pc:inkChg>
        <pc:inkChg chg="add mod">
          <ac:chgData name="Michael Kuniega" userId="999f7fd1-0dc3-4cba-81fd-6a42a8d75a98" providerId="ADAL" clId="{DA7533F6-1196-4316-9E49-784A3F7F72DB}" dt="2022-12-27T01:37:35.506" v="1069"/>
          <ac:inkMkLst>
            <pc:docMk/>
            <pc:sldMk cId="11025069" sldId="327"/>
            <ac:inkMk id="157" creationId="{082C82EE-1125-52D1-5B17-5AF50466C35B}"/>
          </ac:inkMkLst>
        </pc:inkChg>
        <pc:inkChg chg="add mod">
          <ac:chgData name="Michael Kuniega" userId="999f7fd1-0dc3-4cba-81fd-6a42a8d75a98" providerId="ADAL" clId="{DA7533F6-1196-4316-9E49-784A3F7F72DB}" dt="2022-12-27T01:37:35.506" v="1069"/>
          <ac:inkMkLst>
            <pc:docMk/>
            <pc:sldMk cId="11025069" sldId="327"/>
            <ac:inkMk id="158" creationId="{1A7635EE-446B-1377-376C-93F849DB36C9}"/>
          </ac:inkMkLst>
        </pc:inkChg>
        <pc:inkChg chg="add mod">
          <ac:chgData name="Michael Kuniega" userId="999f7fd1-0dc3-4cba-81fd-6a42a8d75a98" providerId="ADAL" clId="{DA7533F6-1196-4316-9E49-784A3F7F72DB}" dt="2022-12-27T01:37:35.506" v="1069"/>
          <ac:inkMkLst>
            <pc:docMk/>
            <pc:sldMk cId="11025069" sldId="327"/>
            <ac:inkMk id="159" creationId="{BD0B2C4E-5B72-995C-7F0A-8555D4AE56EC}"/>
          </ac:inkMkLst>
        </pc:inkChg>
        <pc:inkChg chg="add mod">
          <ac:chgData name="Michael Kuniega" userId="999f7fd1-0dc3-4cba-81fd-6a42a8d75a98" providerId="ADAL" clId="{DA7533F6-1196-4316-9E49-784A3F7F72DB}" dt="2022-12-27T01:37:35.506" v="1069"/>
          <ac:inkMkLst>
            <pc:docMk/>
            <pc:sldMk cId="11025069" sldId="327"/>
            <ac:inkMk id="160" creationId="{FC946708-2DF2-95E7-F832-E7F737FD3F96}"/>
          </ac:inkMkLst>
        </pc:inkChg>
        <pc:inkChg chg="add mod">
          <ac:chgData name="Michael Kuniega" userId="999f7fd1-0dc3-4cba-81fd-6a42a8d75a98" providerId="ADAL" clId="{DA7533F6-1196-4316-9E49-784A3F7F72DB}" dt="2022-12-27T01:37:35.506" v="1069"/>
          <ac:inkMkLst>
            <pc:docMk/>
            <pc:sldMk cId="11025069" sldId="327"/>
            <ac:inkMk id="161" creationId="{0505FCB5-F267-0307-0C5F-4BF8D37C1EA5}"/>
          </ac:inkMkLst>
        </pc:inkChg>
        <pc:inkChg chg="add mod">
          <ac:chgData name="Michael Kuniega" userId="999f7fd1-0dc3-4cba-81fd-6a42a8d75a98" providerId="ADAL" clId="{DA7533F6-1196-4316-9E49-784A3F7F72DB}" dt="2022-12-27T01:37:35.506" v="1069"/>
          <ac:inkMkLst>
            <pc:docMk/>
            <pc:sldMk cId="11025069" sldId="327"/>
            <ac:inkMk id="162" creationId="{9CB88224-89B2-6645-3013-574B26CBC618}"/>
          </ac:inkMkLst>
        </pc:inkChg>
        <pc:inkChg chg="add mod">
          <ac:chgData name="Michael Kuniega" userId="999f7fd1-0dc3-4cba-81fd-6a42a8d75a98" providerId="ADAL" clId="{DA7533F6-1196-4316-9E49-784A3F7F72DB}" dt="2022-12-27T01:37:35.506" v="1069"/>
          <ac:inkMkLst>
            <pc:docMk/>
            <pc:sldMk cId="11025069" sldId="327"/>
            <ac:inkMk id="163" creationId="{48FF2C51-12D6-781A-7EE8-4E28FE59795C}"/>
          </ac:inkMkLst>
        </pc:inkChg>
        <pc:inkChg chg="add mod">
          <ac:chgData name="Michael Kuniega" userId="999f7fd1-0dc3-4cba-81fd-6a42a8d75a98" providerId="ADAL" clId="{DA7533F6-1196-4316-9E49-784A3F7F72DB}" dt="2022-12-27T01:37:35.506" v="1069"/>
          <ac:inkMkLst>
            <pc:docMk/>
            <pc:sldMk cId="11025069" sldId="327"/>
            <ac:inkMk id="164" creationId="{137DF510-FA11-F2BC-9C80-9B2737101332}"/>
          </ac:inkMkLst>
        </pc:inkChg>
        <pc:inkChg chg="add mod">
          <ac:chgData name="Michael Kuniega" userId="999f7fd1-0dc3-4cba-81fd-6a42a8d75a98" providerId="ADAL" clId="{DA7533F6-1196-4316-9E49-784A3F7F72DB}" dt="2022-12-27T01:37:35.506" v="1069"/>
          <ac:inkMkLst>
            <pc:docMk/>
            <pc:sldMk cId="11025069" sldId="327"/>
            <ac:inkMk id="165" creationId="{28885150-1C99-D583-135F-C70E217F3764}"/>
          </ac:inkMkLst>
        </pc:inkChg>
        <pc:inkChg chg="add mod">
          <ac:chgData name="Michael Kuniega" userId="999f7fd1-0dc3-4cba-81fd-6a42a8d75a98" providerId="ADAL" clId="{DA7533F6-1196-4316-9E49-784A3F7F72DB}" dt="2022-12-27T01:37:35.506" v="1069"/>
          <ac:inkMkLst>
            <pc:docMk/>
            <pc:sldMk cId="11025069" sldId="327"/>
            <ac:inkMk id="166" creationId="{E7C7F2B6-2327-E1A5-95BC-FB154BBEED71}"/>
          </ac:inkMkLst>
        </pc:inkChg>
        <pc:inkChg chg="add mod">
          <ac:chgData name="Michael Kuniega" userId="999f7fd1-0dc3-4cba-81fd-6a42a8d75a98" providerId="ADAL" clId="{DA7533F6-1196-4316-9E49-784A3F7F72DB}" dt="2022-12-27T01:37:35.506" v="1069"/>
          <ac:inkMkLst>
            <pc:docMk/>
            <pc:sldMk cId="11025069" sldId="327"/>
            <ac:inkMk id="168" creationId="{EC171C47-03BC-5719-97CD-0AF0C809905D}"/>
          </ac:inkMkLst>
        </pc:inkChg>
        <pc:inkChg chg="add mod">
          <ac:chgData name="Michael Kuniega" userId="999f7fd1-0dc3-4cba-81fd-6a42a8d75a98" providerId="ADAL" clId="{DA7533F6-1196-4316-9E49-784A3F7F72DB}" dt="2022-12-27T01:37:35.506" v="1069"/>
          <ac:inkMkLst>
            <pc:docMk/>
            <pc:sldMk cId="11025069" sldId="327"/>
            <ac:inkMk id="169" creationId="{BA8B5729-4330-B534-4A7B-05E9E121FF38}"/>
          </ac:inkMkLst>
        </pc:inkChg>
        <pc:inkChg chg="add mod">
          <ac:chgData name="Michael Kuniega" userId="999f7fd1-0dc3-4cba-81fd-6a42a8d75a98" providerId="ADAL" clId="{DA7533F6-1196-4316-9E49-784A3F7F72DB}" dt="2022-12-27T01:37:35.506" v="1069"/>
          <ac:inkMkLst>
            <pc:docMk/>
            <pc:sldMk cId="11025069" sldId="327"/>
            <ac:inkMk id="170" creationId="{08C3DD0D-D0F4-782C-4968-11E2807E2D28}"/>
          </ac:inkMkLst>
        </pc:inkChg>
        <pc:inkChg chg="add mod">
          <ac:chgData name="Michael Kuniega" userId="999f7fd1-0dc3-4cba-81fd-6a42a8d75a98" providerId="ADAL" clId="{DA7533F6-1196-4316-9E49-784A3F7F72DB}" dt="2022-12-27T01:37:35.506" v="1069"/>
          <ac:inkMkLst>
            <pc:docMk/>
            <pc:sldMk cId="11025069" sldId="327"/>
            <ac:inkMk id="171" creationId="{3422630D-605D-6CE8-C3E6-90FC88AA0694}"/>
          </ac:inkMkLst>
        </pc:inkChg>
        <pc:inkChg chg="add mod">
          <ac:chgData name="Michael Kuniega" userId="999f7fd1-0dc3-4cba-81fd-6a42a8d75a98" providerId="ADAL" clId="{DA7533F6-1196-4316-9E49-784A3F7F72DB}" dt="2022-12-27T01:37:35.506" v="1069"/>
          <ac:inkMkLst>
            <pc:docMk/>
            <pc:sldMk cId="11025069" sldId="327"/>
            <ac:inkMk id="172" creationId="{28C0C1C9-7934-66DD-C710-5A04FA3B717D}"/>
          </ac:inkMkLst>
        </pc:inkChg>
        <pc:inkChg chg="add mod">
          <ac:chgData name="Michael Kuniega" userId="999f7fd1-0dc3-4cba-81fd-6a42a8d75a98" providerId="ADAL" clId="{DA7533F6-1196-4316-9E49-784A3F7F72DB}" dt="2022-12-27T01:37:35.506" v="1069"/>
          <ac:inkMkLst>
            <pc:docMk/>
            <pc:sldMk cId="11025069" sldId="327"/>
            <ac:inkMk id="173" creationId="{82AA6020-4A31-FD5D-840A-983EA9505FC6}"/>
          </ac:inkMkLst>
        </pc:inkChg>
        <pc:inkChg chg="add mod">
          <ac:chgData name="Michael Kuniega" userId="999f7fd1-0dc3-4cba-81fd-6a42a8d75a98" providerId="ADAL" clId="{DA7533F6-1196-4316-9E49-784A3F7F72DB}" dt="2022-12-27T01:37:35.506" v="1069"/>
          <ac:inkMkLst>
            <pc:docMk/>
            <pc:sldMk cId="11025069" sldId="327"/>
            <ac:inkMk id="175" creationId="{83FC6AA0-1D3B-85F6-C251-41305E5CA00A}"/>
          </ac:inkMkLst>
        </pc:inkChg>
        <pc:inkChg chg="add mod">
          <ac:chgData name="Michael Kuniega" userId="999f7fd1-0dc3-4cba-81fd-6a42a8d75a98" providerId="ADAL" clId="{DA7533F6-1196-4316-9E49-784A3F7F72DB}" dt="2022-12-27T01:37:35.506" v="1069"/>
          <ac:inkMkLst>
            <pc:docMk/>
            <pc:sldMk cId="11025069" sldId="327"/>
            <ac:inkMk id="176" creationId="{7C51E271-55AE-2BEE-697E-B24BDCCBE440}"/>
          </ac:inkMkLst>
        </pc:inkChg>
        <pc:inkChg chg="add mod">
          <ac:chgData name="Michael Kuniega" userId="999f7fd1-0dc3-4cba-81fd-6a42a8d75a98" providerId="ADAL" clId="{DA7533F6-1196-4316-9E49-784A3F7F72DB}" dt="2022-12-27T01:37:35.506" v="1069"/>
          <ac:inkMkLst>
            <pc:docMk/>
            <pc:sldMk cId="11025069" sldId="327"/>
            <ac:inkMk id="177" creationId="{ED372429-8C47-784E-2DDA-9F40FEE5842E}"/>
          </ac:inkMkLst>
        </pc:inkChg>
        <pc:inkChg chg="add mod">
          <ac:chgData name="Michael Kuniega" userId="999f7fd1-0dc3-4cba-81fd-6a42a8d75a98" providerId="ADAL" clId="{DA7533F6-1196-4316-9E49-784A3F7F72DB}" dt="2022-12-27T01:37:35.506" v="1069"/>
          <ac:inkMkLst>
            <pc:docMk/>
            <pc:sldMk cId="11025069" sldId="327"/>
            <ac:inkMk id="178" creationId="{E6BCC4A2-03E8-66F4-1ED6-F5C1844848B1}"/>
          </ac:inkMkLst>
        </pc:inkChg>
        <pc:inkChg chg="add mod">
          <ac:chgData name="Michael Kuniega" userId="999f7fd1-0dc3-4cba-81fd-6a42a8d75a98" providerId="ADAL" clId="{DA7533F6-1196-4316-9E49-784A3F7F72DB}" dt="2022-12-27T01:37:35.506" v="1069"/>
          <ac:inkMkLst>
            <pc:docMk/>
            <pc:sldMk cId="11025069" sldId="327"/>
            <ac:inkMk id="179" creationId="{28C23259-AD1A-67B1-631F-5CB708496875}"/>
          </ac:inkMkLst>
        </pc:inkChg>
        <pc:inkChg chg="add mod">
          <ac:chgData name="Michael Kuniega" userId="999f7fd1-0dc3-4cba-81fd-6a42a8d75a98" providerId="ADAL" clId="{DA7533F6-1196-4316-9E49-784A3F7F72DB}" dt="2022-12-27T01:37:35.506" v="1069"/>
          <ac:inkMkLst>
            <pc:docMk/>
            <pc:sldMk cId="11025069" sldId="327"/>
            <ac:inkMk id="180" creationId="{9C285CE5-484E-EB7A-A506-4EB8F1FF94B9}"/>
          </ac:inkMkLst>
        </pc:inkChg>
        <pc:inkChg chg="add mod">
          <ac:chgData name="Michael Kuniega" userId="999f7fd1-0dc3-4cba-81fd-6a42a8d75a98" providerId="ADAL" clId="{DA7533F6-1196-4316-9E49-784A3F7F72DB}" dt="2022-12-27T01:41:09.077" v="1103"/>
          <ac:inkMkLst>
            <pc:docMk/>
            <pc:sldMk cId="11025069" sldId="327"/>
            <ac:inkMk id="182" creationId="{B4EF0632-6149-7B19-F603-D4233957470D}"/>
          </ac:inkMkLst>
        </pc:inkChg>
        <pc:inkChg chg="add mod">
          <ac:chgData name="Michael Kuniega" userId="999f7fd1-0dc3-4cba-81fd-6a42a8d75a98" providerId="ADAL" clId="{DA7533F6-1196-4316-9E49-784A3F7F72DB}" dt="2022-12-27T01:41:09.077" v="1103"/>
          <ac:inkMkLst>
            <pc:docMk/>
            <pc:sldMk cId="11025069" sldId="327"/>
            <ac:inkMk id="183" creationId="{5F166107-0676-1174-B6FF-A00AE03923AD}"/>
          </ac:inkMkLst>
        </pc:inkChg>
        <pc:inkChg chg="add mod">
          <ac:chgData name="Michael Kuniega" userId="999f7fd1-0dc3-4cba-81fd-6a42a8d75a98" providerId="ADAL" clId="{DA7533F6-1196-4316-9E49-784A3F7F72DB}" dt="2022-12-27T01:41:09.077" v="1103"/>
          <ac:inkMkLst>
            <pc:docMk/>
            <pc:sldMk cId="11025069" sldId="327"/>
            <ac:inkMk id="184" creationId="{69D2A25F-079B-6FAE-10DB-191DF8045B99}"/>
          </ac:inkMkLst>
        </pc:inkChg>
        <pc:inkChg chg="add mod">
          <ac:chgData name="Michael Kuniega" userId="999f7fd1-0dc3-4cba-81fd-6a42a8d75a98" providerId="ADAL" clId="{DA7533F6-1196-4316-9E49-784A3F7F72DB}" dt="2022-12-27T01:41:09.077" v="1103"/>
          <ac:inkMkLst>
            <pc:docMk/>
            <pc:sldMk cId="11025069" sldId="327"/>
            <ac:inkMk id="185" creationId="{EABB713D-F0C6-1611-3C5B-24C6F3838761}"/>
          </ac:inkMkLst>
        </pc:inkChg>
        <pc:inkChg chg="add mod">
          <ac:chgData name="Michael Kuniega" userId="999f7fd1-0dc3-4cba-81fd-6a42a8d75a98" providerId="ADAL" clId="{DA7533F6-1196-4316-9E49-784A3F7F72DB}" dt="2022-12-27T01:41:09.077" v="1103"/>
          <ac:inkMkLst>
            <pc:docMk/>
            <pc:sldMk cId="11025069" sldId="327"/>
            <ac:inkMk id="186" creationId="{4FD4849F-346A-47E0-6ED9-18D25DE9FF03}"/>
          </ac:inkMkLst>
        </pc:inkChg>
        <pc:inkChg chg="add mod">
          <ac:chgData name="Michael Kuniega" userId="999f7fd1-0dc3-4cba-81fd-6a42a8d75a98" providerId="ADAL" clId="{DA7533F6-1196-4316-9E49-784A3F7F72DB}" dt="2022-12-27T01:41:09.077" v="1103"/>
          <ac:inkMkLst>
            <pc:docMk/>
            <pc:sldMk cId="11025069" sldId="327"/>
            <ac:inkMk id="188" creationId="{70E9ED08-20EA-E033-77ED-7FCD6D2DED03}"/>
          </ac:inkMkLst>
        </pc:inkChg>
        <pc:inkChg chg="add del">
          <ac:chgData name="Michael Kuniega" userId="999f7fd1-0dc3-4cba-81fd-6a42a8d75a98" providerId="ADAL" clId="{DA7533F6-1196-4316-9E49-784A3F7F72DB}" dt="2022-12-27T01:39:34.074" v="1079" actId="9405"/>
          <ac:inkMkLst>
            <pc:docMk/>
            <pc:sldMk cId="11025069" sldId="327"/>
            <ac:inkMk id="190" creationId="{5ADD4300-61F2-5A22-1E77-8D6C9EC12B0A}"/>
          </ac:inkMkLst>
        </pc:inkChg>
        <pc:inkChg chg="add mod">
          <ac:chgData name="Michael Kuniega" userId="999f7fd1-0dc3-4cba-81fd-6a42a8d75a98" providerId="ADAL" clId="{DA7533F6-1196-4316-9E49-784A3F7F72DB}" dt="2022-12-27T01:39:38.074" v="1081"/>
          <ac:inkMkLst>
            <pc:docMk/>
            <pc:sldMk cId="11025069" sldId="327"/>
            <ac:inkMk id="191" creationId="{1F153B55-09B8-CFA8-DB64-FD20226D9DC4}"/>
          </ac:inkMkLst>
        </pc:inkChg>
        <pc:inkChg chg="add mod">
          <ac:chgData name="Michael Kuniega" userId="999f7fd1-0dc3-4cba-81fd-6a42a8d75a98" providerId="ADAL" clId="{DA7533F6-1196-4316-9E49-784A3F7F72DB}" dt="2022-12-27T01:41:09.077" v="1103"/>
          <ac:inkMkLst>
            <pc:docMk/>
            <pc:sldMk cId="11025069" sldId="327"/>
            <ac:inkMk id="193" creationId="{2B621401-7D50-80BF-AD2E-7205D272DABF}"/>
          </ac:inkMkLst>
        </pc:inkChg>
        <pc:inkChg chg="add mod">
          <ac:chgData name="Michael Kuniega" userId="999f7fd1-0dc3-4cba-81fd-6a42a8d75a98" providerId="ADAL" clId="{DA7533F6-1196-4316-9E49-784A3F7F72DB}" dt="2022-12-27T01:41:09.077" v="1103"/>
          <ac:inkMkLst>
            <pc:docMk/>
            <pc:sldMk cId="11025069" sldId="327"/>
            <ac:inkMk id="194" creationId="{4217697F-A44E-FC69-C9C5-A7514B09C0CB}"/>
          </ac:inkMkLst>
        </pc:inkChg>
        <pc:inkChg chg="add mod">
          <ac:chgData name="Michael Kuniega" userId="999f7fd1-0dc3-4cba-81fd-6a42a8d75a98" providerId="ADAL" clId="{DA7533F6-1196-4316-9E49-784A3F7F72DB}" dt="2022-12-27T01:41:09.077" v="1103"/>
          <ac:inkMkLst>
            <pc:docMk/>
            <pc:sldMk cId="11025069" sldId="327"/>
            <ac:inkMk id="195" creationId="{7A065E8F-2115-2D27-9D7A-9273CC1AB2A5}"/>
          </ac:inkMkLst>
        </pc:inkChg>
        <pc:inkChg chg="add mod">
          <ac:chgData name="Michael Kuniega" userId="999f7fd1-0dc3-4cba-81fd-6a42a8d75a98" providerId="ADAL" clId="{DA7533F6-1196-4316-9E49-784A3F7F72DB}" dt="2022-12-27T01:41:09.077" v="1103"/>
          <ac:inkMkLst>
            <pc:docMk/>
            <pc:sldMk cId="11025069" sldId="327"/>
            <ac:inkMk id="196" creationId="{DBACF672-0A8C-149B-C234-08F45451026F}"/>
          </ac:inkMkLst>
        </pc:inkChg>
        <pc:inkChg chg="add mod">
          <ac:chgData name="Michael Kuniega" userId="999f7fd1-0dc3-4cba-81fd-6a42a8d75a98" providerId="ADAL" clId="{DA7533F6-1196-4316-9E49-784A3F7F72DB}" dt="2022-12-27T01:41:09.077" v="1103"/>
          <ac:inkMkLst>
            <pc:docMk/>
            <pc:sldMk cId="11025069" sldId="327"/>
            <ac:inkMk id="198" creationId="{C91DA283-749E-2397-0A9E-31C152326906}"/>
          </ac:inkMkLst>
        </pc:inkChg>
        <pc:inkChg chg="add mod">
          <ac:chgData name="Michael Kuniega" userId="999f7fd1-0dc3-4cba-81fd-6a42a8d75a98" providerId="ADAL" clId="{DA7533F6-1196-4316-9E49-784A3F7F72DB}" dt="2022-12-27T01:41:09.077" v="1103"/>
          <ac:inkMkLst>
            <pc:docMk/>
            <pc:sldMk cId="11025069" sldId="327"/>
            <ac:inkMk id="199" creationId="{1E0A2E05-A7D2-45D6-1588-179C5A9E7715}"/>
          </ac:inkMkLst>
        </pc:inkChg>
        <pc:inkChg chg="add mod">
          <ac:chgData name="Michael Kuniega" userId="999f7fd1-0dc3-4cba-81fd-6a42a8d75a98" providerId="ADAL" clId="{DA7533F6-1196-4316-9E49-784A3F7F72DB}" dt="2022-12-27T01:41:09.077" v="1103"/>
          <ac:inkMkLst>
            <pc:docMk/>
            <pc:sldMk cId="11025069" sldId="327"/>
            <ac:inkMk id="200" creationId="{887A3414-C337-578A-6E62-2B3F1B269BC4}"/>
          </ac:inkMkLst>
        </pc:inkChg>
        <pc:inkChg chg="add mod">
          <ac:chgData name="Michael Kuniega" userId="999f7fd1-0dc3-4cba-81fd-6a42a8d75a98" providerId="ADAL" clId="{DA7533F6-1196-4316-9E49-784A3F7F72DB}" dt="2022-12-27T01:41:09.077" v="1103"/>
          <ac:inkMkLst>
            <pc:docMk/>
            <pc:sldMk cId="11025069" sldId="327"/>
            <ac:inkMk id="201" creationId="{39D0056F-65FB-5CEF-D788-F7834A75BD22}"/>
          </ac:inkMkLst>
        </pc:inkChg>
        <pc:inkChg chg="add mod">
          <ac:chgData name="Michael Kuniega" userId="999f7fd1-0dc3-4cba-81fd-6a42a8d75a98" providerId="ADAL" clId="{DA7533F6-1196-4316-9E49-784A3F7F72DB}" dt="2022-12-27T01:41:09.077" v="1103"/>
          <ac:inkMkLst>
            <pc:docMk/>
            <pc:sldMk cId="11025069" sldId="327"/>
            <ac:inkMk id="202" creationId="{21BDF30E-5361-78B9-C325-19F58240CB9E}"/>
          </ac:inkMkLst>
        </pc:inkChg>
        <pc:inkChg chg="add mod">
          <ac:chgData name="Michael Kuniega" userId="999f7fd1-0dc3-4cba-81fd-6a42a8d75a98" providerId="ADAL" clId="{DA7533F6-1196-4316-9E49-784A3F7F72DB}" dt="2022-12-27T01:41:09.077" v="1103"/>
          <ac:inkMkLst>
            <pc:docMk/>
            <pc:sldMk cId="11025069" sldId="327"/>
            <ac:inkMk id="203" creationId="{18C6C21A-8B60-96E6-0B62-190C93F832EE}"/>
          </ac:inkMkLst>
        </pc:inkChg>
        <pc:inkChg chg="add mod">
          <ac:chgData name="Michael Kuniega" userId="999f7fd1-0dc3-4cba-81fd-6a42a8d75a98" providerId="ADAL" clId="{DA7533F6-1196-4316-9E49-784A3F7F72DB}" dt="2022-12-27T01:41:09.077" v="1103"/>
          <ac:inkMkLst>
            <pc:docMk/>
            <pc:sldMk cId="11025069" sldId="327"/>
            <ac:inkMk id="204" creationId="{85508F32-ED58-12D4-06EC-4F1E93ABF8A6}"/>
          </ac:inkMkLst>
        </pc:inkChg>
        <pc:inkChg chg="add mod">
          <ac:chgData name="Michael Kuniega" userId="999f7fd1-0dc3-4cba-81fd-6a42a8d75a98" providerId="ADAL" clId="{DA7533F6-1196-4316-9E49-784A3F7F72DB}" dt="2022-12-27T01:41:09.077" v="1103"/>
          <ac:inkMkLst>
            <pc:docMk/>
            <pc:sldMk cId="11025069" sldId="327"/>
            <ac:inkMk id="206" creationId="{1D7ED08F-EF0F-E02C-26A2-6F7F11ED5DB2}"/>
          </ac:inkMkLst>
        </pc:inkChg>
        <pc:inkChg chg="add mod">
          <ac:chgData name="Michael Kuniega" userId="999f7fd1-0dc3-4cba-81fd-6a42a8d75a98" providerId="ADAL" clId="{DA7533F6-1196-4316-9E49-784A3F7F72DB}" dt="2022-12-27T01:41:09.077" v="1103"/>
          <ac:inkMkLst>
            <pc:docMk/>
            <pc:sldMk cId="11025069" sldId="327"/>
            <ac:inkMk id="207" creationId="{C4E302F1-8119-69F2-74DD-845B64E89DDB}"/>
          </ac:inkMkLst>
        </pc:inkChg>
        <pc:inkChg chg="add mod">
          <ac:chgData name="Michael Kuniega" userId="999f7fd1-0dc3-4cba-81fd-6a42a8d75a98" providerId="ADAL" clId="{DA7533F6-1196-4316-9E49-784A3F7F72DB}" dt="2022-12-27T01:41:09.077" v="1103"/>
          <ac:inkMkLst>
            <pc:docMk/>
            <pc:sldMk cId="11025069" sldId="327"/>
            <ac:inkMk id="209" creationId="{38120510-212A-3708-D3AF-44E71D9B855E}"/>
          </ac:inkMkLst>
        </pc:inkChg>
        <pc:inkChg chg="add mod">
          <ac:chgData name="Michael Kuniega" userId="999f7fd1-0dc3-4cba-81fd-6a42a8d75a98" providerId="ADAL" clId="{DA7533F6-1196-4316-9E49-784A3F7F72DB}" dt="2022-12-27T01:41:09.077" v="1103"/>
          <ac:inkMkLst>
            <pc:docMk/>
            <pc:sldMk cId="11025069" sldId="327"/>
            <ac:inkMk id="210" creationId="{CA117960-1716-8FD4-A9E8-C0CD7D81EC7C}"/>
          </ac:inkMkLst>
        </pc:inkChg>
        <pc:inkChg chg="add mod">
          <ac:chgData name="Michael Kuniega" userId="999f7fd1-0dc3-4cba-81fd-6a42a8d75a98" providerId="ADAL" clId="{DA7533F6-1196-4316-9E49-784A3F7F72DB}" dt="2022-12-27T01:41:09.077" v="1103"/>
          <ac:inkMkLst>
            <pc:docMk/>
            <pc:sldMk cId="11025069" sldId="327"/>
            <ac:inkMk id="211" creationId="{731B8109-0C33-E1E6-F818-42A932DFDA7E}"/>
          </ac:inkMkLst>
        </pc:inkChg>
        <pc:inkChg chg="add mod">
          <ac:chgData name="Michael Kuniega" userId="999f7fd1-0dc3-4cba-81fd-6a42a8d75a98" providerId="ADAL" clId="{DA7533F6-1196-4316-9E49-784A3F7F72DB}" dt="2022-12-27T01:41:09.077" v="1103"/>
          <ac:inkMkLst>
            <pc:docMk/>
            <pc:sldMk cId="11025069" sldId="327"/>
            <ac:inkMk id="212" creationId="{91A41CE5-41ED-7A3E-7486-2EA432BF8561}"/>
          </ac:inkMkLst>
        </pc:inkChg>
        <pc:inkChg chg="add mod">
          <ac:chgData name="Michael Kuniega" userId="999f7fd1-0dc3-4cba-81fd-6a42a8d75a98" providerId="ADAL" clId="{DA7533F6-1196-4316-9E49-784A3F7F72DB}" dt="2022-12-27T01:41:09.077" v="1103"/>
          <ac:inkMkLst>
            <pc:docMk/>
            <pc:sldMk cId="11025069" sldId="327"/>
            <ac:inkMk id="213" creationId="{04BC18EF-1AC7-D490-AC1E-05B532AB02BD}"/>
          </ac:inkMkLst>
        </pc:inkChg>
      </pc:sldChg>
      <pc:sldChg chg="addSp modSp mod">
        <pc:chgData name="Michael Kuniega" userId="999f7fd1-0dc3-4cba-81fd-6a42a8d75a98" providerId="ADAL" clId="{DA7533F6-1196-4316-9E49-784A3F7F72DB}" dt="2022-12-27T01:41:39.839" v="1148"/>
        <pc:sldMkLst>
          <pc:docMk/>
          <pc:sldMk cId="3009322078" sldId="328"/>
        </pc:sldMkLst>
        <pc:grpChg chg="mod">
          <ac:chgData name="Michael Kuniega" userId="999f7fd1-0dc3-4cba-81fd-6a42a8d75a98" providerId="ADAL" clId="{DA7533F6-1196-4316-9E49-784A3F7F72DB}" dt="2022-12-27T01:41:23.795" v="1122"/>
          <ac:grpSpMkLst>
            <pc:docMk/>
            <pc:sldMk cId="3009322078" sldId="328"/>
            <ac:grpSpMk id="26" creationId="{D751FA94-8358-0646-1DCE-EA6621CE4B3F}"/>
          </ac:grpSpMkLst>
        </pc:grpChg>
        <pc:grpChg chg="mod">
          <ac:chgData name="Michael Kuniega" userId="999f7fd1-0dc3-4cba-81fd-6a42a8d75a98" providerId="ADAL" clId="{DA7533F6-1196-4316-9E49-784A3F7F72DB}" dt="2022-12-27T01:41:30.452" v="1134"/>
          <ac:grpSpMkLst>
            <pc:docMk/>
            <pc:sldMk cId="3009322078" sldId="328"/>
            <ac:grpSpMk id="38" creationId="{F281EDE4-D3AA-C32F-9666-469D6A448766}"/>
          </ac:grpSpMkLst>
        </pc:grpChg>
        <pc:grpChg chg="mod">
          <ac:chgData name="Michael Kuniega" userId="999f7fd1-0dc3-4cba-81fd-6a42a8d75a98" providerId="ADAL" clId="{DA7533F6-1196-4316-9E49-784A3F7F72DB}" dt="2022-12-27T01:41:39.839" v="1148"/>
          <ac:grpSpMkLst>
            <pc:docMk/>
            <pc:sldMk cId="3009322078" sldId="328"/>
            <ac:grpSpMk id="52" creationId="{A4682B4E-90FC-6147-7FBA-13C489C4394A}"/>
          </ac:grpSpMkLst>
        </pc:grpChg>
        <pc:inkChg chg="add mod">
          <ac:chgData name="Michael Kuniega" userId="999f7fd1-0dc3-4cba-81fd-6a42a8d75a98" providerId="ADAL" clId="{DA7533F6-1196-4316-9E49-784A3F7F72DB}" dt="2022-12-27T01:41:23.795" v="1122"/>
          <ac:inkMkLst>
            <pc:docMk/>
            <pc:sldMk cId="3009322078" sldId="328"/>
            <ac:inkMk id="3" creationId="{182A17F0-E9D4-CEAC-6854-F3B91FC72D07}"/>
          </ac:inkMkLst>
        </pc:inkChg>
        <pc:inkChg chg="add mod">
          <ac:chgData name="Michael Kuniega" userId="999f7fd1-0dc3-4cba-81fd-6a42a8d75a98" providerId="ADAL" clId="{DA7533F6-1196-4316-9E49-784A3F7F72DB}" dt="2022-12-27T01:41:23.795" v="1122"/>
          <ac:inkMkLst>
            <pc:docMk/>
            <pc:sldMk cId="3009322078" sldId="328"/>
            <ac:inkMk id="4" creationId="{49765D72-F641-B3CD-0CF7-6A9EE3C85C01}"/>
          </ac:inkMkLst>
        </pc:inkChg>
        <pc:inkChg chg="add mod">
          <ac:chgData name="Michael Kuniega" userId="999f7fd1-0dc3-4cba-81fd-6a42a8d75a98" providerId="ADAL" clId="{DA7533F6-1196-4316-9E49-784A3F7F72DB}" dt="2022-12-27T01:41:23.795" v="1122"/>
          <ac:inkMkLst>
            <pc:docMk/>
            <pc:sldMk cId="3009322078" sldId="328"/>
            <ac:inkMk id="6" creationId="{54410776-BE26-3ABA-AC79-9BF863F14233}"/>
          </ac:inkMkLst>
        </pc:inkChg>
        <pc:inkChg chg="add mod">
          <ac:chgData name="Michael Kuniega" userId="999f7fd1-0dc3-4cba-81fd-6a42a8d75a98" providerId="ADAL" clId="{DA7533F6-1196-4316-9E49-784A3F7F72DB}" dt="2022-12-27T01:41:23.795" v="1122"/>
          <ac:inkMkLst>
            <pc:docMk/>
            <pc:sldMk cId="3009322078" sldId="328"/>
            <ac:inkMk id="8" creationId="{4E2AE3F8-EB74-4F85-4E3D-7BB084F849D9}"/>
          </ac:inkMkLst>
        </pc:inkChg>
        <pc:inkChg chg="add mod">
          <ac:chgData name="Michael Kuniega" userId="999f7fd1-0dc3-4cba-81fd-6a42a8d75a98" providerId="ADAL" clId="{DA7533F6-1196-4316-9E49-784A3F7F72DB}" dt="2022-12-27T01:41:23.795" v="1122"/>
          <ac:inkMkLst>
            <pc:docMk/>
            <pc:sldMk cId="3009322078" sldId="328"/>
            <ac:inkMk id="9" creationId="{F5607BA6-8C85-A06E-B160-0CDF937765E1}"/>
          </ac:inkMkLst>
        </pc:inkChg>
        <pc:inkChg chg="add mod">
          <ac:chgData name="Michael Kuniega" userId="999f7fd1-0dc3-4cba-81fd-6a42a8d75a98" providerId="ADAL" clId="{DA7533F6-1196-4316-9E49-784A3F7F72DB}" dt="2022-12-27T01:41:23.795" v="1122"/>
          <ac:inkMkLst>
            <pc:docMk/>
            <pc:sldMk cId="3009322078" sldId="328"/>
            <ac:inkMk id="10" creationId="{5E847F43-EA7A-D8A3-CB74-6D0BD17ACB5B}"/>
          </ac:inkMkLst>
        </pc:inkChg>
        <pc:inkChg chg="add mod">
          <ac:chgData name="Michael Kuniega" userId="999f7fd1-0dc3-4cba-81fd-6a42a8d75a98" providerId="ADAL" clId="{DA7533F6-1196-4316-9E49-784A3F7F72DB}" dt="2022-12-27T01:41:23.795" v="1122"/>
          <ac:inkMkLst>
            <pc:docMk/>
            <pc:sldMk cId="3009322078" sldId="328"/>
            <ac:inkMk id="11" creationId="{2D42DAE9-7DFC-00AE-D17B-27F411DDEAA1}"/>
          </ac:inkMkLst>
        </pc:inkChg>
        <pc:inkChg chg="add mod">
          <ac:chgData name="Michael Kuniega" userId="999f7fd1-0dc3-4cba-81fd-6a42a8d75a98" providerId="ADAL" clId="{DA7533F6-1196-4316-9E49-784A3F7F72DB}" dt="2022-12-27T01:41:23.795" v="1122"/>
          <ac:inkMkLst>
            <pc:docMk/>
            <pc:sldMk cId="3009322078" sldId="328"/>
            <ac:inkMk id="13" creationId="{EE0AA168-5F10-E3A1-F171-64D7BE285AD2}"/>
          </ac:inkMkLst>
        </pc:inkChg>
        <pc:inkChg chg="add mod">
          <ac:chgData name="Michael Kuniega" userId="999f7fd1-0dc3-4cba-81fd-6a42a8d75a98" providerId="ADAL" clId="{DA7533F6-1196-4316-9E49-784A3F7F72DB}" dt="2022-12-27T01:41:23.795" v="1122"/>
          <ac:inkMkLst>
            <pc:docMk/>
            <pc:sldMk cId="3009322078" sldId="328"/>
            <ac:inkMk id="15" creationId="{AB062F3B-CAE2-A136-A471-3A44845EFA3E}"/>
          </ac:inkMkLst>
        </pc:inkChg>
        <pc:inkChg chg="add mod">
          <ac:chgData name="Michael Kuniega" userId="999f7fd1-0dc3-4cba-81fd-6a42a8d75a98" providerId="ADAL" clId="{DA7533F6-1196-4316-9E49-784A3F7F72DB}" dt="2022-12-27T01:41:23.795" v="1122"/>
          <ac:inkMkLst>
            <pc:docMk/>
            <pc:sldMk cId="3009322078" sldId="328"/>
            <ac:inkMk id="17" creationId="{D18B25C1-B63C-E7B4-0671-8BE799FC5BD0}"/>
          </ac:inkMkLst>
        </pc:inkChg>
        <pc:inkChg chg="add mod">
          <ac:chgData name="Michael Kuniega" userId="999f7fd1-0dc3-4cba-81fd-6a42a8d75a98" providerId="ADAL" clId="{DA7533F6-1196-4316-9E49-784A3F7F72DB}" dt="2022-12-27T01:41:23.795" v="1122"/>
          <ac:inkMkLst>
            <pc:docMk/>
            <pc:sldMk cId="3009322078" sldId="328"/>
            <ac:inkMk id="18" creationId="{3919146E-4FE3-3F4D-E67E-B2D06D7DD06B}"/>
          </ac:inkMkLst>
        </pc:inkChg>
        <pc:inkChg chg="add mod">
          <ac:chgData name="Michael Kuniega" userId="999f7fd1-0dc3-4cba-81fd-6a42a8d75a98" providerId="ADAL" clId="{DA7533F6-1196-4316-9E49-784A3F7F72DB}" dt="2022-12-27T01:41:23.795" v="1122"/>
          <ac:inkMkLst>
            <pc:docMk/>
            <pc:sldMk cId="3009322078" sldId="328"/>
            <ac:inkMk id="19" creationId="{E86667ED-0D78-D4EB-EAD2-4C2D8B9567A8}"/>
          </ac:inkMkLst>
        </pc:inkChg>
        <pc:inkChg chg="add mod">
          <ac:chgData name="Michael Kuniega" userId="999f7fd1-0dc3-4cba-81fd-6a42a8d75a98" providerId="ADAL" clId="{DA7533F6-1196-4316-9E49-784A3F7F72DB}" dt="2022-12-27T01:41:23.795" v="1122"/>
          <ac:inkMkLst>
            <pc:docMk/>
            <pc:sldMk cId="3009322078" sldId="328"/>
            <ac:inkMk id="20" creationId="{2AC3E9B6-9F50-45B0-5BBE-FB6FAE1A2B9B}"/>
          </ac:inkMkLst>
        </pc:inkChg>
        <pc:inkChg chg="add mod">
          <ac:chgData name="Michael Kuniega" userId="999f7fd1-0dc3-4cba-81fd-6a42a8d75a98" providerId="ADAL" clId="{DA7533F6-1196-4316-9E49-784A3F7F72DB}" dt="2022-12-27T01:41:23.795" v="1122"/>
          <ac:inkMkLst>
            <pc:docMk/>
            <pc:sldMk cId="3009322078" sldId="328"/>
            <ac:inkMk id="21" creationId="{A1FC66E4-6577-545E-AFBB-B4CC72D5E249}"/>
          </ac:inkMkLst>
        </pc:inkChg>
        <pc:inkChg chg="add mod">
          <ac:chgData name="Michael Kuniega" userId="999f7fd1-0dc3-4cba-81fd-6a42a8d75a98" providerId="ADAL" clId="{DA7533F6-1196-4316-9E49-784A3F7F72DB}" dt="2022-12-27T01:41:23.795" v="1122"/>
          <ac:inkMkLst>
            <pc:docMk/>
            <pc:sldMk cId="3009322078" sldId="328"/>
            <ac:inkMk id="22" creationId="{F89FCA5C-4135-B569-FFB2-A1C24B6414AC}"/>
          </ac:inkMkLst>
        </pc:inkChg>
        <pc:inkChg chg="add mod">
          <ac:chgData name="Michael Kuniega" userId="999f7fd1-0dc3-4cba-81fd-6a42a8d75a98" providerId="ADAL" clId="{DA7533F6-1196-4316-9E49-784A3F7F72DB}" dt="2022-12-27T01:41:23.795" v="1122"/>
          <ac:inkMkLst>
            <pc:docMk/>
            <pc:sldMk cId="3009322078" sldId="328"/>
            <ac:inkMk id="23" creationId="{B263CFE8-76C1-796B-949E-6C0FF1C2BFF5}"/>
          </ac:inkMkLst>
        </pc:inkChg>
        <pc:inkChg chg="add mod">
          <ac:chgData name="Michael Kuniega" userId="999f7fd1-0dc3-4cba-81fd-6a42a8d75a98" providerId="ADAL" clId="{DA7533F6-1196-4316-9E49-784A3F7F72DB}" dt="2022-12-27T01:41:23.795" v="1122"/>
          <ac:inkMkLst>
            <pc:docMk/>
            <pc:sldMk cId="3009322078" sldId="328"/>
            <ac:inkMk id="24" creationId="{AFFA6E2F-0B54-A36A-2F7A-29CECD17A19B}"/>
          </ac:inkMkLst>
        </pc:inkChg>
        <pc:inkChg chg="add mod">
          <ac:chgData name="Michael Kuniega" userId="999f7fd1-0dc3-4cba-81fd-6a42a8d75a98" providerId="ADAL" clId="{DA7533F6-1196-4316-9E49-784A3F7F72DB}" dt="2022-12-27T01:41:23.795" v="1122"/>
          <ac:inkMkLst>
            <pc:docMk/>
            <pc:sldMk cId="3009322078" sldId="328"/>
            <ac:inkMk id="25" creationId="{EBE83316-B59C-163A-E49A-E12429611E7C}"/>
          </ac:inkMkLst>
        </pc:inkChg>
        <pc:inkChg chg="add mod">
          <ac:chgData name="Michael Kuniega" userId="999f7fd1-0dc3-4cba-81fd-6a42a8d75a98" providerId="ADAL" clId="{DA7533F6-1196-4316-9E49-784A3F7F72DB}" dt="2022-12-27T01:41:30.452" v="1134"/>
          <ac:inkMkLst>
            <pc:docMk/>
            <pc:sldMk cId="3009322078" sldId="328"/>
            <ac:inkMk id="27" creationId="{F06AC138-02B1-22EF-F241-A7D55F9987FC}"/>
          </ac:inkMkLst>
        </pc:inkChg>
        <pc:inkChg chg="add mod">
          <ac:chgData name="Michael Kuniega" userId="999f7fd1-0dc3-4cba-81fd-6a42a8d75a98" providerId="ADAL" clId="{DA7533F6-1196-4316-9E49-784A3F7F72DB}" dt="2022-12-27T01:41:30.452" v="1134"/>
          <ac:inkMkLst>
            <pc:docMk/>
            <pc:sldMk cId="3009322078" sldId="328"/>
            <ac:inkMk id="28" creationId="{609DF999-9AED-C78D-9099-84EC4CA17BF4}"/>
          </ac:inkMkLst>
        </pc:inkChg>
        <pc:inkChg chg="add mod">
          <ac:chgData name="Michael Kuniega" userId="999f7fd1-0dc3-4cba-81fd-6a42a8d75a98" providerId="ADAL" clId="{DA7533F6-1196-4316-9E49-784A3F7F72DB}" dt="2022-12-27T01:41:30.452" v="1134"/>
          <ac:inkMkLst>
            <pc:docMk/>
            <pc:sldMk cId="3009322078" sldId="328"/>
            <ac:inkMk id="29" creationId="{BD5D6BDD-F973-7FC0-9198-0670F0CD8E8C}"/>
          </ac:inkMkLst>
        </pc:inkChg>
        <pc:inkChg chg="add mod">
          <ac:chgData name="Michael Kuniega" userId="999f7fd1-0dc3-4cba-81fd-6a42a8d75a98" providerId="ADAL" clId="{DA7533F6-1196-4316-9E49-784A3F7F72DB}" dt="2022-12-27T01:41:30.452" v="1134"/>
          <ac:inkMkLst>
            <pc:docMk/>
            <pc:sldMk cId="3009322078" sldId="328"/>
            <ac:inkMk id="30" creationId="{4778EC07-DE2A-3411-C96F-2D059EAFBCA9}"/>
          </ac:inkMkLst>
        </pc:inkChg>
        <pc:inkChg chg="add mod">
          <ac:chgData name="Michael Kuniega" userId="999f7fd1-0dc3-4cba-81fd-6a42a8d75a98" providerId="ADAL" clId="{DA7533F6-1196-4316-9E49-784A3F7F72DB}" dt="2022-12-27T01:41:30.452" v="1134"/>
          <ac:inkMkLst>
            <pc:docMk/>
            <pc:sldMk cId="3009322078" sldId="328"/>
            <ac:inkMk id="31" creationId="{CF332B1A-3D2F-00A4-4BBD-056B45E67AE2}"/>
          </ac:inkMkLst>
        </pc:inkChg>
        <pc:inkChg chg="add mod">
          <ac:chgData name="Michael Kuniega" userId="999f7fd1-0dc3-4cba-81fd-6a42a8d75a98" providerId="ADAL" clId="{DA7533F6-1196-4316-9E49-784A3F7F72DB}" dt="2022-12-27T01:41:30.452" v="1134"/>
          <ac:inkMkLst>
            <pc:docMk/>
            <pc:sldMk cId="3009322078" sldId="328"/>
            <ac:inkMk id="32" creationId="{107BA0B2-6FCF-BC0D-54F1-B984A48FD995}"/>
          </ac:inkMkLst>
        </pc:inkChg>
        <pc:inkChg chg="add mod">
          <ac:chgData name="Michael Kuniega" userId="999f7fd1-0dc3-4cba-81fd-6a42a8d75a98" providerId="ADAL" clId="{DA7533F6-1196-4316-9E49-784A3F7F72DB}" dt="2022-12-27T01:41:30.452" v="1134"/>
          <ac:inkMkLst>
            <pc:docMk/>
            <pc:sldMk cId="3009322078" sldId="328"/>
            <ac:inkMk id="33" creationId="{D7CB6D28-8115-D273-4178-B22DF7C11DB4}"/>
          </ac:inkMkLst>
        </pc:inkChg>
        <pc:inkChg chg="add mod">
          <ac:chgData name="Michael Kuniega" userId="999f7fd1-0dc3-4cba-81fd-6a42a8d75a98" providerId="ADAL" clId="{DA7533F6-1196-4316-9E49-784A3F7F72DB}" dt="2022-12-27T01:41:30.452" v="1134"/>
          <ac:inkMkLst>
            <pc:docMk/>
            <pc:sldMk cId="3009322078" sldId="328"/>
            <ac:inkMk id="34" creationId="{AF82CF63-0811-680D-9AC7-B3526AB07CD0}"/>
          </ac:inkMkLst>
        </pc:inkChg>
        <pc:inkChg chg="add mod">
          <ac:chgData name="Michael Kuniega" userId="999f7fd1-0dc3-4cba-81fd-6a42a8d75a98" providerId="ADAL" clId="{DA7533F6-1196-4316-9E49-784A3F7F72DB}" dt="2022-12-27T01:41:30.452" v="1134"/>
          <ac:inkMkLst>
            <pc:docMk/>
            <pc:sldMk cId="3009322078" sldId="328"/>
            <ac:inkMk id="35" creationId="{52AA57D6-1333-B8BD-BD1E-B6AC3ED4EFF6}"/>
          </ac:inkMkLst>
        </pc:inkChg>
        <pc:inkChg chg="add mod">
          <ac:chgData name="Michael Kuniega" userId="999f7fd1-0dc3-4cba-81fd-6a42a8d75a98" providerId="ADAL" clId="{DA7533F6-1196-4316-9E49-784A3F7F72DB}" dt="2022-12-27T01:41:30.452" v="1134"/>
          <ac:inkMkLst>
            <pc:docMk/>
            <pc:sldMk cId="3009322078" sldId="328"/>
            <ac:inkMk id="36" creationId="{2CCA6878-EFAA-C447-7A89-EF80E8CCC348}"/>
          </ac:inkMkLst>
        </pc:inkChg>
        <pc:inkChg chg="add mod">
          <ac:chgData name="Michael Kuniega" userId="999f7fd1-0dc3-4cba-81fd-6a42a8d75a98" providerId="ADAL" clId="{DA7533F6-1196-4316-9E49-784A3F7F72DB}" dt="2022-12-27T01:41:30.452" v="1134"/>
          <ac:inkMkLst>
            <pc:docMk/>
            <pc:sldMk cId="3009322078" sldId="328"/>
            <ac:inkMk id="37" creationId="{C2E90F68-D4F0-97B4-6FB1-E6BAFA7974B1}"/>
          </ac:inkMkLst>
        </pc:inkChg>
        <pc:inkChg chg="add">
          <ac:chgData name="Michael Kuniega" userId="999f7fd1-0dc3-4cba-81fd-6a42a8d75a98" providerId="ADAL" clId="{DA7533F6-1196-4316-9E49-784A3F7F72DB}" dt="2022-12-27T01:41:32.048" v="1135" actId="9405"/>
          <ac:inkMkLst>
            <pc:docMk/>
            <pc:sldMk cId="3009322078" sldId="328"/>
            <ac:inkMk id="39" creationId="{39E39CD3-A206-35E4-A6D7-DF3B9330BBA9}"/>
          </ac:inkMkLst>
        </pc:inkChg>
        <pc:inkChg chg="add">
          <ac:chgData name="Michael Kuniega" userId="999f7fd1-0dc3-4cba-81fd-6a42a8d75a98" providerId="ADAL" clId="{DA7533F6-1196-4316-9E49-784A3F7F72DB}" dt="2022-12-27T01:41:32.797" v="1136" actId="9405"/>
          <ac:inkMkLst>
            <pc:docMk/>
            <pc:sldMk cId="3009322078" sldId="328"/>
            <ac:inkMk id="40" creationId="{34388D21-C1EF-7060-A639-AC3D7DCECCBB}"/>
          </ac:inkMkLst>
        </pc:inkChg>
        <pc:inkChg chg="add">
          <ac:chgData name="Michael Kuniega" userId="999f7fd1-0dc3-4cba-81fd-6a42a8d75a98" providerId="ADAL" clId="{DA7533F6-1196-4316-9E49-784A3F7F72DB}" dt="2022-12-27T01:41:33.714" v="1137" actId="9405"/>
          <ac:inkMkLst>
            <pc:docMk/>
            <pc:sldMk cId="3009322078" sldId="328"/>
            <ac:inkMk id="41" creationId="{DB0E454E-FCFD-5802-0E4A-1C711AEB6F89}"/>
          </ac:inkMkLst>
        </pc:inkChg>
        <pc:inkChg chg="add">
          <ac:chgData name="Michael Kuniega" userId="999f7fd1-0dc3-4cba-81fd-6a42a8d75a98" providerId="ADAL" clId="{DA7533F6-1196-4316-9E49-784A3F7F72DB}" dt="2022-12-27T01:41:34.299" v="1138" actId="9405"/>
          <ac:inkMkLst>
            <pc:docMk/>
            <pc:sldMk cId="3009322078" sldId="328"/>
            <ac:inkMk id="42" creationId="{814FD934-10B8-E8BC-A7BD-462D761621F4}"/>
          </ac:inkMkLst>
        </pc:inkChg>
        <pc:inkChg chg="add mod">
          <ac:chgData name="Michael Kuniega" userId="999f7fd1-0dc3-4cba-81fd-6a42a8d75a98" providerId="ADAL" clId="{DA7533F6-1196-4316-9E49-784A3F7F72DB}" dt="2022-12-27T01:41:39.839" v="1148"/>
          <ac:inkMkLst>
            <pc:docMk/>
            <pc:sldMk cId="3009322078" sldId="328"/>
            <ac:inkMk id="43" creationId="{4307A6F6-8EAC-DD31-9B99-BE1C8D9FF8DA}"/>
          </ac:inkMkLst>
        </pc:inkChg>
        <pc:inkChg chg="add mod">
          <ac:chgData name="Michael Kuniega" userId="999f7fd1-0dc3-4cba-81fd-6a42a8d75a98" providerId="ADAL" clId="{DA7533F6-1196-4316-9E49-784A3F7F72DB}" dt="2022-12-27T01:41:39.839" v="1148"/>
          <ac:inkMkLst>
            <pc:docMk/>
            <pc:sldMk cId="3009322078" sldId="328"/>
            <ac:inkMk id="44" creationId="{B4A69B2A-7BED-D3E0-C09A-D105D6F62092}"/>
          </ac:inkMkLst>
        </pc:inkChg>
        <pc:inkChg chg="add mod">
          <ac:chgData name="Michael Kuniega" userId="999f7fd1-0dc3-4cba-81fd-6a42a8d75a98" providerId="ADAL" clId="{DA7533F6-1196-4316-9E49-784A3F7F72DB}" dt="2022-12-27T01:41:39.839" v="1148"/>
          <ac:inkMkLst>
            <pc:docMk/>
            <pc:sldMk cId="3009322078" sldId="328"/>
            <ac:inkMk id="45" creationId="{71EE92A5-C60E-6212-6FC3-C1E14EE29FEE}"/>
          </ac:inkMkLst>
        </pc:inkChg>
        <pc:inkChg chg="add mod">
          <ac:chgData name="Michael Kuniega" userId="999f7fd1-0dc3-4cba-81fd-6a42a8d75a98" providerId="ADAL" clId="{DA7533F6-1196-4316-9E49-784A3F7F72DB}" dt="2022-12-27T01:41:39.839" v="1148"/>
          <ac:inkMkLst>
            <pc:docMk/>
            <pc:sldMk cId="3009322078" sldId="328"/>
            <ac:inkMk id="46" creationId="{B3445B0C-3498-D385-8C7E-9E7C825E5676}"/>
          </ac:inkMkLst>
        </pc:inkChg>
        <pc:inkChg chg="add mod">
          <ac:chgData name="Michael Kuniega" userId="999f7fd1-0dc3-4cba-81fd-6a42a8d75a98" providerId="ADAL" clId="{DA7533F6-1196-4316-9E49-784A3F7F72DB}" dt="2022-12-27T01:41:39.839" v="1148"/>
          <ac:inkMkLst>
            <pc:docMk/>
            <pc:sldMk cId="3009322078" sldId="328"/>
            <ac:inkMk id="47" creationId="{D7DA009F-C316-61D4-3CA1-BCC618DF9551}"/>
          </ac:inkMkLst>
        </pc:inkChg>
        <pc:inkChg chg="add mod">
          <ac:chgData name="Michael Kuniega" userId="999f7fd1-0dc3-4cba-81fd-6a42a8d75a98" providerId="ADAL" clId="{DA7533F6-1196-4316-9E49-784A3F7F72DB}" dt="2022-12-27T01:41:39.839" v="1148"/>
          <ac:inkMkLst>
            <pc:docMk/>
            <pc:sldMk cId="3009322078" sldId="328"/>
            <ac:inkMk id="48" creationId="{C49E0C25-263B-79EE-22A0-4EECB8A24C77}"/>
          </ac:inkMkLst>
        </pc:inkChg>
        <pc:inkChg chg="add mod">
          <ac:chgData name="Michael Kuniega" userId="999f7fd1-0dc3-4cba-81fd-6a42a8d75a98" providerId="ADAL" clId="{DA7533F6-1196-4316-9E49-784A3F7F72DB}" dt="2022-12-27T01:41:39.839" v="1148"/>
          <ac:inkMkLst>
            <pc:docMk/>
            <pc:sldMk cId="3009322078" sldId="328"/>
            <ac:inkMk id="49" creationId="{EE16C367-7647-13F3-3375-A1046B144B89}"/>
          </ac:inkMkLst>
        </pc:inkChg>
        <pc:inkChg chg="add mod">
          <ac:chgData name="Michael Kuniega" userId="999f7fd1-0dc3-4cba-81fd-6a42a8d75a98" providerId="ADAL" clId="{DA7533F6-1196-4316-9E49-784A3F7F72DB}" dt="2022-12-27T01:41:39.839" v="1148"/>
          <ac:inkMkLst>
            <pc:docMk/>
            <pc:sldMk cId="3009322078" sldId="328"/>
            <ac:inkMk id="50" creationId="{C657F08A-656E-3478-B6A2-3A66F6FCA82A}"/>
          </ac:inkMkLst>
        </pc:inkChg>
        <pc:inkChg chg="add mod">
          <ac:chgData name="Michael Kuniega" userId="999f7fd1-0dc3-4cba-81fd-6a42a8d75a98" providerId="ADAL" clId="{DA7533F6-1196-4316-9E49-784A3F7F72DB}" dt="2022-12-27T01:41:39.839" v="1148"/>
          <ac:inkMkLst>
            <pc:docMk/>
            <pc:sldMk cId="3009322078" sldId="328"/>
            <ac:inkMk id="51" creationId="{7963E7C9-BC34-3B2D-E844-D0A15A1F3AE6}"/>
          </ac:inkMkLst>
        </pc:inkChg>
      </pc:sldChg>
      <pc:sldChg chg="addSp delSp modSp mod">
        <pc:chgData name="Michael Kuniega" userId="999f7fd1-0dc3-4cba-81fd-6a42a8d75a98" providerId="ADAL" clId="{DA7533F6-1196-4316-9E49-784A3F7F72DB}" dt="2022-12-27T01:46:14.352" v="1401"/>
        <pc:sldMkLst>
          <pc:docMk/>
          <pc:sldMk cId="3354801332" sldId="329"/>
        </pc:sldMkLst>
        <pc:grpChg chg="del mod">
          <ac:chgData name="Michael Kuniega" userId="999f7fd1-0dc3-4cba-81fd-6a42a8d75a98" providerId="ADAL" clId="{DA7533F6-1196-4316-9E49-784A3F7F72DB}" dt="2022-12-27T01:42:21.602" v="1162"/>
          <ac:grpSpMkLst>
            <pc:docMk/>
            <pc:sldMk cId="3354801332" sldId="329"/>
            <ac:grpSpMk id="18" creationId="{5AFF019E-AC58-8FD5-52F9-6C4726E58822}"/>
          </ac:grpSpMkLst>
        </pc:grpChg>
        <pc:grpChg chg="del mod">
          <ac:chgData name="Michael Kuniega" userId="999f7fd1-0dc3-4cba-81fd-6a42a8d75a98" providerId="ADAL" clId="{DA7533F6-1196-4316-9E49-784A3F7F72DB}" dt="2022-12-27T01:42:33.154" v="1180"/>
          <ac:grpSpMkLst>
            <pc:docMk/>
            <pc:sldMk cId="3354801332" sldId="329"/>
            <ac:grpSpMk id="19" creationId="{7F30E2CF-E234-F760-D09B-52BDF632D376}"/>
          </ac:grpSpMkLst>
        </pc:grpChg>
        <pc:grpChg chg="del mod">
          <ac:chgData name="Michael Kuniega" userId="999f7fd1-0dc3-4cba-81fd-6a42a8d75a98" providerId="ADAL" clId="{DA7533F6-1196-4316-9E49-784A3F7F72DB}" dt="2022-12-27T01:44:31.524" v="1262"/>
          <ac:grpSpMkLst>
            <pc:docMk/>
            <pc:sldMk cId="3354801332" sldId="329"/>
            <ac:grpSpMk id="22" creationId="{568498FF-4BD3-6B6F-8A6A-F0E741CB1FBD}"/>
          </ac:grpSpMkLst>
        </pc:grpChg>
        <pc:grpChg chg="del mod">
          <ac:chgData name="Michael Kuniega" userId="999f7fd1-0dc3-4cba-81fd-6a42a8d75a98" providerId="ADAL" clId="{DA7533F6-1196-4316-9E49-784A3F7F72DB}" dt="2022-12-27T01:42:29.537" v="1174"/>
          <ac:grpSpMkLst>
            <pc:docMk/>
            <pc:sldMk cId="3354801332" sldId="329"/>
            <ac:grpSpMk id="28" creationId="{583E91E1-753A-B918-729F-30F06AC2194E}"/>
          </ac:grpSpMkLst>
        </pc:grpChg>
        <pc:grpChg chg="del mod">
          <ac:chgData name="Michael Kuniega" userId="999f7fd1-0dc3-4cba-81fd-6a42a8d75a98" providerId="ADAL" clId="{DA7533F6-1196-4316-9E49-784A3F7F72DB}" dt="2022-12-27T01:42:33.154" v="1180"/>
          <ac:grpSpMkLst>
            <pc:docMk/>
            <pc:sldMk cId="3354801332" sldId="329"/>
            <ac:grpSpMk id="34" creationId="{41AD3203-9046-8004-7529-66396E3342D0}"/>
          </ac:grpSpMkLst>
        </pc:grpChg>
        <pc:grpChg chg="mod">
          <ac:chgData name="Michael Kuniega" userId="999f7fd1-0dc3-4cba-81fd-6a42a8d75a98" providerId="ADAL" clId="{DA7533F6-1196-4316-9E49-784A3F7F72DB}" dt="2022-12-27T01:42:29.537" v="1174"/>
          <ac:grpSpMkLst>
            <pc:docMk/>
            <pc:sldMk cId="3354801332" sldId="329"/>
            <ac:grpSpMk id="35" creationId="{31FDCA91-3E7F-008A-685B-F2C9BF995654}"/>
          </ac:grpSpMkLst>
        </pc:grpChg>
        <pc:grpChg chg="mod">
          <ac:chgData name="Michael Kuniega" userId="999f7fd1-0dc3-4cba-81fd-6a42a8d75a98" providerId="ADAL" clId="{DA7533F6-1196-4316-9E49-784A3F7F72DB}" dt="2022-12-27T01:42:33.154" v="1180"/>
          <ac:grpSpMkLst>
            <pc:docMk/>
            <pc:sldMk cId="3354801332" sldId="329"/>
            <ac:grpSpMk id="41" creationId="{E4EA55AB-8077-BAD2-7B0B-BA5CD418F159}"/>
          </ac:grpSpMkLst>
        </pc:grpChg>
        <pc:grpChg chg="del mod">
          <ac:chgData name="Michael Kuniega" userId="999f7fd1-0dc3-4cba-81fd-6a42a8d75a98" providerId="ADAL" clId="{DA7533F6-1196-4316-9E49-784A3F7F72DB}" dt="2022-12-27T01:43:49.643" v="1208"/>
          <ac:grpSpMkLst>
            <pc:docMk/>
            <pc:sldMk cId="3354801332" sldId="329"/>
            <ac:grpSpMk id="50" creationId="{8D1FA315-BD0A-AB7C-55A1-FB59706DA59C}"/>
          </ac:grpSpMkLst>
        </pc:grpChg>
        <pc:grpChg chg="del mod">
          <ac:chgData name="Michael Kuniega" userId="999f7fd1-0dc3-4cba-81fd-6a42a8d75a98" providerId="ADAL" clId="{DA7533F6-1196-4316-9E49-784A3F7F72DB}" dt="2022-12-27T01:43:46.603" v="1201"/>
          <ac:grpSpMkLst>
            <pc:docMk/>
            <pc:sldMk cId="3354801332" sldId="329"/>
            <ac:grpSpMk id="58" creationId="{4447EEC7-F20C-2579-4445-8FEC558CA673}"/>
          </ac:grpSpMkLst>
        </pc:grpChg>
        <pc:grpChg chg="del mod">
          <ac:chgData name="Michael Kuniega" userId="999f7fd1-0dc3-4cba-81fd-6a42a8d75a98" providerId="ADAL" clId="{DA7533F6-1196-4316-9E49-784A3F7F72DB}" dt="2022-12-27T01:43:49.643" v="1208"/>
          <ac:grpSpMkLst>
            <pc:docMk/>
            <pc:sldMk cId="3354801332" sldId="329"/>
            <ac:grpSpMk id="59" creationId="{8EFB493B-9D4E-35B4-1A2F-DF8B5112F1DD}"/>
          </ac:grpSpMkLst>
        </pc:grpChg>
        <pc:grpChg chg="del mod">
          <ac:chgData name="Michael Kuniega" userId="999f7fd1-0dc3-4cba-81fd-6a42a8d75a98" providerId="ADAL" clId="{DA7533F6-1196-4316-9E49-784A3F7F72DB}" dt="2022-12-27T01:43:49.643" v="1208"/>
          <ac:grpSpMkLst>
            <pc:docMk/>
            <pc:sldMk cId="3354801332" sldId="329"/>
            <ac:grpSpMk id="63" creationId="{83C2F04C-BB7E-6FCF-EC14-A8274AA0D0CE}"/>
          </ac:grpSpMkLst>
        </pc:grpChg>
        <pc:grpChg chg="del mod">
          <ac:chgData name="Michael Kuniega" userId="999f7fd1-0dc3-4cba-81fd-6a42a8d75a98" providerId="ADAL" clId="{DA7533F6-1196-4316-9E49-784A3F7F72DB}" dt="2022-12-27T01:43:55.655" v="1221"/>
          <ac:grpSpMkLst>
            <pc:docMk/>
            <pc:sldMk cId="3354801332" sldId="329"/>
            <ac:grpSpMk id="70" creationId="{167A5ABD-261D-C79D-9B03-4CC1738B2B0E}"/>
          </ac:grpSpMkLst>
        </pc:grpChg>
        <pc:grpChg chg="del mod">
          <ac:chgData name="Michael Kuniega" userId="999f7fd1-0dc3-4cba-81fd-6a42a8d75a98" providerId="ADAL" clId="{DA7533F6-1196-4316-9E49-784A3F7F72DB}" dt="2022-12-27T01:44:02.114" v="1234"/>
          <ac:grpSpMkLst>
            <pc:docMk/>
            <pc:sldMk cId="3354801332" sldId="329"/>
            <ac:grpSpMk id="83" creationId="{2AB1D638-242C-201D-D052-D4E805909E2E}"/>
          </ac:grpSpMkLst>
        </pc:grpChg>
        <pc:grpChg chg="del mod">
          <ac:chgData name="Michael Kuniega" userId="999f7fd1-0dc3-4cba-81fd-6a42a8d75a98" providerId="ADAL" clId="{DA7533F6-1196-4316-9E49-784A3F7F72DB}" dt="2022-12-27T01:44:33.691" v="1265"/>
          <ac:grpSpMkLst>
            <pc:docMk/>
            <pc:sldMk cId="3354801332" sldId="329"/>
            <ac:grpSpMk id="96" creationId="{42B3A2FE-6911-11F2-B4AA-7AB09B981DD4}"/>
          </ac:grpSpMkLst>
        </pc:grpChg>
        <pc:grpChg chg="mod">
          <ac:chgData name="Michael Kuniega" userId="999f7fd1-0dc3-4cba-81fd-6a42a8d75a98" providerId="ADAL" clId="{DA7533F6-1196-4316-9E49-784A3F7F72DB}" dt="2022-12-27T01:44:20.211" v="1246"/>
          <ac:grpSpMkLst>
            <pc:docMk/>
            <pc:sldMk cId="3354801332" sldId="329"/>
            <ac:grpSpMk id="108" creationId="{7ABDC2D3-7FA7-168C-9C2E-3426D7321DC4}"/>
          </ac:grpSpMkLst>
        </pc:grpChg>
        <pc:grpChg chg="del mod">
          <ac:chgData name="Michael Kuniega" userId="999f7fd1-0dc3-4cba-81fd-6a42a8d75a98" providerId="ADAL" clId="{DA7533F6-1196-4316-9E49-784A3F7F72DB}" dt="2022-12-27T01:44:33.691" v="1265"/>
          <ac:grpSpMkLst>
            <pc:docMk/>
            <pc:sldMk cId="3354801332" sldId="329"/>
            <ac:grpSpMk id="113" creationId="{2F073CC3-8443-2F62-B52D-A416CE80306D}"/>
          </ac:grpSpMkLst>
        </pc:grpChg>
        <pc:grpChg chg="del mod">
          <ac:chgData name="Michael Kuniega" userId="999f7fd1-0dc3-4cba-81fd-6a42a8d75a98" providerId="ADAL" clId="{DA7533F6-1196-4316-9E49-784A3F7F72DB}" dt="2022-12-27T01:44:33.691" v="1265"/>
          <ac:grpSpMkLst>
            <pc:docMk/>
            <pc:sldMk cId="3354801332" sldId="329"/>
            <ac:grpSpMk id="121" creationId="{9A0FDA41-82F9-0CD5-0654-A25245A2B962}"/>
          </ac:grpSpMkLst>
        </pc:grpChg>
        <pc:grpChg chg="del mod">
          <ac:chgData name="Michael Kuniega" userId="999f7fd1-0dc3-4cba-81fd-6a42a8d75a98" providerId="ADAL" clId="{DA7533F6-1196-4316-9E49-784A3F7F72DB}" dt="2022-12-27T01:44:33.691" v="1265"/>
          <ac:grpSpMkLst>
            <pc:docMk/>
            <pc:sldMk cId="3354801332" sldId="329"/>
            <ac:grpSpMk id="122" creationId="{2CBFCBE2-68B5-3B20-E8CD-C4E1242884A2}"/>
          </ac:grpSpMkLst>
        </pc:grpChg>
        <pc:grpChg chg="mod">
          <ac:chgData name="Michael Kuniega" userId="999f7fd1-0dc3-4cba-81fd-6a42a8d75a98" providerId="ADAL" clId="{DA7533F6-1196-4316-9E49-784A3F7F72DB}" dt="2022-12-27T01:44:31.524" v="1262"/>
          <ac:grpSpMkLst>
            <pc:docMk/>
            <pc:sldMk cId="3354801332" sldId="329"/>
            <ac:grpSpMk id="125" creationId="{68241C42-71DE-C86B-1A6D-4F4C4A8E5A15}"/>
          </ac:grpSpMkLst>
        </pc:grpChg>
        <pc:grpChg chg="mod">
          <ac:chgData name="Michael Kuniega" userId="999f7fd1-0dc3-4cba-81fd-6a42a8d75a98" providerId="ADAL" clId="{DA7533F6-1196-4316-9E49-784A3F7F72DB}" dt="2022-12-27T01:44:33.691" v="1265"/>
          <ac:grpSpMkLst>
            <pc:docMk/>
            <pc:sldMk cId="3354801332" sldId="329"/>
            <ac:grpSpMk id="128" creationId="{80DEE1C8-8876-50B9-1CC8-140CB12C8E96}"/>
          </ac:grpSpMkLst>
        </pc:grpChg>
        <pc:grpChg chg="del mod">
          <ac:chgData name="Michael Kuniega" userId="999f7fd1-0dc3-4cba-81fd-6a42a8d75a98" providerId="ADAL" clId="{DA7533F6-1196-4316-9E49-784A3F7F72DB}" dt="2022-12-27T01:44:42.177" v="1280"/>
          <ac:grpSpMkLst>
            <pc:docMk/>
            <pc:sldMk cId="3354801332" sldId="329"/>
            <ac:grpSpMk id="131" creationId="{EE4FF3B8-F1AA-61A7-346F-CC07ADFFA6C4}"/>
          </ac:grpSpMkLst>
        </pc:grpChg>
        <pc:grpChg chg="mod">
          <ac:chgData name="Michael Kuniega" userId="999f7fd1-0dc3-4cba-81fd-6a42a8d75a98" providerId="ADAL" clId="{DA7533F6-1196-4316-9E49-784A3F7F72DB}" dt="2022-12-27T01:44:42.177" v="1280"/>
          <ac:grpSpMkLst>
            <pc:docMk/>
            <pc:sldMk cId="3354801332" sldId="329"/>
            <ac:grpSpMk id="143" creationId="{1E255710-1B5A-5C78-1C4B-9E0C29FFB566}"/>
          </ac:grpSpMkLst>
        </pc:grpChg>
        <pc:grpChg chg="mod">
          <ac:chgData name="Michael Kuniega" userId="999f7fd1-0dc3-4cba-81fd-6a42a8d75a98" providerId="ADAL" clId="{DA7533F6-1196-4316-9E49-784A3F7F72DB}" dt="2022-12-27T01:44:42.177" v="1280"/>
          <ac:grpSpMkLst>
            <pc:docMk/>
            <pc:sldMk cId="3354801332" sldId="329"/>
            <ac:grpSpMk id="144" creationId="{861B4159-CAC9-69BB-D238-3D17D3957BE5}"/>
          </ac:grpSpMkLst>
        </pc:grpChg>
        <pc:grpChg chg="mod">
          <ac:chgData name="Michael Kuniega" userId="999f7fd1-0dc3-4cba-81fd-6a42a8d75a98" providerId="ADAL" clId="{DA7533F6-1196-4316-9E49-784A3F7F72DB}" dt="2022-12-27T01:44:45.189" v="1286"/>
          <ac:grpSpMkLst>
            <pc:docMk/>
            <pc:sldMk cId="3354801332" sldId="329"/>
            <ac:grpSpMk id="150" creationId="{83746B5B-E43E-DD85-28EB-CEC2D7AE8E58}"/>
          </ac:grpSpMkLst>
        </pc:grpChg>
        <pc:grpChg chg="mod">
          <ac:chgData name="Michael Kuniega" userId="999f7fd1-0dc3-4cba-81fd-6a42a8d75a98" providerId="ADAL" clId="{DA7533F6-1196-4316-9E49-784A3F7F72DB}" dt="2022-12-27T01:44:54.606" v="1302"/>
          <ac:grpSpMkLst>
            <pc:docMk/>
            <pc:sldMk cId="3354801332" sldId="329"/>
            <ac:grpSpMk id="166" creationId="{42D45827-CC71-6B70-BBE4-3F171F7C1ADA}"/>
          </ac:grpSpMkLst>
        </pc:grpChg>
        <pc:grpChg chg="del mod">
          <ac:chgData name="Michael Kuniega" userId="999f7fd1-0dc3-4cba-81fd-6a42a8d75a98" providerId="ADAL" clId="{DA7533F6-1196-4316-9E49-784A3F7F72DB}" dt="2022-12-27T01:45:11.445" v="1323"/>
          <ac:grpSpMkLst>
            <pc:docMk/>
            <pc:sldMk cId="3354801332" sldId="329"/>
            <ac:grpSpMk id="169" creationId="{46B3C843-CE53-D06D-2ABC-422F33E0B877}"/>
          </ac:grpSpMkLst>
        </pc:grpChg>
        <pc:grpChg chg="del mod">
          <ac:chgData name="Michael Kuniega" userId="999f7fd1-0dc3-4cba-81fd-6a42a8d75a98" providerId="ADAL" clId="{DA7533F6-1196-4316-9E49-784A3F7F72DB}" dt="2022-12-27T01:45:15.216" v="1327"/>
          <ac:grpSpMkLst>
            <pc:docMk/>
            <pc:sldMk cId="3354801332" sldId="329"/>
            <ac:grpSpMk id="187" creationId="{A6EEB6F0-0553-058E-ADA1-D758DD56B15C}"/>
          </ac:grpSpMkLst>
        </pc:grpChg>
        <pc:grpChg chg="del mod">
          <ac:chgData name="Michael Kuniega" userId="999f7fd1-0dc3-4cba-81fd-6a42a8d75a98" providerId="ADAL" clId="{DA7533F6-1196-4316-9E49-784A3F7F72DB}" dt="2022-12-27T01:45:15.216" v="1327"/>
          <ac:grpSpMkLst>
            <pc:docMk/>
            <pc:sldMk cId="3354801332" sldId="329"/>
            <ac:grpSpMk id="191" creationId="{98D9CA51-C4E0-9A0B-42E5-FCFF2B720341}"/>
          </ac:grpSpMkLst>
        </pc:grpChg>
        <pc:grpChg chg="del mod">
          <ac:chgData name="Michael Kuniega" userId="999f7fd1-0dc3-4cba-81fd-6a42a8d75a98" providerId="ADAL" clId="{DA7533F6-1196-4316-9E49-784A3F7F72DB}" dt="2022-12-27T01:45:17.775" v="1334"/>
          <ac:grpSpMkLst>
            <pc:docMk/>
            <pc:sldMk cId="3354801332" sldId="329"/>
            <ac:grpSpMk id="192" creationId="{2F3FC05D-46BC-A929-27BE-5326A685F2B5}"/>
          </ac:grpSpMkLst>
        </pc:grpChg>
        <pc:grpChg chg="del mod">
          <ac:chgData name="Michael Kuniega" userId="999f7fd1-0dc3-4cba-81fd-6a42a8d75a98" providerId="ADAL" clId="{DA7533F6-1196-4316-9E49-784A3F7F72DB}" dt="2022-12-27T01:45:30.043" v="1354"/>
          <ac:grpSpMkLst>
            <pc:docMk/>
            <pc:sldMk cId="3354801332" sldId="329"/>
            <ac:grpSpMk id="199" creationId="{8CBAA790-6CE2-17FD-9FA0-0B71921D8BD6}"/>
          </ac:grpSpMkLst>
        </pc:grpChg>
        <pc:grpChg chg="del mod">
          <ac:chgData name="Michael Kuniega" userId="999f7fd1-0dc3-4cba-81fd-6a42a8d75a98" providerId="ADAL" clId="{DA7533F6-1196-4316-9E49-784A3F7F72DB}" dt="2022-12-27T01:45:30.043" v="1354"/>
          <ac:grpSpMkLst>
            <pc:docMk/>
            <pc:sldMk cId="3354801332" sldId="329"/>
            <ac:grpSpMk id="202" creationId="{37A73177-90C9-F520-254A-1A6957784C7B}"/>
          </ac:grpSpMkLst>
        </pc:grpChg>
        <pc:grpChg chg="mod">
          <ac:chgData name="Michael Kuniega" userId="999f7fd1-0dc3-4cba-81fd-6a42a8d75a98" providerId="ADAL" clId="{DA7533F6-1196-4316-9E49-784A3F7F72DB}" dt="2022-12-27T01:45:30.043" v="1354"/>
          <ac:grpSpMkLst>
            <pc:docMk/>
            <pc:sldMk cId="3354801332" sldId="329"/>
            <ac:grpSpMk id="219" creationId="{9DB4064D-9EC4-13F5-4C36-DCF7168166CF}"/>
          </ac:grpSpMkLst>
        </pc:grpChg>
        <pc:grpChg chg="del mod">
          <ac:chgData name="Michael Kuniega" userId="999f7fd1-0dc3-4cba-81fd-6a42a8d75a98" providerId="ADAL" clId="{DA7533F6-1196-4316-9E49-784A3F7F72DB}" dt="2022-12-27T01:46:11.128" v="1396"/>
          <ac:grpSpMkLst>
            <pc:docMk/>
            <pc:sldMk cId="3354801332" sldId="329"/>
            <ac:grpSpMk id="227" creationId="{69B6317B-333B-8B95-0ADA-AC3AE596223F}"/>
          </ac:grpSpMkLst>
        </pc:grpChg>
        <pc:grpChg chg="del mod">
          <ac:chgData name="Michael Kuniega" userId="999f7fd1-0dc3-4cba-81fd-6a42a8d75a98" providerId="ADAL" clId="{DA7533F6-1196-4316-9E49-784A3F7F72DB}" dt="2022-12-27T01:45:58.341" v="1369"/>
          <ac:grpSpMkLst>
            <pc:docMk/>
            <pc:sldMk cId="3354801332" sldId="329"/>
            <ac:grpSpMk id="230" creationId="{5BBD244C-8579-64B6-3802-2732F06E7FE9}"/>
          </ac:grpSpMkLst>
        </pc:grpChg>
        <pc:grpChg chg="del mod">
          <ac:chgData name="Michael Kuniega" userId="999f7fd1-0dc3-4cba-81fd-6a42a8d75a98" providerId="ADAL" clId="{DA7533F6-1196-4316-9E49-784A3F7F72DB}" dt="2022-12-27T01:46:11.128" v="1396"/>
          <ac:grpSpMkLst>
            <pc:docMk/>
            <pc:sldMk cId="3354801332" sldId="329"/>
            <ac:grpSpMk id="234" creationId="{92EFDDFD-2B69-DDE4-496C-C9311F03FBEB}"/>
          </ac:grpSpMkLst>
        </pc:grpChg>
        <pc:grpChg chg="del mod">
          <ac:chgData name="Michael Kuniega" userId="999f7fd1-0dc3-4cba-81fd-6a42a8d75a98" providerId="ADAL" clId="{DA7533F6-1196-4316-9E49-784A3F7F72DB}" dt="2022-12-27T01:46:11.128" v="1396"/>
          <ac:grpSpMkLst>
            <pc:docMk/>
            <pc:sldMk cId="3354801332" sldId="329"/>
            <ac:grpSpMk id="241" creationId="{ACCE6BC6-E375-4C3C-5B21-458AE43E9956}"/>
          </ac:grpSpMkLst>
        </pc:grpChg>
        <pc:grpChg chg="del mod">
          <ac:chgData name="Michael Kuniega" userId="999f7fd1-0dc3-4cba-81fd-6a42a8d75a98" providerId="ADAL" clId="{DA7533F6-1196-4316-9E49-784A3F7F72DB}" dt="2022-12-27T01:46:14.352" v="1401"/>
          <ac:grpSpMkLst>
            <pc:docMk/>
            <pc:sldMk cId="3354801332" sldId="329"/>
            <ac:grpSpMk id="261" creationId="{BF54C583-639C-56C9-DFC7-760198EC0E28}"/>
          </ac:grpSpMkLst>
        </pc:grpChg>
        <pc:grpChg chg="mod">
          <ac:chgData name="Michael Kuniega" userId="999f7fd1-0dc3-4cba-81fd-6a42a8d75a98" providerId="ADAL" clId="{DA7533F6-1196-4316-9E49-784A3F7F72DB}" dt="2022-12-27T01:46:14.352" v="1401"/>
          <ac:grpSpMkLst>
            <pc:docMk/>
            <pc:sldMk cId="3354801332" sldId="329"/>
            <ac:grpSpMk id="266" creationId="{4BE0A700-E52B-8BD5-698F-B0F601A38753}"/>
          </ac:grpSpMkLst>
        </pc:grpChg>
        <pc:inkChg chg="add mod">
          <ac:chgData name="Michael Kuniega" userId="999f7fd1-0dc3-4cba-81fd-6a42a8d75a98" providerId="ADAL" clId="{DA7533F6-1196-4316-9E49-784A3F7F72DB}" dt="2022-12-27T01:42:33.154" v="1180"/>
          <ac:inkMkLst>
            <pc:docMk/>
            <pc:sldMk cId="3354801332" sldId="329"/>
            <ac:inkMk id="8" creationId="{F6B392DB-27FF-ACD6-2037-6CC6B945D989}"/>
          </ac:inkMkLst>
        </pc:inkChg>
        <pc:inkChg chg="add mod">
          <ac:chgData name="Michael Kuniega" userId="999f7fd1-0dc3-4cba-81fd-6a42a8d75a98" providerId="ADAL" clId="{DA7533F6-1196-4316-9E49-784A3F7F72DB}" dt="2022-12-27T01:42:33.154" v="1180"/>
          <ac:inkMkLst>
            <pc:docMk/>
            <pc:sldMk cId="3354801332" sldId="329"/>
            <ac:inkMk id="9" creationId="{5B419A51-C75A-96B7-23FC-C092BC307421}"/>
          </ac:inkMkLst>
        </pc:inkChg>
        <pc:inkChg chg="add mod">
          <ac:chgData name="Michael Kuniega" userId="999f7fd1-0dc3-4cba-81fd-6a42a8d75a98" providerId="ADAL" clId="{DA7533F6-1196-4316-9E49-784A3F7F72DB}" dt="2022-12-27T01:42:33.154" v="1180"/>
          <ac:inkMkLst>
            <pc:docMk/>
            <pc:sldMk cId="3354801332" sldId="329"/>
            <ac:inkMk id="10" creationId="{8F0A4747-CD6A-DC5D-9ED9-07988E02E833}"/>
          </ac:inkMkLst>
        </pc:inkChg>
        <pc:inkChg chg="add mod">
          <ac:chgData name="Michael Kuniega" userId="999f7fd1-0dc3-4cba-81fd-6a42a8d75a98" providerId="ADAL" clId="{DA7533F6-1196-4316-9E49-784A3F7F72DB}" dt="2022-12-27T01:42:33.154" v="1180"/>
          <ac:inkMkLst>
            <pc:docMk/>
            <pc:sldMk cId="3354801332" sldId="329"/>
            <ac:inkMk id="11" creationId="{8D50BBFE-FFC7-0415-FD7F-9088E4061403}"/>
          </ac:inkMkLst>
        </pc:inkChg>
        <pc:inkChg chg="add mod">
          <ac:chgData name="Michael Kuniega" userId="999f7fd1-0dc3-4cba-81fd-6a42a8d75a98" providerId="ADAL" clId="{DA7533F6-1196-4316-9E49-784A3F7F72DB}" dt="2022-12-27T01:44:31.524" v="1262"/>
          <ac:inkMkLst>
            <pc:docMk/>
            <pc:sldMk cId="3354801332" sldId="329"/>
            <ac:inkMk id="12" creationId="{DACDB49C-4CDC-1953-B6A1-109C2AAAD182}"/>
          </ac:inkMkLst>
        </pc:inkChg>
        <pc:inkChg chg="add mod">
          <ac:chgData name="Michael Kuniega" userId="999f7fd1-0dc3-4cba-81fd-6a42a8d75a98" providerId="ADAL" clId="{DA7533F6-1196-4316-9E49-784A3F7F72DB}" dt="2022-12-27T01:44:31.524" v="1262"/>
          <ac:inkMkLst>
            <pc:docMk/>
            <pc:sldMk cId="3354801332" sldId="329"/>
            <ac:inkMk id="13" creationId="{4DA438E8-DAC4-3FD7-4547-5091CF575A8A}"/>
          </ac:inkMkLst>
        </pc:inkChg>
        <pc:inkChg chg="add mod">
          <ac:chgData name="Michael Kuniega" userId="999f7fd1-0dc3-4cba-81fd-6a42a8d75a98" providerId="ADAL" clId="{DA7533F6-1196-4316-9E49-784A3F7F72DB}" dt="2022-12-27T01:44:31.524" v="1262"/>
          <ac:inkMkLst>
            <pc:docMk/>
            <pc:sldMk cId="3354801332" sldId="329"/>
            <ac:inkMk id="14" creationId="{72C3B1B0-2C0E-9C06-D6AF-7A72AB22DEAB}"/>
          </ac:inkMkLst>
        </pc:inkChg>
        <pc:inkChg chg="add mod">
          <ac:chgData name="Michael Kuniega" userId="999f7fd1-0dc3-4cba-81fd-6a42a8d75a98" providerId="ADAL" clId="{DA7533F6-1196-4316-9E49-784A3F7F72DB}" dt="2022-12-27T01:44:31.524" v="1262"/>
          <ac:inkMkLst>
            <pc:docMk/>
            <pc:sldMk cId="3354801332" sldId="329"/>
            <ac:inkMk id="15" creationId="{4D204D79-B1DC-AF46-1CFB-18506EE3A09D}"/>
          </ac:inkMkLst>
        </pc:inkChg>
        <pc:inkChg chg="add mod">
          <ac:chgData name="Michael Kuniega" userId="999f7fd1-0dc3-4cba-81fd-6a42a8d75a98" providerId="ADAL" clId="{DA7533F6-1196-4316-9E49-784A3F7F72DB}" dt="2022-12-27T01:44:31.524" v="1262"/>
          <ac:inkMkLst>
            <pc:docMk/>
            <pc:sldMk cId="3354801332" sldId="329"/>
            <ac:inkMk id="16" creationId="{9BECB658-1F43-8C03-8F1F-77AAB07E856E}"/>
          </ac:inkMkLst>
        </pc:inkChg>
        <pc:inkChg chg="add mod">
          <ac:chgData name="Michael Kuniega" userId="999f7fd1-0dc3-4cba-81fd-6a42a8d75a98" providerId="ADAL" clId="{DA7533F6-1196-4316-9E49-784A3F7F72DB}" dt="2022-12-27T01:44:31.524" v="1262"/>
          <ac:inkMkLst>
            <pc:docMk/>
            <pc:sldMk cId="3354801332" sldId="329"/>
            <ac:inkMk id="17" creationId="{6B4620CB-027E-0EE6-A8D7-7AB64ADEDD03}"/>
          </ac:inkMkLst>
        </pc:inkChg>
        <pc:inkChg chg="add mod">
          <ac:chgData name="Michael Kuniega" userId="999f7fd1-0dc3-4cba-81fd-6a42a8d75a98" providerId="ADAL" clId="{DA7533F6-1196-4316-9E49-784A3F7F72DB}" dt="2022-12-27T01:44:31.524" v="1262"/>
          <ac:inkMkLst>
            <pc:docMk/>
            <pc:sldMk cId="3354801332" sldId="329"/>
            <ac:inkMk id="20" creationId="{060350A4-62EE-9CBE-C2C1-4D51F4600A5D}"/>
          </ac:inkMkLst>
        </pc:inkChg>
        <pc:inkChg chg="add mod">
          <ac:chgData name="Michael Kuniega" userId="999f7fd1-0dc3-4cba-81fd-6a42a8d75a98" providerId="ADAL" clId="{DA7533F6-1196-4316-9E49-784A3F7F72DB}" dt="2022-12-27T01:44:31.524" v="1262"/>
          <ac:inkMkLst>
            <pc:docMk/>
            <pc:sldMk cId="3354801332" sldId="329"/>
            <ac:inkMk id="21" creationId="{D66937BC-3635-93CA-F06E-42ECF7FE3BFA}"/>
          </ac:inkMkLst>
        </pc:inkChg>
        <pc:inkChg chg="add mod">
          <ac:chgData name="Michael Kuniega" userId="999f7fd1-0dc3-4cba-81fd-6a42a8d75a98" providerId="ADAL" clId="{DA7533F6-1196-4316-9E49-784A3F7F72DB}" dt="2022-12-27T01:42:33.154" v="1180"/>
          <ac:inkMkLst>
            <pc:docMk/>
            <pc:sldMk cId="3354801332" sldId="329"/>
            <ac:inkMk id="23" creationId="{5F228A34-1CD3-374F-16F6-AE268AD098D9}"/>
          </ac:inkMkLst>
        </pc:inkChg>
        <pc:inkChg chg="add mod">
          <ac:chgData name="Michael Kuniega" userId="999f7fd1-0dc3-4cba-81fd-6a42a8d75a98" providerId="ADAL" clId="{DA7533F6-1196-4316-9E49-784A3F7F72DB}" dt="2022-12-27T01:42:33.154" v="1180"/>
          <ac:inkMkLst>
            <pc:docMk/>
            <pc:sldMk cId="3354801332" sldId="329"/>
            <ac:inkMk id="24" creationId="{7BA53CC2-461C-B044-7AEE-7DC9B244F65B}"/>
          </ac:inkMkLst>
        </pc:inkChg>
        <pc:inkChg chg="add mod">
          <ac:chgData name="Michael Kuniega" userId="999f7fd1-0dc3-4cba-81fd-6a42a8d75a98" providerId="ADAL" clId="{DA7533F6-1196-4316-9E49-784A3F7F72DB}" dt="2022-12-27T01:42:33.154" v="1180"/>
          <ac:inkMkLst>
            <pc:docMk/>
            <pc:sldMk cId="3354801332" sldId="329"/>
            <ac:inkMk id="25" creationId="{19751F41-1990-91E4-CD22-0F4BE6A6BB97}"/>
          </ac:inkMkLst>
        </pc:inkChg>
        <pc:inkChg chg="add mod">
          <ac:chgData name="Michael Kuniega" userId="999f7fd1-0dc3-4cba-81fd-6a42a8d75a98" providerId="ADAL" clId="{DA7533F6-1196-4316-9E49-784A3F7F72DB}" dt="2022-12-27T01:42:33.154" v="1180"/>
          <ac:inkMkLst>
            <pc:docMk/>
            <pc:sldMk cId="3354801332" sldId="329"/>
            <ac:inkMk id="26" creationId="{EC2ED66C-35B2-A87A-A6B0-A08249CE2AD7}"/>
          </ac:inkMkLst>
        </pc:inkChg>
        <pc:inkChg chg="add mod">
          <ac:chgData name="Michael Kuniega" userId="999f7fd1-0dc3-4cba-81fd-6a42a8d75a98" providerId="ADAL" clId="{DA7533F6-1196-4316-9E49-784A3F7F72DB}" dt="2022-12-27T01:42:33.154" v="1180"/>
          <ac:inkMkLst>
            <pc:docMk/>
            <pc:sldMk cId="3354801332" sldId="329"/>
            <ac:inkMk id="27" creationId="{C103305A-6DC5-69F8-E554-DE02B4F9AD67}"/>
          </ac:inkMkLst>
        </pc:inkChg>
        <pc:inkChg chg="add mod">
          <ac:chgData name="Michael Kuniega" userId="999f7fd1-0dc3-4cba-81fd-6a42a8d75a98" providerId="ADAL" clId="{DA7533F6-1196-4316-9E49-784A3F7F72DB}" dt="2022-12-27T01:42:29.537" v="1174"/>
          <ac:inkMkLst>
            <pc:docMk/>
            <pc:sldMk cId="3354801332" sldId="329"/>
            <ac:inkMk id="29" creationId="{35E45A43-9F40-3C0C-ADF3-9942537AF28C}"/>
          </ac:inkMkLst>
        </pc:inkChg>
        <pc:inkChg chg="add mod">
          <ac:chgData name="Michael Kuniega" userId="999f7fd1-0dc3-4cba-81fd-6a42a8d75a98" providerId="ADAL" clId="{DA7533F6-1196-4316-9E49-784A3F7F72DB}" dt="2022-12-27T01:42:29.537" v="1174"/>
          <ac:inkMkLst>
            <pc:docMk/>
            <pc:sldMk cId="3354801332" sldId="329"/>
            <ac:inkMk id="30" creationId="{DD404934-F292-F067-BA2B-432EFAA5FFC5}"/>
          </ac:inkMkLst>
        </pc:inkChg>
        <pc:inkChg chg="add mod">
          <ac:chgData name="Michael Kuniega" userId="999f7fd1-0dc3-4cba-81fd-6a42a8d75a98" providerId="ADAL" clId="{DA7533F6-1196-4316-9E49-784A3F7F72DB}" dt="2022-12-27T01:42:29.537" v="1174"/>
          <ac:inkMkLst>
            <pc:docMk/>
            <pc:sldMk cId="3354801332" sldId="329"/>
            <ac:inkMk id="31" creationId="{74F01D3C-7621-90E9-1F5C-5ACD663C5876}"/>
          </ac:inkMkLst>
        </pc:inkChg>
        <pc:inkChg chg="add mod">
          <ac:chgData name="Michael Kuniega" userId="999f7fd1-0dc3-4cba-81fd-6a42a8d75a98" providerId="ADAL" clId="{DA7533F6-1196-4316-9E49-784A3F7F72DB}" dt="2022-12-27T01:42:29.537" v="1174"/>
          <ac:inkMkLst>
            <pc:docMk/>
            <pc:sldMk cId="3354801332" sldId="329"/>
            <ac:inkMk id="32" creationId="{1AFF6E99-9D1C-58C7-C380-0208106FEED8}"/>
          </ac:inkMkLst>
        </pc:inkChg>
        <pc:inkChg chg="add mod">
          <ac:chgData name="Michael Kuniega" userId="999f7fd1-0dc3-4cba-81fd-6a42a8d75a98" providerId="ADAL" clId="{DA7533F6-1196-4316-9E49-784A3F7F72DB}" dt="2022-12-27T01:42:33.154" v="1180"/>
          <ac:inkMkLst>
            <pc:docMk/>
            <pc:sldMk cId="3354801332" sldId="329"/>
            <ac:inkMk id="33" creationId="{1450E201-3392-15C4-69E9-170D6472B754}"/>
          </ac:inkMkLst>
        </pc:inkChg>
        <pc:inkChg chg="add mod">
          <ac:chgData name="Michael Kuniega" userId="999f7fd1-0dc3-4cba-81fd-6a42a8d75a98" providerId="ADAL" clId="{DA7533F6-1196-4316-9E49-784A3F7F72DB}" dt="2022-12-27T01:42:33.154" v="1180"/>
          <ac:inkMkLst>
            <pc:docMk/>
            <pc:sldMk cId="3354801332" sldId="329"/>
            <ac:inkMk id="36" creationId="{EE71A0FC-4780-4516-483D-4565A61694D2}"/>
          </ac:inkMkLst>
        </pc:inkChg>
        <pc:inkChg chg="add mod">
          <ac:chgData name="Michael Kuniega" userId="999f7fd1-0dc3-4cba-81fd-6a42a8d75a98" providerId="ADAL" clId="{DA7533F6-1196-4316-9E49-784A3F7F72DB}" dt="2022-12-27T01:42:33.154" v="1180"/>
          <ac:inkMkLst>
            <pc:docMk/>
            <pc:sldMk cId="3354801332" sldId="329"/>
            <ac:inkMk id="37" creationId="{5755C31B-8513-06E9-76E5-A6E07D17796D}"/>
          </ac:inkMkLst>
        </pc:inkChg>
        <pc:inkChg chg="add mod">
          <ac:chgData name="Michael Kuniega" userId="999f7fd1-0dc3-4cba-81fd-6a42a8d75a98" providerId="ADAL" clId="{DA7533F6-1196-4316-9E49-784A3F7F72DB}" dt="2022-12-27T01:42:33.154" v="1180"/>
          <ac:inkMkLst>
            <pc:docMk/>
            <pc:sldMk cId="3354801332" sldId="329"/>
            <ac:inkMk id="38" creationId="{961128F4-1DB3-8DD5-CF41-B2705B750AB8}"/>
          </ac:inkMkLst>
        </pc:inkChg>
        <pc:inkChg chg="add mod">
          <ac:chgData name="Michael Kuniega" userId="999f7fd1-0dc3-4cba-81fd-6a42a8d75a98" providerId="ADAL" clId="{DA7533F6-1196-4316-9E49-784A3F7F72DB}" dt="2022-12-27T01:42:33.154" v="1180"/>
          <ac:inkMkLst>
            <pc:docMk/>
            <pc:sldMk cId="3354801332" sldId="329"/>
            <ac:inkMk id="39" creationId="{719E4B6B-929A-C084-D149-2D856C9A4A22}"/>
          </ac:inkMkLst>
        </pc:inkChg>
        <pc:inkChg chg="add mod">
          <ac:chgData name="Michael Kuniega" userId="999f7fd1-0dc3-4cba-81fd-6a42a8d75a98" providerId="ADAL" clId="{DA7533F6-1196-4316-9E49-784A3F7F72DB}" dt="2022-12-27T01:42:33.154" v="1180"/>
          <ac:inkMkLst>
            <pc:docMk/>
            <pc:sldMk cId="3354801332" sldId="329"/>
            <ac:inkMk id="40" creationId="{AEE6A83A-EDA3-0848-4A0F-F908D43A16F8}"/>
          </ac:inkMkLst>
        </pc:inkChg>
        <pc:inkChg chg="add mod">
          <ac:chgData name="Michael Kuniega" userId="999f7fd1-0dc3-4cba-81fd-6a42a8d75a98" providerId="ADAL" clId="{DA7533F6-1196-4316-9E49-784A3F7F72DB}" dt="2022-12-27T01:44:33.691" v="1265"/>
          <ac:inkMkLst>
            <pc:docMk/>
            <pc:sldMk cId="3354801332" sldId="329"/>
            <ac:inkMk id="42" creationId="{78C3BB63-7678-2434-6B8A-4D22DA298BC0}"/>
          </ac:inkMkLst>
        </pc:inkChg>
        <pc:inkChg chg="add mod">
          <ac:chgData name="Michael Kuniega" userId="999f7fd1-0dc3-4cba-81fd-6a42a8d75a98" providerId="ADAL" clId="{DA7533F6-1196-4316-9E49-784A3F7F72DB}" dt="2022-12-27T01:44:33.691" v="1265"/>
          <ac:inkMkLst>
            <pc:docMk/>
            <pc:sldMk cId="3354801332" sldId="329"/>
            <ac:inkMk id="43" creationId="{437E60BA-5863-48BC-58B0-D4D06D78EFAB}"/>
          </ac:inkMkLst>
        </pc:inkChg>
        <pc:inkChg chg="add mod">
          <ac:chgData name="Michael Kuniega" userId="999f7fd1-0dc3-4cba-81fd-6a42a8d75a98" providerId="ADAL" clId="{DA7533F6-1196-4316-9E49-784A3F7F72DB}" dt="2022-12-27T01:44:33.691" v="1265"/>
          <ac:inkMkLst>
            <pc:docMk/>
            <pc:sldMk cId="3354801332" sldId="329"/>
            <ac:inkMk id="44" creationId="{0F961569-F313-9F3A-0FA3-0C8346AE07D7}"/>
          </ac:inkMkLst>
        </pc:inkChg>
        <pc:inkChg chg="add mod">
          <ac:chgData name="Michael Kuniega" userId="999f7fd1-0dc3-4cba-81fd-6a42a8d75a98" providerId="ADAL" clId="{DA7533F6-1196-4316-9E49-784A3F7F72DB}" dt="2022-12-27T01:44:33.691" v="1265"/>
          <ac:inkMkLst>
            <pc:docMk/>
            <pc:sldMk cId="3354801332" sldId="329"/>
            <ac:inkMk id="45" creationId="{6BB87BAD-2CBD-9BB9-5230-C484B4A16630}"/>
          </ac:inkMkLst>
        </pc:inkChg>
        <pc:inkChg chg="add mod">
          <ac:chgData name="Michael Kuniega" userId="999f7fd1-0dc3-4cba-81fd-6a42a8d75a98" providerId="ADAL" clId="{DA7533F6-1196-4316-9E49-784A3F7F72DB}" dt="2022-12-27T01:44:33.691" v="1265"/>
          <ac:inkMkLst>
            <pc:docMk/>
            <pc:sldMk cId="3354801332" sldId="329"/>
            <ac:inkMk id="46" creationId="{A79825C4-37E9-2360-5218-01EE33C2FFDE}"/>
          </ac:inkMkLst>
        </pc:inkChg>
        <pc:inkChg chg="add mod">
          <ac:chgData name="Michael Kuniega" userId="999f7fd1-0dc3-4cba-81fd-6a42a8d75a98" providerId="ADAL" clId="{DA7533F6-1196-4316-9E49-784A3F7F72DB}" dt="2022-12-27T01:44:33.691" v="1265"/>
          <ac:inkMkLst>
            <pc:docMk/>
            <pc:sldMk cId="3354801332" sldId="329"/>
            <ac:inkMk id="47" creationId="{87009171-079A-C9FF-F392-A0822ABB6967}"/>
          </ac:inkMkLst>
        </pc:inkChg>
        <pc:inkChg chg="add mod">
          <ac:chgData name="Michael Kuniega" userId="999f7fd1-0dc3-4cba-81fd-6a42a8d75a98" providerId="ADAL" clId="{DA7533F6-1196-4316-9E49-784A3F7F72DB}" dt="2022-12-27T01:44:33.691" v="1265"/>
          <ac:inkMkLst>
            <pc:docMk/>
            <pc:sldMk cId="3354801332" sldId="329"/>
            <ac:inkMk id="48" creationId="{F21C7F39-43E4-7EAC-BF13-698F66007AF4}"/>
          </ac:inkMkLst>
        </pc:inkChg>
        <pc:inkChg chg="add mod">
          <ac:chgData name="Michael Kuniega" userId="999f7fd1-0dc3-4cba-81fd-6a42a8d75a98" providerId="ADAL" clId="{DA7533F6-1196-4316-9E49-784A3F7F72DB}" dt="2022-12-27T01:44:33.691" v="1265"/>
          <ac:inkMkLst>
            <pc:docMk/>
            <pc:sldMk cId="3354801332" sldId="329"/>
            <ac:inkMk id="49" creationId="{0083C54B-4276-9274-01F3-D9C2BD71316F}"/>
          </ac:inkMkLst>
        </pc:inkChg>
        <pc:inkChg chg="add mod">
          <ac:chgData name="Michael Kuniega" userId="999f7fd1-0dc3-4cba-81fd-6a42a8d75a98" providerId="ADAL" clId="{DA7533F6-1196-4316-9E49-784A3F7F72DB}" dt="2022-12-27T01:44:33.691" v="1265"/>
          <ac:inkMkLst>
            <pc:docMk/>
            <pc:sldMk cId="3354801332" sldId="329"/>
            <ac:inkMk id="51" creationId="{E37D7B93-F270-9206-D5F1-02E4468F1F68}"/>
          </ac:inkMkLst>
        </pc:inkChg>
        <pc:inkChg chg="add mod">
          <ac:chgData name="Michael Kuniega" userId="999f7fd1-0dc3-4cba-81fd-6a42a8d75a98" providerId="ADAL" clId="{DA7533F6-1196-4316-9E49-784A3F7F72DB}" dt="2022-12-27T01:44:33.691" v="1265"/>
          <ac:inkMkLst>
            <pc:docMk/>
            <pc:sldMk cId="3354801332" sldId="329"/>
            <ac:inkMk id="52" creationId="{402848F1-154B-4274-FE52-8EDA0D26BFF6}"/>
          </ac:inkMkLst>
        </pc:inkChg>
        <pc:inkChg chg="add mod">
          <ac:chgData name="Michael Kuniega" userId="999f7fd1-0dc3-4cba-81fd-6a42a8d75a98" providerId="ADAL" clId="{DA7533F6-1196-4316-9E49-784A3F7F72DB}" dt="2022-12-27T01:44:33.691" v="1265"/>
          <ac:inkMkLst>
            <pc:docMk/>
            <pc:sldMk cId="3354801332" sldId="329"/>
            <ac:inkMk id="53" creationId="{56C0AE6F-1EAF-FEF4-BD16-6DB8586BB644}"/>
          </ac:inkMkLst>
        </pc:inkChg>
        <pc:inkChg chg="add mod">
          <ac:chgData name="Michael Kuniega" userId="999f7fd1-0dc3-4cba-81fd-6a42a8d75a98" providerId="ADAL" clId="{DA7533F6-1196-4316-9E49-784A3F7F72DB}" dt="2022-12-27T01:44:33.691" v="1265"/>
          <ac:inkMkLst>
            <pc:docMk/>
            <pc:sldMk cId="3354801332" sldId="329"/>
            <ac:inkMk id="54" creationId="{9EE55EB4-70C6-4FC6-1B66-9EFF1B23E040}"/>
          </ac:inkMkLst>
        </pc:inkChg>
        <pc:inkChg chg="add mod">
          <ac:chgData name="Michael Kuniega" userId="999f7fd1-0dc3-4cba-81fd-6a42a8d75a98" providerId="ADAL" clId="{DA7533F6-1196-4316-9E49-784A3F7F72DB}" dt="2022-12-27T01:44:33.691" v="1265"/>
          <ac:inkMkLst>
            <pc:docMk/>
            <pc:sldMk cId="3354801332" sldId="329"/>
            <ac:inkMk id="55" creationId="{8A05FE3C-2E94-1593-C0AF-E4988C583292}"/>
          </ac:inkMkLst>
        </pc:inkChg>
        <pc:inkChg chg="add mod">
          <ac:chgData name="Michael Kuniega" userId="999f7fd1-0dc3-4cba-81fd-6a42a8d75a98" providerId="ADAL" clId="{DA7533F6-1196-4316-9E49-784A3F7F72DB}" dt="2022-12-27T01:44:33.691" v="1265"/>
          <ac:inkMkLst>
            <pc:docMk/>
            <pc:sldMk cId="3354801332" sldId="329"/>
            <ac:inkMk id="56" creationId="{A31FE335-072B-BF16-AC55-D9E4C0664EF7}"/>
          </ac:inkMkLst>
        </pc:inkChg>
        <pc:inkChg chg="add mod">
          <ac:chgData name="Michael Kuniega" userId="999f7fd1-0dc3-4cba-81fd-6a42a8d75a98" providerId="ADAL" clId="{DA7533F6-1196-4316-9E49-784A3F7F72DB}" dt="2022-12-27T01:44:33.691" v="1265"/>
          <ac:inkMkLst>
            <pc:docMk/>
            <pc:sldMk cId="3354801332" sldId="329"/>
            <ac:inkMk id="57" creationId="{C60212ED-BF25-A063-BD4C-D0C668633E64}"/>
          </ac:inkMkLst>
        </pc:inkChg>
        <pc:inkChg chg="add mod">
          <ac:chgData name="Michael Kuniega" userId="999f7fd1-0dc3-4cba-81fd-6a42a8d75a98" providerId="ADAL" clId="{DA7533F6-1196-4316-9E49-784A3F7F72DB}" dt="2022-12-27T01:44:33.691" v="1265"/>
          <ac:inkMkLst>
            <pc:docMk/>
            <pc:sldMk cId="3354801332" sldId="329"/>
            <ac:inkMk id="60" creationId="{16AB3080-13CB-FAA0-ACD8-AFA453246615}"/>
          </ac:inkMkLst>
        </pc:inkChg>
        <pc:inkChg chg="add mod">
          <ac:chgData name="Michael Kuniega" userId="999f7fd1-0dc3-4cba-81fd-6a42a8d75a98" providerId="ADAL" clId="{DA7533F6-1196-4316-9E49-784A3F7F72DB}" dt="2022-12-27T01:44:33.691" v="1265"/>
          <ac:inkMkLst>
            <pc:docMk/>
            <pc:sldMk cId="3354801332" sldId="329"/>
            <ac:inkMk id="61" creationId="{8D26ACBA-012A-2CB1-65B7-8745DFAB4ACD}"/>
          </ac:inkMkLst>
        </pc:inkChg>
        <pc:inkChg chg="add mod">
          <ac:chgData name="Michael Kuniega" userId="999f7fd1-0dc3-4cba-81fd-6a42a8d75a98" providerId="ADAL" clId="{DA7533F6-1196-4316-9E49-784A3F7F72DB}" dt="2022-12-27T01:44:33.691" v="1265"/>
          <ac:inkMkLst>
            <pc:docMk/>
            <pc:sldMk cId="3354801332" sldId="329"/>
            <ac:inkMk id="62" creationId="{5AB37670-DBA9-5B86-D73D-394DA892CB42}"/>
          </ac:inkMkLst>
        </pc:inkChg>
        <pc:inkChg chg="add mod">
          <ac:chgData name="Michael Kuniega" userId="999f7fd1-0dc3-4cba-81fd-6a42a8d75a98" providerId="ADAL" clId="{DA7533F6-1196-4316-9E49-784A3F7F72DB}" dt="2022-12-27T01:44:33.691" v="1265"/>
          <ac:inkMkLst>
            <pc:docMk/>
            <pc:sldMk cId="3354801332" sldId="329"/>
            <ac:inkMk id="64" creationId="{5461807B-FE2D-9EB1-97B6-108EDB95ABBE}"/>
          </ac:inkMkLst>
        </pc:inkChg>
        <pc:inkChg chg="add mod">
          <ac:chgData name="Michael Kuniega" userId="999f7fd1-0dc3-4cba-81fd-6a42a8d75a98" providerId="ADAL" clId="{DA7533F6-1196-4316-9E49-784A3F7F72DB}" dt="2022-12-27T01:44:33.691" v="1265"/>
          <ac:inkMkLst>
            <pc:docMk/>
            <pc:sldMk cId="3354801332" sldId="329"/>
            <ac:inkMk id="65" creationId="{B3A1D170-B95B-32E9-8A6B-09AC050BCA41}"/>
          </ac:inkMkLst>
        </pc:inkChg>
        <pc:inkChg chg="add mod">
          <ac:chgData name="Michael Kuniega" userId="999f7fd1-0dc3-4cba-81fd-6a42a8d75a98" providerId="ADAL" clId="{DA7533F6-1196-4316-9E49-784A3F7F72DB}" dt="2022-12-27T01:44:33.691" v="1265"/>
          <ac:inkMkLst>
            <pc:docMk/>
            <pc:sldMk cId="3354801332" sldId="329"/>
            <ac:inkMk id="66" creationId="{990D3D5F-269F-112E-CC1A-CB1BABBCE086}"/>
          </ac:inkMkLst>
        </pc:inkChg>
        <pc:inkChg chg="add mod">
          <ac:chgData name="Michael Kuniega" userId="999f7fd1-0dc3-4cba-81fd-6a42a8d75a98" providerId="ADAL" clId="{DA7533F6-1196-4316-9E49-784A3F7F72DB}" dt="2022-12-27T01:44:33.691" v="1265"/>
          <ac:inkMkLst>
            <pc:docMk/>
            <pc:sldMk cId="3354801332" sldId="329"/>
            <ac:inkMk id="67" creationId="{E179FA6C-909C-F3EB-5E55-0930B344BFB3}"/>
          </ac:inkMkLst>
        </pc:inkChg>
        <pc:inkChg chg="add mod">
          <ac:chgData name="Michael Kuniega" userId="999f7fd1-0dc3-4cba-81fd-6a42a8d75a98" providerId="ADAL" clId="{DA7533F6-1196-4316-9E49-784A3F7F72DB}" dt="2022-12-27T01:44:33.691" v="1265"/>
          <ac:inkMkLst>
            <pc:docMk/>
            <pc:sldMk cId="3354801332" sldId="329"/>
            <ac:inkMk id="68" creationId="{88DDA9B6-CBEC-F039-4A5C-7DF68F9547B7}"/>
          </ac:inkMkLst>
        </pc:inkChg>
        <pc:inkChg chg="add mod">
          <ac:chgData name="Michael Kuniega" userId="999f7fd1-0dc3-4cba-81fd-6a42a8d75a98" providerId="ADAL" clId="{DA7533F6-1196-4316-9E49-784A3F7F72DB}" dt="2022-12-27T01:44:33.691" v="1265"/>
          <ac:inkMkLst>
            <pc:docMk/>
            <pc:sldMk cId="3354801332" sldId="329"/>
            <ac:inkMk id="69" creationId="{4142B966-C607-CFBD-159F-09B6CFAB18FB}"/>
          </ac:inkMkLst>
        </pc:inkChg>
        <pc:inkChg chg="add mod">
          <ac:chgData name="Michael Kuniega" userId="999f7fd1-0dc3-4cba-81fd-6a42a8d75a98" providerId="ADAL" clId="{DA7533F6-1196-4316-9E49-784A3F7F72DB}" dt="2022-12-27T01:44:33.691" v="1265"/>
          <ac:inkMkLst>
            <pc:docMk/>
            <pc:sldMk cId="3354801332" sldId="329"/>
            <ac:inkMk id="71" creationId="{40A13303-42E9-6F9E-2ECE-FD8185A67524}"/>
          </ac:inkMkLst>
        </pc:inkChg>
        <pc:inkChg chg="add mod">
          <ac:chgData name="Michael Kuniega" userId="999f7fd1-0dc3-4cba-81fd-6a42a8d75a98" providerId="ADAL" clId="{DA7533F6-1196-4316-9E49-784A3F7F72DB}" dt="2022-12-27T01:44:33.691" v="1265"/>
          <ac:inkMkLst>
            <pc:docMk/>
            <pc:sldMk cId="3354801332" sldId="329"/>
            <ac:inkMk id="72" creationId="{4A256D42-0BF4-3F89-0365-7880626E0022}"/>
          </ac:inkMkLst>
        </pc:inkChg>
        <pc:inkChg chg="add mod">
          <ac:chgData name="Michael Kuniega" userId="999f7fd1-0dc3-4cba-81fd-6a42a8d75a98" providerId="ADAL" clId="{DA7533F6-1196-4316-9E49-784A3F7F72DB}" dt="2022-12-27T01:44:33.691" v="1265"/>
          <ac:inkMkLst>
            <pc:docMk/>
            <pc:sldMk cId="3354801332" sldId="329"/>
            <ac:inkMk id="73" creationId="{AA49947E-51BD-7AAF-CA60-FFB691DDCF4A}"/>
          </ac:inkMkLst>
        </pc:inkChg>
        <pc:inkChg chg="add mod">
          <ac:chgData name="Michael Kuniega" userId="999f7fd1-0dc3-4cba-81fd-6a42a8d75a98" providerId="ADAL" clId="{DA7533F6-1196-4316-9E49-784A3F7F72DB}" dt="2022-12-27T01:44:33.691" v="1265"/>
          <ac:inkMkLst>
            <pc:docMk/>
            <pc:sldMk cId="3354801332" sldId="329"/>
            <ac:inkMk id="74" creationId="{104468C4-D5F4-1681-6DD4-46266ADB0C25}"/>
          </ac:inkMkLst>
        </pc:inkChg>
        <pc:inkChg chg="add mod">
          <ac:chgData name="Michael Kuniega" userId="999f7fd1-0dc3-4cba-81fd-6a42a8d75a98" providerId="ADAL" clId="{DA7533F6-1196-4316-9E49-784A3F7F72DB}" dt="2022-12-27T01:44:33.691" v="1265"/>
          <ac:inkMkLst>
            <pc:docMk/>
            <pc:sldMk cId="3354801332" sldId="329"/>
            <ac:inkMk id="75" creationId="{349ACA2D-ECB2-6328-DCE6-46FEFD4AB390}"/>
          </ac:inkMkLst>
        </pc:inkChg>
        <pc:inkChg chg="add mod">
          <ac:chgData name="Michael Kuniega" userId="999f7fd1-0dc3-4cba-81fd-6a42a8d75a98" providerId="ADAL" clId="{DA7533F6-1196-4316-9E49-784A3F7F72DB}" dt="2022-12-27T01:44:33.691" v="1265"/>
          <ac:inkMkLst>
            <pc:docMk/>
            <pc:sldMk cId="3354801332" sldId="329"/>
            <ac:inkMk id="76" creationId="{3EDA0BC3-0881-EBE4-71C6-88B9D8960235}"/>
          </ac:inkMkLst>
        </pc:inkChg>
        <pc:inkChg chg="add mod">
          <ac:chgData name="Michael Kuniega" userId="999f7fd1-0dc3-4cba-81fd-6a42a8d75a98" providerId="ADAL" clId="{DA7533F6-1196-4316-9E49-784A3F7F72DB}" dt="2022-12-27T01:44:33.691" v="1265"/>
          <ac:inkMkLst>
            <pc:docMk/>
            <pc:sldMk cId="3354801332" sldId="329"/>
            <ac:inkMk id="77" creationId="{E40EBF1A-7549-150E-D3A0-B21AA143F70B}"/>
          </ac:inkMkLst>
        </pc:inkChg>
        <pc:inkChg chg="add mod">
          <ac:chgData name="Michael Kuniega" userId="999f7fd1-0dc3-4cba-81fd-6a42a8d75a98" providerId="ADAL" clId="{DA7533F6-1196-4316-9E49-784A3F7F72DB}" dt="2022-12-27T01:44:33.691" v="1265"/>
          <ac:inkMkLst>
            <pc:docMk/>
            <pc:sldMk cId="3354801332" sldId="329"/>
            <ac:inkMk id="78" creationId="{5C8C8C64-1B28-1C24-328B-F471B427677B}"/>
          </ac:inkMkLst>
        </pc:inkChg>
        <pc:inkChg chg="add mod">
          <ac:chgData name="Michael Kuniega" userId="999f7fd1-0dc3-4cba-81fd-6a42a8d75a98" providerId="ADAL" clId="{DA7533F6-1196-4316-9E49-784A3F7F72DB}" dt="2022-12-27T01:44:33.691" v="1265"/>
          <ac:inkMkLst>
            <pc:docMk/>
            <pc:sldMk cId="3354801332" sldId="329"/>
            <ac:inkMk id="79" creationId="{8BAE46D0-FEB3-5206-731D-F437F21B8C68}"/>
          </ac:inkMkLst>
        </pc:inkChg>
        <pc:inkChg chg="add mod">
          <ac:chgData name="Michael Kuniega" userId="999f7fd1-0dc3-4cba-81fd-6a42a8d75a98" providerId="ADAL" clId="{DA7533F6-1196-4316-9E49-784A3F7F72DB}" dt="2022-12-27T01:44:33.691" v="1265"/>
          <ac:inkMkLst>
            <pc:docMk/>
            <pc:sldMk cId="3354801332" sldId="329"/>
            <ac:inkMk id="80" creationId="{40D3A741-E57A-5522-F49B-493EEBCBE1B9}"/>
          </ac:inkMkLst>
        </pc:inkChg>
        <pc:inkChg chg="add mod">
          <ac:chgData name="Michael Kuniega" userId="999f7fd1-0dc3-4cba-81fd-6a42a8d75a98" providerId="ADAL" clId="{DA7533F6-1196-4316-9E49-784A3F7F72DB}" dt="2022-12-27T01:44:33.691" v="1265"/>
          <ac:inkMkLst>
            <pc:docMk/>
            <pc:sldMk cId="3354801332" sldId="329"/>
            <ac:inkMk id="81" creationId="{3A5A755D-DD64-1381-436C-3EFCF1ADD437}"/>
          </ac:inkMkLst>
        </pc:inkChg>
        <pc:inkChg chg="add mod">
          <ac:chgData name="Michael Kuniega" userId="999f7fd1-0dc3-4cba-81fd-6a42a8d75a98" providerId="ADAL" clId="{DA7533F6-1196-4316-9E49-784A3F7F72DB}" dt="2022-12-27T01:44:33.691" v="1265"/>
          <ac:inkMkLst>
            <pc:docMk/>
            <pc:sldMk cId="3354801332" sldId="329"/>
            <ac:inkMk id="82" creationId="{368E54AB-D714-670D-8DB1-F27F6FD0D76D}"/>
          </ac:inkMkLst>
        </pc:inkChg>
        <pc:inkChg chg="add mod">
          <ac:chgData name="Michael Kuniega" userId="999f7fd1-0dc3-4cba-81fd-6a42a8d75a98" providerId="ADAL" clId="{DA7533F6-1196-4316-9E49-784A3F7F72DB}" dt="2022-12-27T01:44:33.691" v="1265"/>
          <ac:inkMkLst>
            <pc:docMk/>
            <pc:sldMk cId="3354801332" sldId="329"/>
            <ac:inkMk id="84" creationId="{372366FF-AAEF-95FB-7BCA-4A5E876F4C66}"/>
          </ac:inkMkLst>
        </pc:inkChg>
        <pc:inkChg chg="add mod">
          <ac:chgData name="Michael Kuniega" userId="999f7fd1-0dc3-4cba-81fd-6a42a8d75a98" providerId="ADAL" clId="{DA7533F6-1196-4316-9E49-784A3F7F72DB}" dt="2022-12-27T01:44:33.691" v="1265"/>
          <ac:inkMkLst>
            <pc:docMk/>
            <pc:sldMk cId="3354801332" sldId="329"/>
            <ac:inkMk id="85" creationId="{D3138AED-A914-394C-CE95-0E96B7ADA99F}"/>
          </ac:inkMkLst>
        </pc:inkChg>
        <pc:inkChg chg="add mod">
          <ac:chgData name="Michael Kuniega" userId="999f7fd1-0dc3-4cba-81fd-6a42a8d75a98" providerId="ADAL" clId="{DA7533F6-1196-4316-9E49-784A3F7F72DB}" dt="2022-12-27T01:44:33.691" v="1265"/>
          <ac:inkMkLst>
            <pc:docMk/>
            <pc:sldMk cId="3354801332" sldId="329"/>
            <ac:inkMk id="86" creationId="{1C2E9D79-B28C-4C8E-2671-1D5FEADAFB18}"/>
          </ac:inkMkLst>
        </pc:inkChg>
        <pc:inkChg chg="add mod">
          <ac:chgData name="Michael Kuniega" userId="999f7fd1-0dc3-4cba-81fd-6a42a8d75a98" providerId="ADAL" clId="{DA7533F6-1196-4316-9E49-784A3F7F72DB}" dt="2022-12-27T01:44:33.691" v="1265"/>
          <ac:inkMkLst>
            <pc:docMk/>
            <pc:sldMk cId="3354801332" sldId="329"/>
            <ac:inkMk id="87" creationId="{3C0F7C5E-7E95-2DC5-39CD-2ABCB37D36F6}"/>
          </ac:inkMkLst>
        </pc:inkChg>
        <pc:inkChg chg="add mod">
          <ac:chgData name="Michael Kuniega" userId="999f7fd1-0dc3-4cba-81fd-6a42a8d75a98" providerId="ADAL" clId="{DA7533F6-1196-4316-9E49-784A3F7F72DB}" dt="2022-12-27T01:44:33.691" v="1265"/>
          <ac:inkMkLst>
            <pc:docMk/>
            <pc:sldMk cId="3354801332" sldId="329"/>
            <ac:inkMk id="88" creationId="{F9F247F9-E940-3616-DAF0-236285165691}"/>
          </ac:inkMkLst>
        </pc:inkChg>
        <pc:inkChg chg="add mod">
          <ac:chgData name="Michael Kuniega" userId="999f7fd1-0dc3-4cba-81fd-6a42a8d75a98" providerId="ADAL" clId="{DA7533F6-1196-4316-9E49-784A3F7F72DB}" dt="2022-12-27T01:44:33.691" v="1265"/>
          <ac:inkMkLst>
            <pc:docMk/>
            <pc:sldMk cId="3354801332" sldId="329"/>
            <ac:inkMk id="89" creationId="{2771B0BA-DB2F-2477-D6F2-6F0501A0D5B3}"/>
          </ac:inkMkLst>
        </pc:inkChg>
        <pc:inkChg chg="add mod">
          <ac:chgData name="Michael Kuniega" userId="999f7fd1-0dc3-4cba-81fd-6a42a8d75a98" providerId="ADAL" clId="{DA7533F6-1196-4316-9E49-784A3F7F72DB}" dt="2022-12-27T01:44:33.691" v="1265"/>
          <ac:inkMkLst>
            <pc:docMk/>
            <pc:sldMk cId="3354801332" sldId="329"/>
            <ac:inkMk id="90" creationId="{CE02C5F9-91D9-F068-09E5-65BDCC9A6B94}"/>
          </ac:inkMkLst>
        </pc:inkChg>
        <pc:inkChg chg="add mod">
          <ac:chgData name="Michael Kuniega" userId="999f7fd1-0dc3-4cba-81fd-6a42a8d75a98" providerId="ADAL" clId="{DA7533F6-1196-4316-9E49-784A3F7F72DB}" dt="2022-12-27T01:44:33.691" v="1265"/>
          <ac:inkMkLst>
            <pc:docMk/>
            <pc:sldMk cId="3354801332" sldId="329"/>
            <ac:inkMk id="91" creationId="{875F884F-3BC2-B24F-55E9-93EE421AF273}"/>
          </ac:inkMkLst>
        </pc:inkChg>
        <pc:inkChg chg="add mod">
          <ac:chgData name="Michael Kuniega" userId="999f7fd1-0dc3-4cba-81fd-6a42a8d75a98" providerId="ADAL" clId="{DA7533F6-1196-4316-9E49-784A3F7F72DB}" dt="2022-12-27T01:44:33.691" v="1265"/>
          <ac:inkMkLst>
            <pc:docMk/>
            <pc:sldMk cId="3354801332" sldId="329"/>
            <ac:inkMk id="92" creationId="{E5BF9D79-3164-EDE2-CED8-3442D0E96E7F}"/>
          </ac:inkMkLst>
        </pc:inkChg>
        <pc:inkChg chg="add mod">
          <ac:chgData name="Michael Kuniega" userId="999f7fd1-0dc3-4cba-81fd-6a42a8d75a98" providerId="ADAL" clId="{DA7533F6-1196-4316-9E49-784A3F7F72DB}" dt="2022-12-27T01:44:33.691" v="1265"/>
          <ac:inkMkLst>
            <pc:docMk/>
            <pc:sldMk cId="3354801332" sldId="329"/>
            <ac:inkMk id="93" creationId="{672344F4-44C8-4621-C96B-27D9F87C16CE}"/>
          </ac:inkMkLst>
        </pc:inkChg>
        <pc:inkChg chg="add mod">
          <ac:chgData name="Michael Kuniega" userId="999f7fd1-0dc3-4cba-81fd-6a42a8d75a98" providerId="ADAL" clId="{DA7533F6-1196-4316-9E49-784A3F7F72DB}" dt="2022-12-27T01:44:33.691" v="1265"/>
          <ac:inkMkLst>
            <pc:docMk/>
            <pc:sldMk cId="3354801332" sldId="329"/>
            <ac:inkMk id="94" creationId="{9BA9552F-1B7F-E9B2-3168-630D15E6E2A4}"/>
          </ac:inkMkLst>
        </pc:inkChg>
        <pc:inkChg chg="add mod">
          <ac:chgData name="Michael Kuniega" userId="999f7fd1-0dc3-4cba-81fd-6a42a8d75a98" providerId="ADAL" clId="{DA7533F6-1196-4316-9E49-784A3F7F72DB}" dt="2022-12-27T01:44:33.691" v="1265"/>
          <ac:inkMkLst>
            <pc:docMk/>
            <pc:sldMk cId="3354801332" sldId="329"/>
            <ac:inkMk id="95" creationId="{2F6C6F9C-D293-0894-16F3-C8AEC99282C9}"/>
          </ac:inkMkLst>
        </pc:inkChg>
        <pc:inkChg chg="add mod">
          <ac:chgData name="Michael Kuniega" userId="999f7fd1-0dc3-4cba-81fd-6a42a8d75a98" providerId="ADAL" clId="{DA7533F6-1196-4316-9E49-784A3F7F72DB}" dt="2022-12-27T01:44:20.211" v="1246"/>
          <ac:inkMkLst>
            <pc:docMk/>
            <pc:sldMk cId="3354801332" sldId="329"/>
            <ac:inkMk id="97" creationId="{DEA9EF08-D8D1-1F33-6C24-709919C72A9A}"/>
          </ac:inkMkLst>
        </pc:inkChg>
        <pc:inkChg chg="add mod">
          <ac:chgData name="Michael Kuniega" userId="999f7fd1-0dc3-4cba-81fd-6a42a8d75a98" providerId="ADAL" clId="{DA7533F6-1196-4316-9E49-784A3F7F72DB}" dt="2022-12-27T01:44:20.211" v="1246"/>
          <ac:inkMkLst>
            <pc:docMk/>
            <pc:sldMk cId="3354801332" sldId="329"/>
            <ac:inkMk id="98" creationId="{06EF5098-B0E3-C5AA-7869-621995DBD67C}"/>
          </ac:inkMkLst>
        </pc:inkChg>
        <pc:inkChg chg="add mod">
          <ac:chgData name="Michael Kuniega" userId="999f7fd1-0dc3-4cba-81fd-6a42a8d75a98" providerId="ADAL" clId="{DA7533F6-1196-4316-9E49-784A3F7F72DB}" dt="2022-12-27T01:44:20.211" v="1246"/>
          <ac:inkMkLst>
            <pc:docMk/>
            <pc:sldMk cId="3354801332" sldId="329"/>
            <ac:inkMk id="99" creationId="{6DD2323D-5002-F893-D5F0-AF61AB130D37}"/>
          </ac:inkMkLst>
        </pc:inkChg>
        <pc:inkChg chg="add mod">
          <ac:chgData name="Michael Kuniega" userId="999f7fd1-0dc3-4cba-81fd-6a42a8d75a98" providerId="ADAL" clId="{DA7533F6-1196-4316-9E49-784A3F7F72DB}" dt="2022-12-27T01:44:20.211" v="1246"/>
          <ac:inkMkLst>
            <pc:docMk/>
            <pc:sldMk cId="3354801332" sldId="329"/>
            <ac:inkMk id="100" creationId="{38D7F196-CBA0-8DFF-0DB2-9F67D4D7838D}"/>
          </ac:inkMkLst>
        </pc:inkChg>
        <pc:inkChg chg="add mod">
          <ac:chgData name="Michael Kuniega" userId="999f7fd1-0dc3-4cba-81fd-6a42a8d75a98" providerId="ADAL" clId="{DA7533F6-1196-4316-9E49-784A3F7F72DB}" dt="2022-12-27T01:44:20.211" v="1246"/>
          <ac:inkMkLst>
            <pc:docMk/>
            <pc:sldMk cId="3354801332" sldId="329"/>
            <ac:inkMk id="101" creationId="{E2073CC8-383F-68C4-E618-471E49FDAC82}"/>
          </ac:inkMkLst>
        </pc:inkChg>
        <pc:inkChg chg="add mod">
          <ac:chgData name="Michael Kuniega" userId="999f7fd1-0dc3-4cba-81fd-6a42a8d75a98" providerId="ADAL" clId="{DA7533F6-1196-4316-9E49-784A3F7F72DB}" dt="2022-12-27T01:44:20.211" v="1246"/>
          <ac:inkMkLst>
            <pc:docMk/>
            <pc:sldMk cId="3354801332" sldId="329"/>
            <ac:inkMk id="102" creationId="{1B25A72A-4739-B8F6-F1C3-3AB8FA6225A1}"/>
          </ac:inkMkLst>
        </pc:inkChg>
        <pc:inkChg chg="add mod">
          <ac:chgData name="Michael Kuniega" userId="999f7fd1-0dc3-4cba-81fd-6a42a8d75a98" providerId="ADAL" clId="{DA7533F6-1196-4316-9E49-784A3F7F72DB}" dt="2022-12-27T01:44:20.211" v="1246"/>
          <ac:inkMkLst>
            <pc:docMk/>
            <pc:sldMk cId="3354801332" sldId="329"/>
            <ac:inkMk id="103" creationId="{BF2736E2-C627-558B-4298-3897D100557A}"/>
          </ac:inkMkLst>
        </pc:inkChg>
        <pc:inkChg chg="add mod">
          <ac:chgData name="Michael Kuniega" userId="999f7fd1-0dc3-4cba-81fd-6a42a8d75a98" providerId="ADAL" clId="{DA7533F6-1196-4316-9E49-784A3F7F72DB}" dt="2022-12-27T01:44:20.211" v="1246"/>
          <ac:inkMkLst>
            <pc:docMk/>
            <pc:sldMk cId="3354801332" sldId="329"/>
            <ac:inkMk id="104" creationId="{6FCA392F-EEB5-D09E-086F-9EA5C1B842BB}"/>
          </ac:inkMkLst>
        </pc:inkChg>
        <pc:inkChg chg="add mod">
          <ac:chgData name="Michael Kuniega" userId="999f7fd1-0dc3-4cba-81fd-6a42a8d75a98" providerId="ADAL" clId="{DA7533F6-1196-4316-9E49-784A3F7F72DB}" dt="2022-12-27T01:44:20.211" v="1246"/>
          <ac:inkMkLst>
            <pc:docMk/>
            <pc:sldMk cId="3354801332" sldId="329"/>
            <ac:inkMk id="105" creationId="{890DE1AF-5DC4-E2F2-4EAA-0AFB0F7E8AD2}"/>
          </ac:inkMkLst>
        </pc:inkChg>
        <pc:inkChg chg="add mod">
          <ac:chgData name="Michael Kuniega" userId="999f7fd1-0dc3-4cba-81fd-6a42a8d75a98" providerId="ADAL" clId="{DA7533F6-1196-4316-9E49-784A3F7F72DB}" dt="2022-12-27T01:44:20.211" v="1246"/>
          <ac:inkMkLst>
            <pc:docMk/>
            <pc:sldMk cId="3354801332" sldId="329"/>
            <ac:inkMk id="106" creationId="{8A38B141-7E86-08B9-2F8A-7891DF1427F9}"/>
          </ac:inkMkLst>
        </pc:inkChg>
        <pc:inkChg chg="add mod">
          <ac:chgData name="Michael Kuniega" userId="999f7fd1-0dc3-4cba-81fd-6a42a8d75a98" providerId="ADAL" clId="{DA7533F6-1196-4316-9E49-784A3F7F72DB}" dt="2022-12-27T01:44:20.211" v="1246"/>
          <ac:inkMkLst>
            <pc:docMk/>
            <pc:sldMk cId="3354801332" sldId="329"/>
            <ac:inkMk id="107" creationId="{F028A482-8ACB-8EB4-931C-444B737105C5}"/>
          </ac:inkMkLst>
        </pc:inkChg>
        <pc:inkChg chg="add mod">
          <ac:chgData name="Michael Kuniega" userId="999f7fd1-0dc3-4cba-81fd-6a42a8d75a98" providerId="ADAL" clId="{DA7533F6-1196-4316-9E49-784A3F7F72DB}" dt="2022-12-27T01:44:33.691" v="1265"/>
          <ac:inkMkLst>
            <pc:docMk/>
            <pc:sldMk cId="3354801332" sldId="329"/>
            <ac:inkMk id="109" creationId="{F6A3E9D5-AC9B-0DFC-D82E-08F5B60CC75B}"/>
          </ac:inkMkLst>
        </pc:inkChg>
        <pc:inkChg chg="add mod">
          <ac:chgData name="Michael Kuniega" userId="999f7fd1-0dc3-4cba-81fd-6a42a8d75a98" providerId="ADAL" clId="{DA7533F6-1196-4316-9E49-784A3F7F72DB}" dt="2022-12-27T01:44:33.691" v="1265"/>
          <ac:inkMkLst>
            <pc:docMk/>
            <pc:sldMk cId="3354801332" sldId="329"/>
            <ac:inkMk id="110" creationId="{D7460FD1-A545-2C4D-2935-30A0498F06C4}"/>
          </ac:inkMkLst>
        </pc:inkChg>
        <pc:inkChg chg="add mod">
          <ac:chgData name="Michael Kuniega" userId="999f7fd1-0dc3-4cba-81fd-6a42a8d75a98" providerId="ADAL" clId="{DA7533F6-1196-4316-9E49-784A3F7F72DB}" dt="2022-12-27T01:44:33.691" v="1265"/>
          <ac:inkMkLst>
            <pc:docMk/>
            <pc:sldMk cId="3354801332" sldId="329"/>
            <ac:inkMk id="111" creationId="{F346B2C1-F6E9-4E0B-CA36-EA33913FB067}"/>
          </ac:inkMkLst>
        </pc:inkChg>
        <pc:inkChg chg="add mod">
          <ac:chgData name="Michael Kuniega" userId="999f7fd1-0dc3-4cba-81fd-6a42a8d75a98" providerId="ADAL" clId="{DA7533F6-1196-4316-9E49-784A3F7F72DB}" dt="2022-12-27T01:44:33.691" v="1265"/>
          <ac:inkMkLst>
            <pc:docMk/>
            <pc:sldMk cId="3354801332" sldId="329"/>
            <ac:inkMk id="112" creationId="{A60E218A-D5AD-08AA-2525-C83F93E87CF2}"/>
          </ac:inkMkLst>
        </pc:inkChg>
        <pc:inkChg chg="add mod">
          <ac:chgData name="Michael Kuniega" userId="999f7fd1-0dc3-4cba-81fd-6a42a8d75a98" providerId="ADAL" clId="{DA7533F6-1196-4316-9E49-784A3F7F72DB}" dt="2022-12-27T01:44:33.691" v="1265"/>
          <ac:inkMkLst>
            <pc:docMk/>
            <pc:sldMk cId="3354801332" sldId="329"/>
            <ac:inkMk id="114" creationId="{4820DAF5-5156-3E96-0780-28511C4A03BA}"/>
          </ac:inkMkLst>
        </pc:inkChg>
        <pc:inkChg chg="add mod">
          <ac:chgData name="Michael Kuniega" userId="999f7fd1-0dc3-4cba-81fd-6a42a8d75a98" providerId="ADAL" clId="{DA7533F6-1196-4316-9E49-784A3F7F72DB}" dt="2022-12-27T01:44:33.691" v="1265"/>
          <ac:inkMkLst>
            <pc:docMk/>
            <pc:sldMk cId="3354801332" sldId="329"/>
            <ac:inkMk id="115" creationId="{C19345D6-B885-2303-6CB5-5DD186961FB2}"/>
          </ac:inkMkLst>
        </pc:inkChg>
        <pc:inkChg chg="add mod">
          <ac:chgData name="Michael Kuniega" userId="999f7fd1-0dc3-4cba-81fd-6a42a8d75a98" providerId="ADAL" clId="{DA7533F6-1196-4316-9E49-784A3F7F72DB}" dt="2022-12-27T01:44:33.691" v="1265"/>
          <ac:inkMkLst>
            <pc:docMk/>
            <pc:sldMk cId="3354801332" sldId="329"/>
            <ac:inkMk id="116" creationId="{1E079EA2-1E2B-8399-36F9-0884C8E79188}"/>
          </ac:inkMkLst>
        </pc:inkChg>
        <pc:inkChg chg="add mod">
          <ac:chgData name="Michael Kuniega" userId="999f7fd1-0dc3-4cba-81fd-6a42a8d75a98" providerId="ADAL" clId="{DA7533F6-1196-4316-9E49-784A3F7F72DB}" dt="2022-12-27T01:44:33.691" v="1265"/>
          <ac:inkMkLst>
            <pc:docMk/>
            <pc:sldMk cId="3354801332" sldId="329"/>
            <ac:inkMk id="117" creationId="{882A557E-568B-5FF9-6CEB-E5EEBDC988D5}"/>
          </ac:inkMkLst>
        </pc:inkChg>
        <pc:inkChg chg="add mod">
          <ac:chgData name="Michael Kuniega" userId="999f7fd1-0dc3-4cba-81fd-6a42a8d75a98" providerId="ADAL" clId="{DA7533F6-1196-4316-9E49-784A3F7F72DB}" dt="2022-12-27T01:44:33.691" v="1265"/>
          <ac:inkMkLst>
            <pc:docMk/>
            <pc:sldMk cId="3354801332" sldId="329"/>
            <ac:inkMk id="118" creationId="{9AB39AC5-8A9B-DC49-7314-F42D088AEBC5}"/>
          </ac:inkMkLst>
        </pc:inkChg>
        <pc:inkChg chg="add mod">
          <ac:chgData name="Michael Kuniega" userId="999f7fd1-0dc3-4cba-81fd-6a42a8d75a98" providerId="ADAL" clId="{DA7533F6-1196-4316-9E49-784A3F7F72DB}" dt="2022-12-27T01:44:33.691" v="1265"/>
          <ac:inkMkLst>
            <pc:docMk/>
            <pc:sldMk cId="3354801332" sldId="329"/>
            <ac:inkMk id="119" creationId="{E7E84DD4-1008-7086-0313-269950D170D5}"/>
          </ac:inkMkLst>
        </pc:inkChg>
        <pc:inkChg chg="add mod">
          <ac:chgData name="Michael Kuniega" userId="999f7fd1-0dc3-4cba-81fd-6a42a8d75a98" providerId="ADAL" clId="{DA7533F6-1196-4316-9E49-784A3F7F72DB}" dt="2022-12-27T01:44:33.691" v="1265"/>
          <ac:inkMkLst>
            <pc:docMk/>
            <pc:sldMk cId="3354801332" sldId="329"/>
            <ac:inkMk id="120" creationId="{CAAB4A21-9B0A-514B-5ED4-8C2B9E39015B}"/>
          </ac:inkMkLst>
        </pc:inkChg>
        <pc:inkChg chg="add mod">
          <ac:chgData name="Michael Kuniega" userId="999f7fd1-0dc3-4cba-81fd-6a42a8d75a98" providerId="ADAL" clId="{DA7533F6-1196-4316-9E49-784A3F7F72DB}" dt="2022-12-27T01:44:31.524" v="1262"/>
          <ac:inkMkLst>
            <pc:docMk/>
            <pc:sldMk cId="3354801332" sldId="329"/>
            <ac:inkMk id="123" creationId="{BB61CEDE-4A68-FC50-B354-74A1AF5DD812}"/>
          </ac:inkMkLst>
        </pc:inkChg>
        <pc:inkChg chg="add mod">
          <ac:chgData name="Michael Kuniega" userId="999f7fd1-0dc3-4cba-81fd-6a42a8d75a98" providerId="ADAL" clId="{DA7533F6-1196-4316-9E49-784A3F7F72DB}" dt="2022-12-27T01:44:31.524" v="1262"/>
          <ac:inkMkLst>
            <pc:docMk/>
            <pc:sldMk cId="3354801332" sldId="329"/>
            <ac:inkMk id="124" creationId="{83711B30-A6B0-575A-C972-8806A7B80816}"/>
          </ac:inkMkLst>
        </pc:inkChg>
        <pc:inkChg chg="add mod">
          <ac:chgData name="Michael Kuniega" userId="999f7fd1-0dc3-4cba-81fd-6a42a8d75a98" providerId="ADAL" clId="{DA7533F6-1196-4316-9E49-784A3F7F72DB}" dt="2022-12-27T01:44:33.691" v="1265"/>
          <ac:inkMkLst>
            <pc:docMk/>
            <pc:sldMk cId="3354801332" sldId="329"/>
            <ac:inkMk id="126" creationId="{C35B7F52-D5A2-39ED-EB25-CC02EABFC3F5}"/>
          </ac:inkMkLst>
        </pc:inkChg>
        <pc:inkChg chg="add mod">
          <ac:chgData name="Michael Kuniega" userId="999f7fd1-0dc3-4cba-81fd-6a42a8d75a98" providerId="ADAL" clId="{DA7533F6-1196-4316-9E49-784A3F7F72DB}" dt="2022-12-27T01:44:33.691" v="1265"/>
          <ac:inkMkLst>
            <pc:docMk/>
            <pc:sldMk cId="3354801332" sldId="329"/>
            <ac:inkMk id="127" creationId="{FAB75077-8CCC-0900-E38C-C6BD49E77022}"/>
          </ac:inkMkLst>
        </pc:inkChg>
        <pc:inkChg chg="add mod">
          <ac:chgData name="Michael Kuniega" userId="999f7fd1-0dc3-4cba-81fd-6a42a8d75a98" providerId="ADAL" clId="{DA7533F6-1196-4316-9E49-784A3F7F72DB}" dt="2022-12-27T01:44:42.177" v="1280"/>
          <ac:inkMkLst>
            <pc:docMk/>
            <pc:sldMk cId="3354801332" sldId="329"/>
            <ac:inkMk id="129" creationId="{CD74EEA0-74D1-9947-ACE7-D614F9C672E7}"/>
          </ac:inkMkLst>
        </pc:inkChg>
        <pc:inkChg chg="add mod">
          <ac:chgData name="Michael Kuniega" userId="999f7fd1-0dc3-4cba-81fd-6a42a8d75a98" providerId="ADAL" clId="{DA7533F6-1196-4316-9E49-784A3F7F72DB}" dt="2022-12-27T01:44:42.177" v="1280"/>
          <ac:inkMkLst>
            <pc:docMk/>
            <pc:sldMk cId="3354801332" sldId="329"/>
            <ac:inkMk id="130" creationId="{5662B667-30A6-DF69-4023-A925D898737E}"/>
          </ac:inkMkLst>
        </pc:inkChg>
        <pc:inkChg chg="add mod">
          <ac:chgData name="Michael Kuniega" userId="999f7fd1-0dc3-4cba-81fd-6a42a8d75a98" providerId="ADAL" clId="{DA7533F6-1196-4316-9E49-784A3F7F72DB}" dt="2022-12-27T01:44:42.177" v="1280"/>
          <ac:inkMkLst>
            <pc:docMk/>
            <pc:sldMk cId="3354801332" sldId="329"/>
            <ac:inkMk id="132" creationId="{0958F573-692E-BC95-648F-B8D7F19ECED4}"/>
          </ac:inkMkLst>
        </pc:inkChg>
        <pc:inkChg chg="add mod">
          <ac:chgData name="Michael Kuniega" userId="999f7fd1-0dc3-4cba-81fd-6a42a8d75a98" providerId="ADAL" clId="{DA7533F6-1196-4316-9E49-784A3F7F72DB}" dt="2022-12-27T01:44:42.177" v="1280"/>
          <ac:inkMkLst>
            <pc:docMk/>
            <pc:sldMk cId="3354801332" sldId="329"/>
            <ac:inkMk id="133" creationId="{46A81D3C-F082-71FF-8947-381B06ADE069}"/>
          </ac:inkMkLst>
        </pc:inkChg>
        <pc:inkChg chg="add mod">
          <ac:chgData name="Michael Kuniega" userId="999f7fd1-0dc3-4cba-81fd-6a42a8d75a98" providerId="ADAL" clId="{DA7533F6-1196-4316-9E49-784A3F7F72DB}" dt="2022-12-27T01:44:42.177" v="1280"/>
          <ac:inkMkLst>
            <pc:docMk/>
            <pc:sldMk cId="3354801332" sldId="329"/>
            <ac:inkMk id="134" creationId="{38B1EA2C-37E9-D283-3FEF-9C3C66C7B366}"/>
          </ac:inkMkLst>
        </pc:inkChg>
        <pc:inkChg chg="add mod">
          <ac:chgData name="Michael Kuniega" userId="999f7fd1-0dc3-4cba-81fd-6a42a8d75a98" providerId="ADAL" clId="{DA7533F6-1196-4316-9E49-784A3F7F72DB}" dt="2022-12-27T01:44:42.177" v="1280"/>
          <ac:inkMkLst>
            <pc:docMk/>
            <pc:sldMk cId="3354801332" sldId="329"/>
            <ac:inkMk id="135" creationId="{7F223828-AB54-053E-E40B-8710E82AE67D}"/>
          </ac:inkMkLst>
        </pc:inkChg>
        <pc:inkChg chg="add mod">
          <ac:chgData name="Michael Kuniega" userId="999f7fd1-0dc3-4cba-81fd-6a42a8d75a98" providerId="ADAL" clId="{DA7533F6-1196-4316-9E49-784A3F7F72DB}" dt="2022-12-27T01:44:42.177" v="1280"/>
          <ac:inkMkLst>
            <pc:docMk/>
            <pc:sldMk cId="3354801332" sldId="329"/>
            <ac:inkMk id="136" creationId="{54CEBFF6-DFDA-D75D-DCFB-9D6885B2A228}"/>
          </ac:inkMkLst>
        </pc:inkChg>
        <pc:inkChg chg="add mod">
          <ac:chgData name="Michael Kuniega" userId="999f7fd1-0dc3-4cba-81fd-6a42a8d75a98" providerId="ADAL" clId="{DA7533F6-1196-4316-9E49-784A3F7F72DB}" dt="2022-12-27T01:44:42.177" v="1280"/>
          <ac:inkMkLst>
            <pc:docMk/>
            <pc:sldMk cId="3354801332" sldId="329"/>
            <ac:inkMk id="137" creationId="{83900A68-8A6E-6675-9679-4A2531514519}"/>
          </ac:inkMkLst>
        </pc:inkChg>
        <pc:inkChg chg="add mod">
          <ac:chgData name="Michael Kuniega" userId="999f7fd1-0dc3-4cba-81fd-6a42a8d75a98" providerId="ADAL" clId="{DA7533F6-1196-4316-9E49-784A3F7F72DB}" dt="2022-12-27T01:44:42.177" v="1280"/>
          <ac:inkMkLst>
            <pc:docMk/>
            <pc:sldMk cId="3354801332" sldId="329"/>
            <ac:inkMk id="138" creationId="{B2640518-D653-F43D-7DB4-3566CE09CF91}"/>
          </ac:inkMkLst>
        </pc:inkChg>
        <pc:inkChg chg="add mod">
          <ac:chgData name="Michael Kuniega" userId="999f7fd1-0dc3-4cba-81fd-6a42a8d75a98" providerId="ADAL" clId="{DA7533F6-1196-4316-9E49-784A3F7F72DB}" dt="2022-12-27T01:44:42.177" v="1280"/>
          <ac:inkMkLst>
            <pc:docMk/>
            <pc:sldMk cId="3354801332" sldId="329"/>
            <ac:inkMk id="139" creationId="{0554BC61-408A-8A00-70FE-D0275CE8AF55}"/>
          </ac:inkMkLst>
        </pc:inkChg>
        <pc:inkChg chg="add mod">
          <ac:chgData name="Michael Kuniega" userId="999f7fd1-0dc3-4cba-81fd-6a42a8d75a98" providerId="ADAL" clId="{DA7533F6-1196-4316-9E49-784A3F7F72DB}" dt="2022-12-27T01:44:42.177" v="1280"/>
          <ac:inkMkLst>
            <pc:docMk/>
            <pc:sldMk cId="3354801332" sldId="329"/>
            <ac:inkMk id="140" creationId="{CEFA8C36-E021-B019-1EDF-B1081BE91E52}"/>
          </ac:inkMkLst>
        </pc:inkChg>
        <pc:inkChg chg="add mod">
          <ac:chgData name="Michael Kuniega" userId="999f7fd1-0dc3-4cba-81fd-6a42a8d75a98" providerId="ADAL" clId="{DA7533F6-1196-4316-9E49-784A3F7F72DB}" dt="2022-12-27T01:44:42.177" v="1280"/>
          <ac:inkMkLst>
            <pc:docMk/>
            <pc:sldMk cId="3354801332" sldId="329"/>
            <ac:inkMk id="141" creationId="{4B78A081-0CC8-EBC2-3F52-D36CEEBCE71B}"/>
          </ac:inkMkLst>
        </pc:inkChg>
        <pc:inkChg chg="add mod">
          <ac:chgData name="Michael Kuniega" userId="999f7fd1-0dc3-4cba-81fd-6a42a8d75a98" providerId="ADAL" clId="{DA7533F6-1196-4316-9E49-784A3F7F72DB}" dt="2022-12-27T01:44:42.177" v="1280"/>
          <ac:inkMkLst>
            <pc:docMk/>
            <pc:sldMk cId="3354801332" sldId="329"/>
            <ac:inkMk id="142" creationId="{1BD51CD7-08DA-CD88-5315-61D85EF14BC3}"/>
          </ac:inkMkLst>
        </pc:inkChg>
        <pc:inkChg chg="add mod">
          <ac:chgData name="Michael Kuniega" userId="999f7fd1-0dc3-4cba-81fd-6a42a8d75a98" providerId="ADAL" clId="{DA7533F6-1196-4316-9E49-784A3F7F72DB}" dt="2022-12-27T01:44:45.189" v="1286"/>
          <ac:inkMkLst>
            <pc:docMk/>
            <pc:sldMk cId="3354801332" sldId="329"/>
            <ac:inkMk id="145" creationId="{03B02C4A-86A6-E5F6-618A-0CB5FB4A5AF2}"/>
          </ac:inkMkLst>
        </pc:inkChg>
        <pc:inkChg chg="add mod">
          <ac:chgData name="Michael Kuniega" userId="999f7fd1-0dc3-4cba-81fd-6a42a8d75a98" providerId="ADAL" clId="{DA7533F6-1196-4316-9E49-784A3F7F72DB}" dt="2022-12-27T01:44:45.189" v="1286"/>
          <ac:inkMkLst>
            <pc:docMk/>
            <pc:sldMk cId="3354801332" sldId="329"/>
            <ac:inkMk id="146" creationId="{2F27E243-BF5B-5B86-0513-D8BDEB389511}"/>
          </ac:inkMkLst>
        </pc:inkChg>
        <pc:inkChg chg="add mod">
          <ac:chgData name="Michael Kuniega" userId="999f7fd1-0dc3-4cba-81fd-6a42a8d75a98" providerId="ADAL" clId="{DA7533F6-1196-4316-9E49-784A3F7F72DB}" dt="2022-12-27T01:44:45.189" v="1286"/>
          <ac:inkMkLst>
            <pc:docMk/>
            <pc:sldMk cId="3354801332" sldId="329"/>
            <ac:inkMk id="147" creationId="{45959220-CA44-6756-2A4B-31A978B26E40}"/>
          </ac:inkMkLst>
        </pc:inkChg>
        <pc:inkChg chg="add mod">
          <ac:chgData name="Michael Kuniega" userId="999f7fd1-0dc3-4cba-81fd-6a42a8d75a98" providerId="ADAL" clId="{DA7533F6-1196-4316-9E49-784A3F7F72DB}" dt="2022-12-27T01:44:45.189" v="1286"/>
          <ac:inkMkLst>
            <pc:docMk/>
            <pc:sldMk cId="3354801332" sldId="329"/>
            <ac:inkMk id="148" creationId="{5597632B-F699-07AA-D198-A52895A30938}"/>
          </ac:inkMkLst>
        </pc:inkChg>
        <pc:inkChg chg="add mod">
          <ac:chgData name="Michael Kuniega" userId="999f7fd1-0dc3-4cba-81fd-6a42a8d75a98" providerId="ADAL" clId="{DA7533F6-1196-4316-9E49-784A3F7F72DB}" dt="2022-12-27T01:44:45.189" v="1286"/>
          <ac:inkMkLst>
            <pc:docMk/>
            <pc:sldMk cId="3354801332" sldId="329"/>
            <ac:inkMk id="149" creationId="{52FFEFD0-C7E1-5C58-9B2C-444B9BAC6B5B}"/>
          </ac:inkMkLst>
        </pc:inkChg>
        <pc:inkChg chg="add mod">
          <ac:chgData name="Michael Kuniega" userId="999f7fd1-0dc3-4cba-81fd-6a42a8d75a98" providerId="ADAL" clId="{DA7533F6-1196-4316-9E49-784A3F7F72DB}" dt="2022-12-27T01:44:54.606" v="1302"/>
          <ac:inkMkLst>
            <pc:docMk/>
            <pc:sldMk cId="3354801332" sldId="329"/>
            <ac:inkMk id="151" creationId="{D99DB616-61DB-56DE-E249-A725C6A5CE0B}"/>
          </ac:inkMkLst>
        </pc:inkChg>
        <pc:inkChg chg="add mod">
          <ac:chgData name="Michael Kuniega" userId="999f7fd1-0dc3-4cba-81fd-6a42a8d75a98" providerId="ADAL" clId="{DA7533F6-1196-4316-9E49-784A3F7F72DB}" dt="2022-12-27T01:44:54.606" v="1302"/>
          <ac:inkMkLst>
            <pc:docMk/>
            <pc:sldMk cId="3354801332" sldId="329"/>
            <ac:inkMk id="152" creationId="{95692E92-896B-1471-8D58-ECA2C3E736C3}"/>
          </ac:inkMkLst>
        </pc:inkChg>
        <pc:inkChg chg="add mod">
          <ac:chgData name="Michael Kuniega" userId="999f7fd1-0dc3-4cba-81fd-6a42a8d75a98" providerId="ADAL" clId="{DA7533F6-1196-4316-9E49-784A3F7F72DB}" dt="2022-12-27T01:44:54.606" v="1302"/>
          <ac:inkMkLst>
            <pc:docMk/>
            <pc:sldMk cId="3354801332" sldId="329"/>
            <ac:inkMk id="153" creationId="{F44BA942-33EA-1C05-E5F6-4F5CB5317B71}"/>
          </ac:inkMkLst>
        </pc:inkChg>
        <pc:inkChg chg="add mod">
          <ac:chgData name="Michael Kuniega" userId="999f7fd1-0dc3-4cba-81fd-6a42a8d75a98" providerId="ADAL" clId="{DA7533F6-1196-4316-9E49-784A3F7F72DB}" dt="2022-12-27T01:44:54.606" v="1302"/>
          <ac:inkMkLst>
            <pc:docMk/>
            <pc:sldMk cId="3354801332" sldId="329"/>
            <ac:inkMk id="154" creationId="{E8B9B2BC-755B-716B-E991-65DC9B953E9F}"/>
          </ac:inkMkLst>
        </pc:inkChg>
        <pc:inkChg chg="add mod">
          <ac:chgData name="Michael Kuniega" userId="999f7fd1-0dc3-4cba-81fd-6a42a8d75a98" providerId="ADAL" clId="{DA7533F6-1196-4316-9E49-784A3F7F72DB}" dt="2022-12-27T01:44:54.606" v="1302"/>
          <ac:inkMkLst>
            <pc:docMk/>
            <pc:sldMk cId="3354801332" sldId="329"/>
            <ac:inkMk id="155" creationId="{4CF4D10F-5A08-45AF-0A6C-B5E6D2C1F943}"/>
          </ac:inkMkLst>
        </pc:inkChg>
        <pc:inkChg chg="add mod">
          <ac:chgData name="Michael Kuniega" userId="999f7fd1-0dc3-4cba-81fd-6a42a8d75a98" providerId="ADAL" clId="{DA7533F6-1196-4316-9E49-784A3F7F72DB}" dt="2022-12-27T01:44:54.606" v="1302"/>
          <ac:inkMkLst>
            <pc:docMk/>
            <pc:sldMk cId="3354801332" sldId="329"/>
            <ac:inkMk id="156" creationId="{C2F84975-1410-3D96-E443-87973D8B48EF}"/>
          </ac:inkMkLst>
        </pc:inkChg>
        <pc:inkChg chg="add mod">
          <ac:chgData name="Michael Kuniega" userId="999f7fd1-0dc3-4cba-81fd-6a42a8d75a98" providerId="ADAL" clId="{DA7533F6-1196-4316-9E49-784A3F7F72DB}" dt="2022-12-27T01:44:54.606" v="1302"/>
          <ac:inkMkLst>
            <pc:docMk/>
            <pc:sldMk cId="3354801332" sldId="329"/>
            <ac:inkMk id="157" creationId="{045E1D34-D780-DA79-805E-35E861C9EF0E}"/>
          </ac:inkMkLst>
        </pc:inkChg>
        <pc:inkChg chg="add mod">
          <ac:chgData name="Michael Kuniega" userId="999f7fd1-0dc3-4cba-81fd-6a42a8d75a98" providerId="ADAL" clId="{DA7533F6-1196-4316-9E49-784A3F7F72DB}" dt="2022-12-27T01:44:54.606" v="1302"/>
          <ac:inkMkLst>
            <pc:docMk/>
            <pc:sldMk cId="3354801332" sldId="329"/>
            <ac:inkMk id="158" creationId="{E4DBED9C-1FAF-3965-37C7-B34D1CEDBE78}"/>
          </ac:inkMkLst>
        </pc:inkChg>
        <pc:inkChg chg="add mod">
          <ac:chgData name="Michael Kuniega" userId="999f7fd1-0dc3-4cba-81fd-6a42a8d75a98" providerId="ADAL" clId="{DA7533F6-1196-4316-9E49-784A3F7F72DB}" dt="2022-12-27T01:44:54.606" v="1302"/>
          <ac:inkMkLst>
            <pc:docMk/>
            <pc:sldMk cId="3354801332" sldId="329"/>
            <ac:inkMk id="159" creationId="{555B2B12-0953-F486-2FAA-E401F9FB1FE3}"/>
          </ac:inkMkLst>
        </pc:inkChg>
        <pc:inkChg chg="add mod">
          <ac:chgData name="Michael Kuniega" userId="999f7fd1-0dc3-4cba-81fd-6a42a8d75a98" providerId="ADAL" clId="{DA7533F6-1196-4316-9E49-784A3F7F72DB}" dt="2022-12-27T01:44:54.606" v="1302"/>
          <ac:inkMkLst>
            <pc:docMk/>
            <pc:sldMk cId="3354801332" sldId="329"/>
            <ac:inkMk id="160" creationId="{733667A7-2151-01F2-C0A6-D39F32D4EE5C}"/>
          </ac:inkMkLst>
        </pc:inkChg>
        <pc:inkChg chg="add mod">
          <ac:chgData name="Michael Kuniega" userId="999f7fd1-0dc3-4cba-81fd-6a42a8d75a98" providerId="ADAL" clId="{DA7533F6-1196-4316-9E49-784A3F7F72DB}" dt="2022-12-27T01:44:54.606" v="1302"/>
          <ac:inkMkLst>
            <pc:docMk/>
            <pc:sldMk cId="3354801332" sldId="329"/>
            <ac:inkMk id="161" creationId="{F3D24975-B887-56E6-450B-87395E545719}"/>
          </ac:inkMkLst>
        </pc:inkChg>
        <pc:inkChg chg="add mod">
          <ac:chgData name="Michael Kuniega" userId="999f7fd1-0dc3-4cba-81fd-6a42a8d75a98" providerId="ADAL" clId="{DA7533F6-1196-4316-9E49-784A3F7F72DB}" dt="2022-12-27T01:44:54.606" v="1302"/>
          <ac:inkMkLst>
            <pc:docMk/>
            <pc:sldMk cId="3354801332" sldId="329"/>
            <ac:inkMk id="162" creationId="{0CBBA2F1-2058-DBC9-C275-4BD98C447EEF}"/>
          </ac:inkMkLst>
        </pc:inkChg>
        <pc:inkChg chg="add mod">
          <ac:chgData name="Michael Kuniega" userId="999f7fd1-0dc3-4cba-81fd-6a42a8d75a98" providerId="ADAL" clId="{DA7533F6-1196-4316-9E49-784A3F7F72DB}" dt="2022-12-27T01:44:54.606" v="1302"/>
          <ac:inkMkLst>
            <pc:docMk/>
            <pc:sldMk cId="3354801332" sldId="329"/>
            <ac:inkMk id="163" creationId="{580276EC-0BB7-7351-6820-DFB14A46A32C}"/>
          </ac:inkMkLst>
        </pc:inkChg>
        <pc:inkChg chg="add mod">
          <ac:chgData name="Michael Kuniega" userId="999f7fd1-0dc3-4cba-81fd-6a42a8d75a98" providerId="ADAL" clId="{DA7533F6-1196-4316-9E49-784A3F7F72DB}" dt="2022-12-27T01:44:54.606" v="1302"/>
          <ac:inkMkLst>
            <pc:docMk/>
            <pc:sldMk cId="3354801332" sldId="329"/>
            <ac:inkMk id="164" creationId="{25756E4C-FDA7-BFD4-5119-846CD18AC6AA}"/>
          </ac:inkMkLst>
        </pc:inkChg>
        <pc:inkChg chg="add mod">
          <ac:chgData name="Michael Kuniega" userId="999f7fd1-0dc3-4cba-81fd-6a42a8d75a98" providerId="ADAL" clId="{DA7533F6-1196-4316-9E49-784A3F7F72DB}" dt="2022-12-27T01:44:54.606" v="1302"/>
          <ac:inkMkLst>
            <pc:docMk/>
            <pc:sldMk cId="3354801332" sldId="329"/>
            <ac:inkMk id="165" creationId="{631C9C68-85AA-B1A4-19E7-8BFE6514FF37}"/>
          </ac:inkMkLst>
        </pc:inkChg>
        <pc:inkChg chg="add mod">
          <ac:chgData name="Michael Kuniega" userId="999f7fd1-0dc3-4cba-81fd-6a42a8d75a98" providerId="ADAL" clId="{DA7533F6-1196-4316-9E49-784A3F7F72DB}" dt="2022-12-27T01:45:30.043" v="1354"/>
          <ac:inkMkLst>
            <pc:docMk/>
            <pc:sldMk cId="3354801332" sldId="329"/>
            <ac:inkMk id="167" creationId="{E69603BC-397F-CE4B-231E-67A5525BFE8F}"/>
          </ac:inkMkLst>
        </pc:inkChg>
        <pc:inkChg chg="add mod">
          <ac:chgData name="Michael Kuniega" userId="999f7fd1-0dc3-4cba-81fd-6a42a8d75a98" providerId="ADAL" clId="{DA7533F6-1196-4316-9E49-784A3F7F72DB}" dt="2022-12-27T01:45:30.043" v="1354"/>
          <ac:inkMkLst>
            <pc:docMk/>
            <pc:sldMk cId="3354801332" sldId="329"/>
            <ac:inkMk id="168" creationId="{0EF1A0DB-19F7-40DC-A73C-97A199F4C401}"/>
          </ac:inkMkLst>
        </pc:inkChg>
        <pc:inkChg chg="add mod">
          <ac:chgData name="Michael Kuniega" userId="999f7fd1-0dc3-4cba-81fd-6a42a8d75a98" providerId="ADAL" clId="{DA7533F6-1196-4316-9E49-784A3F7F72DB}" dt="2022-12-27T01:45:30.043" v="1354"/>
          <ac:inkMkLst>
            <pc:docMk/>
            <pc:sldMk cId="3354801332" sldId="329"/>
            <ac:inkMk id="170" creationId="{2795D20C-1D51-C481-78E4-DA157DB9ECD6}"/>
          </ac:inkMkLst>
        </pc:inkChg>
        <pc:inkChg chg="add mod">
          <ac:chgData name="Michael Kuniega" userId="999f7fd1-0dc3-4cba-81fd-6a42a8d75a98" providerId="ADAL" clId="{DA7533F6-1196-4316-9E49-784A3F7F72DB}" dt="2022-12-27T01:45:30.043" v="1354"/>
          <ac:inkMkLst>
            <pc:docMk/>
            <pc:sldMk cId="3354801332" sldId="329"/>
            <ac:inkMk id="171" creationId="{721AD64F-071D-2A7F-6F74-A919D37B8C28}"/>
          </ac:inkMkLst>
        </pc:inkChg>
        <pc:inkChg chg="add mod">
          <ac:chgData name="Michael Kuniega" userId="999f7fd1-0dc3-4cba-81fd-6a42a8d75a98" providerId="ADAL" clId="{DA7533F6-1196-4316-9E49-784A3F7F72DB}" dt="2022-12-27T01:45:30.043" v="1354"/>
          <ac:inkMkLst>
            <pc:docMk/>
            <pc:sldMk cId="3354801332" sldId="329"/>
            <ac:inkMk id="172" creationId="{C2EA8D18-4C55-DCEF-5B8D-E9EF19BCB2CD}"/>
          </ac:inkMkLst>
        </pc:inkChg>
        <pc:inkChg chg="add mod">
          <ac:chgData name="Michael Kuniega" userId="999f7fd1-0dc3-4cba-81fd-6a42a8d75a98" providerId="ADAL" clId="{DA7533F6-1196-4316-9E49-784A3F7F72DB}" dt="2022-12-27T01:45:30.043" v="1354"/>
          <ac:inkMkLst>
            <pc:docMk/>
            <pc:sldMk cId="3354801332" sldId="329"/>
            <ac:inkMk id="173" creationId="{58AB45CE-D9AC-1342-D968-DAC58E8CC62E}"/>
          </ac:inkMkLst>
        </pc:inkChg>
        <pc:inkChg chg="add mod">
          <ac:chgData name="Michael Kuniega" userId="999f7fd1-0dc3-4cba-81fd-6a42a8d75a98" providerId="ADAL" clId="{DA7533F6-1196-4316-9E49-784A3F7F72DB}" dt="2022-12-27T01:45:30.043" v="1354"/>
          <ac:inkMkLst>
            <pc:docMk/>
            <pc:sldMk cId="3354801332" sldId="329"/>
            <ac:inkMk id="174" creationId="{6FD4DB88-E064-25E2-2A56-AEA6953AFE8B}"/>
          </ac:inkMkLst>
        </pc:inkChg>
        <pc:inkChg chg="add mod">
          <ac:chgData name="Michael Kuniega" userId="999f7fd1-0dc3-4cba-81fd-6a42a8d75a98" providerId="ADAL" clId="{DA7533F6-1196-4316-9E49-784A3F7F72DB}" dt="2022-12-27T01:45:30.043" v="1354"/>
          <ac:inkMkLst>
            <pc:docMk/>
            <pc:sldMk cId="3354801332" sldId="329"/>
            <ac:inkMk id="175" creationId="{5425D0E7-D754-455E-3C33-2BAEC7804934}"/>
          </ac:inkMkLst>
        </pc:inkChg>
        <pc:inkChg chg="add mod">
          <ac:chgData name="Michael Kuniega" userId="999f7fd1-0dc3-4cba-81fd-6a42a8d75a98" providerId="ADAL" clId="{DA7533F6-1196-4316-9E49-784A3F7F72DB}" dt="2022-12-27T01:45:30.043" v="1354"/>
          <ac:inkMkLst>
            <pc:docMk/>
            <pc:sldMk cId="3354801332" sldId="329"/>
            <ac:inkMk id="176" creationId="{5FBC4A1C-D537-FE9F-7C35-159DD8020EEE}"/>
          </ac:inkMkLst>
        </pc:inkChg>
        <pc:inkChg chg="add mod">
          <ac:chgData name="Michael Kuniega" userId="999f7fd1-0dc3-4cba-81fd-6a42a8d75a98" providerId="ADAL" clId="{DA7533F6-1196-4316-9E49-784A3F7F72DB}" dt="2022-12-27T01:45:30.043" v="1354"/>
          <ac:inkMkLst>
            <pc:docMk/>
            <pc:sldMk cId="3354801332" sldId="329"/>
            <ac:inkMk id="177" creationId="{7A32DDD6-6157-9E90-D197-16FEFD7CD42D}"/>
          </ac:inkMkLst>
        </pc:inkChg>
        <pc:inkChg chg="add mod">
          <ac:chgData name="Michael Kuniega" userId="999f7fd1-0dc3-4cba-81fd-6a42a8d75a98" providerId="ADAL" clId="{DA7533F6-1196-4316-9E49-784A3F7F72DB}" dt="2022-12-27T01:45:30.043" v="1354"/>
          <ac:inkMkLst>
            <pc:docMk/>
            <pc:sldMk cId="3354801332" sldId="329"/>
            <ac:inkMk id="178" creationId="{3CE5192F-DF2A-D357-2509-59C1C698DEFC}"/>
          </ac:inkMkLst>
        </pc:inkChg>
        <pc:inkChg chg="add mod">
          <ac:chgData name="Michael Kuniega" userId="999f7fd1-0dc3-4cba-81fd-6a42a8d75a98" providerId="ADAL" clId="{DA7533F6-1196-4316-9E49-784A3F7F72DB}" dt="2022-12-27T01:45:30.043" v="1354"/>
          <ac:inkMkLst>
            <pc:docMk/>
            <pc:sldMk cId="3354801332" sldId="329"/>
            <ac:inkMk id="179" creationId="{41A2D6CB-AE55-727F-300A-B6C7B941AA85}"/>
          </ac:inkMkLst>
        </pc:inkChg>
        <pc:inkChg chg="add mod">
          <ac:chgData name="Michael Kuniega" userId="999f7fd1-0dc3-4cba-81fd-6a42a8d75a98" providerId="ADAL" clId="{DA7533F6-1196-4316-9E49-784A3F7F72DB}" dt="2022-12-27T01:45:30.043" v="1354"/>
          <ac:inkMkLst>
            <pc:docMk/>
            <pc:sldMk cId="3354801332" sldId="329"/>
            <ac:inkMk id="180" creationId="{83BE333B-9541-0005-3B43-4AFB4FFA4D1D}"/>
          </ac:inkMkLst>
        </pc:inkChg>
        <pc:inkChg chg="add mod">
          <ac:chgData name="Michael Kuniega" userId="999f7fd1-0dc3-4cba-81fd-6a42a8d75a98" providerId="ADAL" clId="{DA7533F6-1196-4316-9E49-784A3F7F72DB}" dt="2022-12-27T01:45:30.043" v="1354"/>
          <ac:inkMkLst>
            <pc:docMk/>
            <pc:sldMk cId="3354801332" sldId="329"/>
            <ac:inkMk id="181" creationId="{F4668D0F-22FD-8FED-2435-D22BDDF5FD1A}"/>
          </ac:inkMkLst>
        </pc:inkChg>
        <pc:inkChg chg="add mod">
          <ac:chgData name="Michael Kuniega" userId="999f7fd1-0dc3-4cba-81fd-6a42a8d75a98" providerId="ADAL" clId="{DA7533F6-1196-4316-9E49-784A3F7F72DB}" dt="2022-12-27T01:45:30.043" v="1354"/>
          <ac:inkMkLst>
            <pc:docMk/>
            <pc:sldMk cId="3354801332" sldId="329"/>
            <ac:inkMk id="182" creationId="{8BD92EBE-839C-C224-D23A-2A480E8FC5B6}"/>
          </ac:inkMkLst>
        </pc:inkChg>
        <pc:inkChg chg="add mod">
          <ac:chgData name="Michael Kuniega" userId="999f7fd1-0dc3-4cba-81fd-6a42a8d75a98" providerId="ADAL" clId="{DA7533F6-1196-4316-9E49-784A3F7F72DB}" dt="2022-12-27T01:45:30.043" v="1354"/>
          <ac:inkMkLst>
            <pc:docMk/>
            <pc:sldMk cId="3354801332" sldId="329"/>
            <ac:inkMk id="183" creationId="{C20162A3-620C-28A8-FDC1-2B30B08D9FD8}"/>
          </ac:inkMkLst>
        </pc:inkChg>
        <pc:inkChg chg="add mod">
          <ac:chgData name="Michael Kuniega" userId="999f7fd1-0dc3-4cba-81fd-6a42a8d75a98" providerId="ADAL" clId="{DA7533F6-1196-4316-9E49-784A3F7F72DB}" dt="2022-12-27T01:45:30.043" v="1354"/>
          <ac:inkMkLst>
            <pc:docMk/>
            <pc:sldMk cId="3354801332" sldId="329"/>
            <ac:inkMk id="184" creationId="{74F592DF-FDEE-2ED7-6DE9-734895834858}"/>
          </ac:inkMkLst>
        </pc:inkChg>
        <pc:inkChg chg="add mod">
          <ac:chgData name="Michael Kuniega" userId="999f7fd1-0dc3-4cba-81fd-6a42a8d75a98" providerId="ADAL" clId="{DA7533F6-1196-4316-9E49-784A3F7F72DB}" dt="2022-12-27T01:45:30.043" v="1354"/>
          <ac:inkMkLst>
            <pc:docMk/>
            <pc:sldMk cId="3354801332" sldId="329"/>
            <ac:inkMk id="185" creationId="{D6D22F3E-E234-F36C-E17F-AC2AA6C40ECE}"/>
          </ac:inkMkLst>
        </pc:inkChg>
        <pc:inkChg chg="add mod">
          <ac:chgData name="Michael Kuniega" userId="999f7fd1-0dc3-4cba-81fd-6a42a8d75a98" providerId="ADAL" clId="{DA7533F6-1196-4316-9E49-784A3F7F72DB}" dt="2022-12-27T01:45:30.043" v="1354"/>
          <ac:inkMkLst>
            <pc:docMk/>
            <pc:sldMk cId="3354801332" sldId="329"/>
            <ac:inkMk id="186" creationId="{15EF049F-284A-AEFC-10CF-BA9A2B41674A}"/>
          </ac:inkMkLst>
        </pc:inkChg>
        <pc:inkChg chg="add mod">
          <ac:chgData name="Michael Kuniega" userId="999f7fd1-0dc3-4cba-81fd-6a42a8d75a98" providerId="ADAL" clId="{DA7533F6-1196-4316-9E49-784A3F7F72DB}" dt="2022-12-27T01:45:30.043" v="1354"/>
          <ac:inkMkLst>
            <pc:docMk/>
            <pc:sldMk cId="3354801332" sldId="329"/>
            <ac:inkMk id="188" creationId="{A7CE41F8-0E87-3196-9921-ED1D5F13F68E}"/>
          </ac:inkMkLst>
        </pc:inkChg>
        <pc:inkChg chg="add mod">
          <ac:chgData name="Michael Kuniega" userId="999f7fd1-0dc3-4cba-81fd-6a42a8d75a98" providerId="ADAL" clId="{DA7533F6-1196-4316-9E49-784A3F7F72DB}" dt="2022-12-27T01:45:30.043" v="1354"/>
          <ac:inkMkLst>
            <pc:docMk/>
            <pc:sldMk cId="3354801332" sldId="329"/>
            <ac:inkMk id="189" creationId="{B0990AC6-9B3E-A143-D5D8-806D7C8E198C}"/>
          </ac:inkMkLst>
        </pc:inkChg>
        <pc:inkChg chg="add mod">
          <ac:chgData name="Michael Kuniega" userId="999f7fd1-0dc3-4cba-81fd-6a42a8d75a98" providerId="ADAL" clId="{DA7533F6-1196-4316-9E49-784A3F7F72DB}" dt="2022-12-27T01:45:30.043" v="1354"/>
          <ac:inkMkLst>
            <pc:docMk/>
            <pc:sldMk cId="3354801332" sldId="329"/>
            <ac:inkMk id="190" creationId="{0556D483-3EA9-9C73-0F87-D8AA68BDE2DA}"/>
          </ac:inkMkLst>
        </pc:inkChg>
        <pc:inkChg chg="add mod">
          <ac:chgData name="Michael Kuniega" userId="999f7fd1-0dc3-4cba-81fd-6a42a8d75a98" providerId="ADAL" clId="{DA7533F6-1196-4316-9E49-784A3F7F72DB}" dt="2022-12-27T01:45:30.043" v="1354"/>
          <ac:inkMkLst>
            <pc:docMk/>
            <pc:sldMk cId="3354801332" sldId="329"/>
            <ac:inkMk id="193" creationId="{CF8BA0FC-8C2B-C195-0C03-089DB2B43683}"/>
          </ac:inkMkLst>
        </pc:inkChg>
        <pc:inkChg chg="add mod">
          <ac:chgData name="Michael Kuniega" userId="999f7fd1-0dc3-4cba-81fd-6a42a8d75a98" providerId="ADAL" clId="{DA7533F6-1196-4316-9E49-784A3F7F72DB}" dt="2022-12-27T01:45:30.043" v="1354"/>
          <ac:inkMkLst>
            <pc:docMk/>
            <pc:sldMk cId="3354801332" sldId="329"/>
            <ac:inkMk id="194" creationId="{97B38A9D-8FA7-AC4A-DB53-F4E40DA50599}"/>
          </ac:inkMkLst>
        </pc:inkChg>
        <pc:inkChg chg="add mod">
          <ac:chgData name="Michael Kuniega" userId="999f7fd1-0dc3-4cba-81fd-6a42a8d75a98" providerId="ADAL" clId="{DA7533F6-1196-4316-9E49-784A3F7F72DB}" dt="2022-12-27T01:45:30.043" v="1354"/>
          <ac:inkMkLst>
            <pc:docMk/>
            <pc:sldMk cId="3354801332" sldId="329"/>
            <ac:inkMk id="195" creationId="{446DA4BC-981E-6AF4-6B65-242E3E8697A9}"/>
          </ac:inkMkLst>
        </pc:inkChg>
        <pc:inkChg chg="add mod">
          <ac:chgData name="Michael Kuniega" userId="999f7fd1-0dc3-4cba-81fd-6a42a8d75a98" providerId="ADAL" clId="{DA7533F6-1196-4316-9E49-784A3F7F72DB}" dt="2022-12-27T01:45:30.043" v="1354"/>
          <ac:inkMkLst>
            <pc:docMk/>
            <pc:sldMk cId="3354801332" sldId="329"/>
            <ac:inkMk id="196" creationId="{B5C8E473-1CB7-2017-2BBE-1C6BD9ED59A6}"/>
          </ac:inkMkLst>
        </pc:inkChg>
        <pc:inkChg chg="add mod">
          <ac:chgData name="Michael Kuniega" userId="999f7fd1-0dc3-4cba-81fd-6a42a8d75a98" providerId="ADAL" clId="{DA7533F6-1196-4316-9E49-784A3F7F72DB}" dt="2022-12-27T01:45:30.043" v="1354"/>
          <ac:inkMkLst>
            <pc:docMk/>
            <pc:sldMk cId="3354801332" sldId="329"/>
            <ac:inkMk id="197" creationId="{B2391FAD-9474-67D1-33C4-F18B63F520CB}"/>
          </ac:inkMkLst>
        </pc:inkChg>
        <pc:inkChg chg="add mod">
          <ac:chgData name="Michael Kuniega" userId="999f7fd1-0dc3-4cba-81fd-6a42a8d75a98" providerId="ADAL" clId="{DA7533F6-1196-4316-9E49-784A3F7F72DB}" dt="2022-12-27T01:45:30.043" v="1354"/>
          <ac:inkMkLst>
            <pc:docMk/>
            <pc:sldMk cId="3354801332" sldId="329"/>
            <ac:inkMk id="198" creationId="{2DC15FAF-2D3C-A517-CD54-45AB64F73431}"/>
          </ac:inkMkLst>
        </pc:inkChg>
        <pc:inkChg chg="add mod">
          <ac:chgData name="Michael Kuniega" userId="999f7fd1-0dc3-4cba-81fd-6a42a8d75a98" providerId="ADAL" clId="{DA7533F6-1196-4316-9E49-784A3F7F72DB}" dt="2022-12-27T01:45:30.043" v="1354"/>
          <ac:inkMkLst>
            <pc:docMk/>
            <pc:sldMk cId="3354801332" sldId="329"/>
            <ac:inkMk id="200" creationId="{20D55A12-B2F5-2F29-77F5-B30408394E32}"/>
          </ac:inkMkLst>
        </pc:inkChg>
        <pc:inkChg chg="add mod">
          <ac:chgData name="Michael Kuniega" userId="999f7fd1-0dc3-4cba-81fd-6a42a8d75a98" providerId="ADAL" clId="{DA7533F6-1196-4316-9E49-784A3F7F72DB}" dt="2022-12-27T01:45:30.043" v="1354"/>
          <ac:inkMkLst>
            <pc:docMk/>
            <pc:sldMk cId="3354801332" sldId="329"/>
            <ac:inkMk id="201" creationId="{1C1636B9-6EE1-BF85-2263-1A87618D8D24}"/>
          </ac:inkMkLst>
        </pc:inkChg>
        <pc:inkChg chg="add mod">
          <ac:chgData name="Michael Kuniega" userId="999f7fd1-0dc3-4cba-81fd-6a42a8d75a98" providerId="ADAL" clId="{DA7533F6-1196-4316-9E49-784A3F7F72DB}" dt="2022-12-27T01:45:30.043" v="1354"/>
          <ac:inkMkLst>
            <pc:docMk/>
            <pc:sldMk cId="3354801332" sldId="329"/>
            <ac:inkMk id="203" creationId="{18D35028-BE3D-C794-CABE-2E36589DDA66}"/>
          </ac:inkMkLst>
        </pc:inkChg>
        <pc:inkChg chg="add mod">
          <ac:chgData name="Michael Kuniega" userId="999f7fd1-0dc3-4cba-81fd-6a42a8d75a98" providerId="ADAL" clId="{DA7533F6-1196-4316-9E49-784A3F7F72DB}" dt="2022-12-27T01:45:30.043" v="1354"/>
          <ac:inkMkLst>
            <pc:docMk/>
            <pc:sldMk cId="3354801332" sldId="329"/>
            <ac:inkMk id="204" creationId="{46889D9C-23B4-C53E-A186-6A94A16D28EC}"/>
          </ac:inkMkLst>
        </pc:inkChg>
        <pc:inkChg chg="add mod">
          <ac:chgData name="Michael Kuniega" userId="999f7fd1-0dc3-4cba-81fd-6a42a8d75a98" providerId="ADAL" clId="{DA7533F6-1196-4316-9E49-784A3F7F72DB}" dt="2022-12-27T01:45:30.043" v="1354"/>
          <ac:inkMkLst>
            <pc:docMk/>
            <pc:sldMk cId="3354801332" sldId="329"/>
            <ac:inkMk id="205" creationId="{94E7CEFA-7A96-D5B2-4D22-851919CF184D}"/>
          </ac:inkMkLst>
        </pc:inkChg>
        <pc:inkChg chg="add mod">
          <ac:chgData name="Michael Kuniega" userId="999f7fd1-0dc3-4cba-81fd-6a42a8d75a98" providerId="ADAL" clId="{DA7533F6-1196-4316-9E49-784A3F7F72DB}" dt="2022-12-27T01:45:30.043" v="1354"/>
          <ac:inkMkLst>
            <pc:docMk/>
            <pc:sldMk cId="3354801332" sldId="329"/>
            <ac:inkMk id="206" creationId="{3062E310-A0DE-70BE-71DA-053D8AD0A150}"/>
          </ac:inkMkLst>
        </pc:inkChg>
        <pc:inkChg chg="add mod">
          <ac:chgData name="Michael Kuniega" userId="999f7fd1-0dc3-4cba-81fd-6a42a8d75a98" providerId="ADAL" clId="{DA7533F6-1196-4316-9E49-784A3F7F72DB}" dt="2022-12-27T01:45:30.043" v="1354"/>
          <ac:inkMkLst>
            <pc:docMk/>
            <pc:sldMk cId="3354801332" sldId="329"/>
            <ac:inkMk id="207" creationId="{0F044E25-1BED-A78A-C24B-29EB37405E33}"/>
          </ac:inkMkLst>
        </pc:inkChg>
        <pc:inkChg chg="add mod">
          <ac:chgData name="Michael Kuniega" userId="999f7fd1-0dc3-4cba-81fd-6a42a8d75a98" providerId="ADAL" clId="{DA7533F6-1196-4316-9E49-784A3F7F72DB}" dt="2022-12-27T01:45:30.043" v="1354"/>
          <ac:inkMkLst>
            <pc:docMk/>
            <pc:sldMk cId="3354801332" sldId="329"/>
            <ac:inkMk id="208" creationId="{29B5C4F5-B85B-7D8B-4489-B75446109DEC}"/>
          </ac:inkMkLst>
        </pc:inkChg>
        <pc:inkChg chg="add mod">
          <ac:chgData name="Michael Kuniega" userId="999f7fd1-0dc3-4cba-81fd-6a42a8d75a98" providerId="ADAL" clId="{DA7533F6-1196-4316-9E49-784A3F7F72DB}" dt="2022-12-27T01:45:30.043" v="1354"/>
          <ac:inkMkLst>
            <pc:docMk/>
            <pc:sldMk cId="3354801332" sldId="329"/>
            <ac:inkMk id="209" creationId="{105BF34C-650A-C198-460E-749097562A13}"/>
          </ac:inkMkLst>
        </pc:inkChg>
        <pc:inkChg chg="add mod">
          <ac:chgData name="Michael Kuniega" userId="999f7fd1-0dc3-4cba-81fd-6a42a8d75a98" providerId="ADAL" clId="{DA7533F6-1196-4316-9E49-784A3F7F72DB}" dt="2022-12-27T01:45:30.043" v="1354"/>
          <ac:inkMkLst>
            <pc:docMk/>
            <pc:sldMk cId="3354801332" sldId="329"/>
            <ac:inkMk id="210" creationId="{0A2A5F89-1CA3-47D8-DD12-50B31EFB780F}"/>
          </ac:inkMkLst>
        </pc:inkChg>
        <pc:inkChg chg="add mod">
          <ac:chgData name="Michael Kuniega" userId="999f7fd1-0dc3-4cba-81fd-6a42a8d75a98" providerId="ADAL" clId="{DA7533F6-1196-4316-9E49-784A3F7F72DB}" dt="2022-12-27T01:45:30.043" v="1354"/>
          <ac:inkMkLst>
            <pc:docMk/>
            <pc:sldMk cId="3354801332" sldId="329"/>
            <ac:inkMk id="211" creationId="{9489DA8F-9625-2871-FDDE-7EAB93BA5FF2}"/>
          </ac:inkMkLst>
        </pc:inkChg>
        <pc:inkChg chg="add mod">
          <ac:chgData name="Michael Kuniega" userId="999f7fd1-0dc3-4cba-81fd-6a42a8d75a98" providerId="ADAL" clId="{DA7533F6-1196-4316-9E49-784A3F7F72DB}" dt="2022-12-27T01:45:30.043" v="1354"/>
          <ac:inkMkLst>
            <pc:docMk/>
            <pc:sldMk cId="3354801332" sldId="329"/>
            <ac:inkMk id="212" creationId="{7B4AC9AD-6417-46F8-86F8-6D86A513579A}"/>
          </ac:inkMkLst>
        </pc:inkChg>
        <pc:inkChg chg="add mod">
          <ac:chgData name="Michael Kuniega" userId="999f7fd1-0dc3-4cba-81fd-6a42a8d75a98" providerId="ADAL" clId="{DA7533F6-1196-4316-9E49-784A3F7F72DB}" dt="2022-12-27T01:45:30.043" v="1354"/>
          <ac:inkMkLst>
            <pc:docMk/>
            <pc:sldMk cId="3354801332" sldId="329"/>
            <ac:inkMk id="213" creationId="{1A72F80A-3208-5A74-223D-E378430A665C}"/>
          </ac:inkMkLst>
        </pc:inkChg>
        <pc:inkChg chg="add mod">
          <ac:chgData name="Michael Kuniega" userId="999f7fd1-0dc3-4cba-81fd-6a42a8d75a98" providerId="ADAL" clId="{DA7533F6-1196-4316-9E49-784A3F7F72DB}" dt="2022-12-27T01:45:30.043" v="1354"/>
          <ac:inkMkLst>
            <pc:docMk/>
            <pc:sldMk cId="3354801332" sldId="329"/>
            <ac:inkMk id="214" creationId="{36AEE428-8740-2B92-3F92-A9D6885947B0}"/>
          </ac:inkMkLst>
        </pc:inkChg>
        <pc:inkChg chg="add mod">
          <ac:chgData name="Michael Kuniega" userId="999f7fd1-0dc3-4cba-81fd-6a42a8d75a98" providerId="ADAL" clId="{DA7533F6-1196-4316-9E49-784A3F7F72DB}" dt="2022-12-27T01:45:30.043" v="1354"/>
          <ac:inkMkLst>
            <pc:docMk/>
            <pc:sldMk cId="3354801332" sldId="329"/>
            <ac:inkMk id="215" creationId="{D4A7AB2B-9A68-9D3D-6089-82C121FDA488}"/>
          </ac:inkMkLst>
        </pc:inkChg>
        <pc:inkChg chg="add mod">
          <ac:chgData name="Michael Kuniega" userId="999f7fd1-0dc3-4cba-81fd-6a42a8d75a98" providerId="ADAL" clId="{DA7533F6-1196-4316-9E49-784A3F7F72DB}" dt="2022-12-27T01:45:30.043" v="1354"/>
          <ac:inkMkLst>
            <pc:docMk/>
            <pc:sldMk cId="3354801332" sldId="329"/>
            <ac:inkMk id="216" creationId="{1D244C4A-7B77-AE8D-5871-E50FC1851F7E}"/>
          </ac:inkMkLst>
        </pc:inkChg>
        <pc:inkChg chg="add mod">
          <ac:chgData name="Michael Kuniega" userId="999f7fd1-0dc3-4cba-81fd-6a42a8d75a98" providerId="ADAL" clId="{DA7533F6-1196-4316-9E49-784A3F7F72DB}" dt="2022-12-27T01:45:30.043" v="1354"/>
          <ac:inkMkLst>
            <pc:docMk/>
            <pc:sldMk cId="3354801332" sldId="329"/>
            <ac:inkMk id="217" creationId="{E46BAFAC-7AB7-8260-E750-A4973AD531F5}"/>
          </ac:inkMkLst>
        </pc:inkChg>
        <pc:inkChg chg="add mod">
          <ac:chgData name="Michael Kuniega" userId="999f7fd1-0dc3-4cba-81fd-6a42a8d75a98" providerId="ADAL" clId="{DA7533F6-1196-4316-9E49-784A3F7F72DB}" dt="2022-12-27T01:45:30.043" v="1354"/>
          <ac:inkMkLst>
            <pc:docMk/>
            <pc:sldMk cId="3354801332" sldId="329"/>
            <ac:inkMk id="218" creationId="{71188D55-3C47-15B5-F40F-048333059151}"/>
          </ac:inkMkLst>
        </pc:inkChg>
        <pc:inkChg chg="add">
          <ac:chgData name="Michael Kuniega" userId="999f7fd1-0dc3-4cba-81fd-6a42a8d75a98" providerId="ADAL" clId="{DA7533F6-1196-4316-9E49-784A3F7F72DB}" dt="2022-12-27T01:45:39.345" v="1355" actId="9405"/>
          <ac:inkMkLst>
            <pc:docMk/>
            <pc:sldMk cId="3354801332" sldId="329"/>
            <ac:inkMk id="220" creationId="{1147834C-2BD1-9B0E-E745-8C101DDF578B}"/>
          </ac:inkMkLst>
        </pc:inkChg>
        <pc:inkChg chg="add mod">
          <ac:chgData name="Michael Kuniega" userId="999f7fd1-0dc3-4cba-81fd-6a42a8d75a98" providerId="ADAL" clId="{DA7533F6-1196-4316-9E49-784A3F7F72DB}" dt="2022-12-27T01:46:14.352" v="1401"/>
          <ac:inkMkLst>
            <pc:docMk/>
            <pc:sldMk cId="3354801332" sldId="329"/>
            <ac:inkMk id="221" creationId="{AC33C3D8-65CC-1B7E-A501-8D69A4B8F293}"/>
          </ac:inkMkLst>
        </pc:inkChg>
        <pc:inkChg chg="add mod">
          <ac:chgData name="Michael Kuniega" userId="999f7fd1-0dc3-4cba-81fd-6a42a8d75a98" providerId="ADAL" clId="{DA7533F6-1196-4316-9E49-784A3F7F72DB}" dt="2022-12-27T01:46:14.352" v="1401"/>
          <ac:inkMkLst>
            <pc:docMk/>
            <pc:sldMk cId="3354801332" sldId="329"/>
            <ac:inkMk id="222" creationId="{DBBDAFAD-68C6-19FE-C142-26A05CCB405F}"/>
          </ac:inkMkLst>
        </pc:inkChg>
        <pc:inkChg chg="add mod">
          <ac:chgData name="Michael Kuniega" userId="999f7fd1-0dc3-4cba-81fd-6a42a8d75a98" providerId="ADAL" clId="{DA7533F6-1196-4316-9E49-784A3F7F72DB}" dt="2022-12-27T01:46:14.352" v="1401"/>
          <ac:inkMkLst>
            <pc:docMk/>
            <pc:sldMk cId="3354801332" sldId="329"/>
            <ac:inkMk id="223" creationId="{A3C70320-F53C-030F-E773-66603C064A6A}"/>
          </ac:inkMkLst>
        </pc:inkChg>
        <pc:inkChg chg="add mod">
          <ac:chgData name="Michael Kuniega" userId="999f7fd1-0dc3-4cba-81fd-6a42a8d75a98" providerId="ADAL" clId="{DA7533F6-1196-4316-9E49-784A3F7F72DB}" dt="2022-12-27T01:46:14.352" v="1401"/>
          <ac:inkMkLst>
            <pc:docMk/>
            <pc:sldMk cId="3354801332" sldId="329"/>
            <ac:inkMk id="224" creationId="{0CEFAD4E-F8AA-2286-CE48-91619D2F791B}"/>
          </ac:inkMkLst>
        </pc:inkChg>
        <pc:inkChg chg="add mod">
          <ac:chgData name="Michael Kuniega" userId="999f7fd1-0dc3-4cba-81fd-6a42a8d75a98" providerId="ADAL" clId="{DA7533F6-1196-4316-9E49-784A3F7F72DB}" dt="2022-12-27T01:46:14.352" v="1401"/>
          <ac:inkMkLst>
            <pc:docMk/>
            <pc:sldMk cId="3354801332" sldId="329"/>
            <ac:inkMk id="225" creationId="{B1F56FE8-D7A4-EFB7-48FE-DD5E150BD865}"/>
          </ac:inkMkLst>
        </pc:inkChg>
        <pc:inkChg chg="add mod">
          <ac:chgData name="Michael Kuniega" userId="999f7fd1-0dc3-4cba-81fd-6a42a8d75a98" providerId="ADAL" clId="{DA7533F6-1196-4316-9E49-784A3F7F72DB}" dt="2022-12-27T01:46:14.352" v="1401"/>
          <ac:inkMkLst>
            <pc:docMk/>
            <pc:sldMk cId="3354801332" sldId="329"/>
            <ac:inkMk id="226" creationId="{396D2713-72F2-174C-D377-5707424499F7}"/>
          </ac:inkMkLst>
        </pc:inkChg>
        <pc:inkChg chg="add mod">
          <ac:chgData name="Michael Kuniega" userId="999f7fd1-0dc3-4cba-81fd-6a42a8d75a98" providerId="ADAL" clId="{DA7533F6-1196-4316-9E49-784A3F7F72DB}" dt="2022-12-27T01:46:14.352" v="1401"/>
          <ac:inkMkLst>
            <pc:docMk/>
            <pc:sldMk cId="3354801332" sldId="329"/>
            <ac:inkMk id="228" creationId="{F46A1B0C-71D9-A9B2-4CE2-5919023C8B25}"/>
          </ac:inkMkLst>
        </pc:inkChg>
        <pc:inkChg chg="add mod">
          <ac:chgData name="Michael Kuniega" userId="999f7fd1-0dc3-4cba-81fd-6a42a8d75a98" providerId="ADAL" clId="{DA7533F6-1196-4316-9E49-784A3F7F72DB}" dt="2022-12-27T01:46:14.352" v="1401"/>
          <ac:inkMkLst>
            <pc:docMk/>
            <pc:sldMk cId="3354801332" sldId="329"/>
            <ac:inkMk id="229" creationId="{0D050D81-2ED7-5BC2-FF86-654AE334B843}"/>
          </ac:inkMkLst>
        </pc:inkChg>
        <pc:inkChg chg="add mod">
          <ac:chgData name="Michael Kuniega" userId="999f7fd1-0dc3-4cba-81fd-6a42a8d75a98" providerId="ADAL" clId="{DA7533F6-1196-4316-9E49-784A3F7F72DB}" dt="2022-12-27T01:46:14.352" v="1401"/>
          <ac:inkMkLst>
            <pc:docMk/>
            <pc:sldMk cId="3354801332" sldId="329"/>
            <ac:inkMk id="231" creationId="{6D492255-9BC2-A15B-33A2-5E955979C8BF}"/>
          </ac:inkMkLst>
        </pc:inkChg>
        <pc:inkChg chg="add mod">
          <ac:chgData name="Michael Kuniega" userId="999f7fd1-0dc3-4cba-81fd-6a42a8d75a98" providerId="ADAL" clId="{DA7533F6-1196-4316-9E49-784A3F7F72DB}" dt="2022-12-27T01:46:14.352" v="1401"/>
          <ac:inkMkLst>
            <pc:docMk/>
            <pc:sldMk cId="3354801332" sldId="329"/>
            <ac:inkMk id="232" creationId="{378422BF-2A38-B6A2-436C-0B098048AA37}"/>
          </ac:inkMkLst>
        </pc:inkChg>
        <pc:inkChg chg="add mod">
          <ac:chgData name="Michael Kuniega" userId="999f7fd1-0dc3-4cba-81fd-6a42a8d75a98" providerId="ADAL" clId="{DA7533F6-1196-4316-9E49-784A3F7F72DB}" dt="2022-12-27T01:46:14.352" v="1401"/>
          <ac:inkMkLst>
            <pc:docMk/>
            <pc:sldMk cId="3354801332" sldId="329"/>
            <ac:inkMk id="233" creationId="{654FBA19-4136-5736-0134-9E1DAD3381A2}"/>
          </ac:inkMkLst>
        </pc:inkChg>
        <pc:inkChg chg="add mod">
          <ac:chgData name="Michael Kuniega" userId="999f7fd1-0dc3-4cba-81fd-6a42a8d75a98" providerId="ADAL" clId="{DA7533F6-1196-4316-9E49-784A3F7F72DB}" dt="2022-12-27T01:46:14.352" v="1401"/>
          <ac:inkMkLst>
            <pc:docMk/>
            <pc:sldMk cId="3354801332" sldId="329"/>
            <ac:inkMk id="235" creationId="{4E94BF3A-2527-0F46-9F60-18EAEC1B2C3C}"/>
          </ac:inkMkLst>
        </pc:inkChg>
        <pc:inkChg chg="add mod">
          <ac:chgData name="Michael Kuniega" userId="999f7fd1-0dc3-4cba-81fd-6a42a8d75a98" providerId="ADAL" clId="{DA7533F6-1196-4316-9E49-784A3F7F72DB}" dt="2022-12-27T01:46:14.352" v="1401"/>
          <ac:inkMkLst>
            <pc:docMk/>
            <pc:sldMk cId="3354801332" sldId="329"/>
            <ac:inkMk id="236" creationId="{7BD11930-8BEC-3F2E-C6FC-C1D07DDE0D22}"/>
          </ac:inkMkLst>
        </pc:inkChg>
        <pc:inkChg chg="add mod">
          <ac:chgData name="Michael Kuniega" userId="999f7fd1-0dc3-4cba-81fd-6a42a8d75a98" providerId="ADAL" clId="{DA7533F6-1196-4316-9E49-784A3F7F72DB}" dt="2022-12-27T01:46:14.352" v="1401"/>
          <ac:inkMkLst>
            <pc:docMk/>
            <pc:sldMk cId="3354801332" sldId="329"/>
            <ac:inkMk id="237" creationId="{C64DCF3A-12EB-A370-F42C-AA29425BE561}"/>
          </ac:inkMkLst>
        </pc:inkChg>
        <pc:inkChg chg="add mod">
          <ac:chgData name="Michael Kuniega" userId="999f7fd1-0dc3-4cba-81fd-6a42a8d75a98" providerId="ADAL" clId="{DA7533F6-1196-4316-9E49-784A3F7F72DB}" dt="2022-12-27T01:46:14.352" v="1401"/>
          <ac:inkMkLst>
            <pc:docMk/>
            <pc:sldMk cId="3354801332" sldId="329"/>
            <ac:inkMk id="238" creationId="{4A7584AE-6DF2-A79A-EDB9-4DF9B0CE6B8A}"/>
          </ac:inkMkLst>
        </pc:inkChg>
        <pc:inkChg chg="add mod">
          <ac:chgData name="Michael Kuniega" userId="999f7fd1-0dc3-4cba-81fd-6a42a8d75a98" providerId="ADAL" clId="{DA7533F6-1196-4316-9E49-784A3F7F72DB}" dt="2022-12-27T01:46:14.352" v="1401"/>
          <ac:inkMkLst>
            <pc:docMk/>
            <pc:sldMk cId="3354801332" sldId="329"/>
            <ac:inkMk id="239" creationId="{D6214755-3A47-A70E-2281-BFA9893CDAA5}"/>
          </ac:inkMkLst>
        </pc:inkChg>
        <pc:inkChg chg="add mod">
          <ac:chgData name="Michael Kuniega" userId="999f7fd1-0dc3-4cba-81fd-6a42a8d75a98" providerId="ADAL" clId="{DA7533F6-1196-4316-9E49-784A3F7F72DB}" dt="2022-12-27T01:46:14.352" v="1401"/>
          <ac:inkMkLst>
            <pc:docMk/>
            <pc:sldMk cId="3354801332" sldId="329"/>
            <ac:inkMk id="240" creationId="{5B7886E2-5139-7296-D612-6DB2158BF211}"/>
          </ac:inkMkLst>
        </pc:inkChg>
        <pc:inkChg chg="add mod">
          <ac:chgData name="Michael Kuniega" userId="999f7fd1-0dc3-4cba-81fd-6a42a8d75a98" providerId="ADAL" clId="{DA7533F6-1196-4316-9E49-784A3F7F72DB}" dt="2022-12-27T01:46:14.352" v="1401"/>
          <ac:inkMkLst>
            <pc:docMk/>
            <pc:sldMk cId="3354801332" sldId="329"/>
            <ac:inkMk id="242" creationId="{FA9A05B5-5141-99FD-C5D1-D8507BC0E12C}"/>
          </ac:inkMkLst>
        </pc:inkChg>
        <pc:inkChg chg="add mod">
          <ac:chgData name="Michael Kuniega" userId="999f7fd1-0dc3-4cba-81fd-6a42a8d75a98" providerId="ADAL" clId="{DA7533F6-1196-4316-9E49-784A3F7F72DB}" dt="2022-12-27T01:46:14.352" v="1401"/>
          <ac:inkMkLst>
            <pc:docMk/>
            <pc:sldMk cId="3354801332" sldId="329"/>
            <ac:inkMk id="243" creationId="{67005DFA-9559-2F5F-F910-A0DDF62E4E8C}"/>
          </ac:inkMkLst>
        </pc:inkChg>
        <pc:inkChg chg="add mod">
          <ac:chgData name="Michael Kuniega" userId="999f7fd1-0dc3-4cba-81fd-6a42a8d75a98" providerId="ADAL" clId="{DA7533F6-1196-4316-9E49-784A3F7F72DB}" dt="2022-12-27T01:46:14.352" v="1401"/>
          <ac:inkMkLst>
            <pc:docMk/>
            <pc:sldMk cId="3354801332" sldId="329"/>
            <ac:inkMk id="244" creationId="{5AC69D56-94D5-E18D-50AF-75FA0EE81485}"/>
          </ac:inkMkLst>
        </pc:inkChg>
        <pc:inkChg chg="add mod">
          <ac:chgData name="Michael Kuniega" userId="999f7fd1-0dc3-4cba-81fd-6a42a8d75a98" providerId="ADAL" clId="{DA7533F6-1196-4316-9E49-784A3F7F72DB}" dt="2022-12-27T01:46:14.352" v="1401"/>
          <ac:inkMkLst>
            <pc:docMk/>
            <pc:sldMk cId="3354801332" sldId="329"/>
            <ac:inkMk id="245" creationId="{8C7238F7-7C90-AB0D-3CE9-ED6379C4D4A8}"/>
          </ac:inkMkLst>
        </pc:inkChg>
        <pc:inkChg chg="add mod">
          <ac:chgData name="Michael Kuniega" userId="999f7fd1-0dc3-4cba-81fd-6a42a8d75a98" providerId="ADAL" clId="{DA7533F6-1196-4316-9E49-784A3F7F72DB}" dt="2022-12-27T01:46:14.352" v="1401"/>
          <ac:inkMkLst>
            <pc:docMk/>
            <pc:sldMk cId="3354801332" sldId="329"/>
            <ac:inkMk id="246" creationId="{903D0FF1-226B-2B7C-F7A2-A0277845A516}"/>
          </ac:inkMkLst>
        </pc:inkChg>
        <pc:inkChg chg="add mod">
          <ac:chgData name="Michael Kuniega" userId="999f7fd1-0dc3-4cba-81fd-6a42a8d75a98" providerId="ADAL" clId="{DA7533F6-1196-4316-9E49-784A3F7F72DB}" dt="2022-12-27T01:46:14.352" v="1401"/>
          <ac:inkMkLst>
            <pc:docMk/>
            <pc:sldMk cId="3354801332" sldId="329"/>
            <ac:inkMk id="247" creationId="{506FD1F1-0921-1CB6-28DB-028F8238AF3C}"/>
          </ac:inkMkLst>
        </pc:inkChg>
        <pc:inkChg chg="add mod">
          <ac:chgData name="Michael Kuniega" userId="999f7fd1-0dc3-4cba-81fd-6a42a8d75a98" providerId="ADAL" clId="{DA7533F6-1196-4316-9E49-784A3F7F72DB}" dt="2022-12-27T01:46:14.352" v="1401"/>
          <ac:inkMkLst>
            <pc:docMk/>
            <pc:sldMk cId="3354801332" sldId="329"/>
            <ac:inkMk id="248" creationId="{197099DC-F3F1-36DC-D006-85A3FDBB34ED}"/>
          </ac:inkMkLst>
        </pc:inkChg>
        <pc:inkChg chg="add mod">
          <ac:chgData name="Michael Kuniega" userId="999f7fd1-0dc3-4cba-81fd-6a42a8d75a98" providerId="ADAL" clId="{DA7533F6-1196-4316-9E49-784A3F7F72DB}" dt="2022-12-27T01:46:14.352" v="1401"/>
          <ac:inkMkLst>
            <pc:docMk/>
            <pc:sldMk cId="3354801332" sldId="329"/>
            <ac:inkMk id="249" creationId="{09FE489C-C283-F706-4BB0-3820059AA5D9}"/>
          </ac:inkMkLst>
        </pc:inkChg>
        <pc:inkChg chg="add mod">
          <ac:chgData name="Michael Kuniega" userId="999f7fd1-0dc3-4cba-81fd-6a42a8d75a98" providerId="ADAL" clId="{DA7533F6-1196-4316-9E49-784A3F7F72DB}" dt="2022-12-27T01:46:14.352" v="1401"/>
          <ac:inkMkLst>
            <pc:docMk/>
            <pc:sldMk cId="3354801332" sldId="329"/>
            <ac:inkMk id="250" creationId="{DFF2B795-67DE-53A9-648C-479ED456C56C}"/>
          </ac:inkMkLst>
        </pc:inkChg>
        <pc:inkChg chg="add mod">
          <ac:chgData name="Michael Kuniega" userId="999f7fd1-0dc3-4cba-81fd-6a42a8d75a98" providerId="ADAL" clId="{DA7533F6-1196-4316-9E49-784A3F7F72DB}" dt="2022-12-27T01:46:14.352" v="1401"/>
          <ac:inkMkLst>
            <pc:docMk/>
            <pc:sldMk cId="3354801332" sldId="329"/>
            <ac:inkMk id="251" creationId="{6733E269-9894-BDE0-62E2-BD222A073E42}"/>
          </ac:inkMkLst>
        </pc:inkChg>
        <pc:inkChg chg="add mod">
          <ac:chgData name="Michael Kuniega" userId="999f7fd1-0dc3-4cba-81fd-6a42a8d75a98" providerId="ADAL" clId="{DA7533F6-1196-4316-9E49-784A3F7F72DB}" dt="2022-12-27T01:46:14.352" v="1401"/>
          <ac:inkMkLst>
            <pc:docMk/>
            <pc:sldMk cId="3354801332" sldId="329"/>
            <ac:inkMk id="252" creationId="{790E61E2-FACD-C0BE-5540-092D901A21A0}"/>
          </ac:inkMkLst>
        </pc:inkChg>
        <pc:inkChg chg="add mod">
          <ac:chgData name="Michael Kuniega" userId="999f7fd1-0dc3-4cba-81fd-6a42a8d75a98" providerId="ADAL" clId="{DA7533F6-1196-4316-9E49-784A3F7F72DB}" dt="2022-12-27T01:46:14.352" v="1401"/>
          <ac:inkMkLst>
            <pc:docMk/>
            <pc:sldMk cId="3354801332" sldId="329"/>
            <ac:inkMk id="253" creationId="{85E05F96-6E42-5421-DFFF-03BD4AF691F3}"/>
          </ac:inkMkLst>
        </pc:inkChg>
        <pc:inkChg chg="add mod">
          <ac:chgData name="Michael Kuniega" userId="999f7fd1-0dc3-4cba-81fd-6a42a8d75a98" providerId="ADAL" clId="{DA7533F6-1196-4316-9E49-784A3F7F72DB}" dt="2022-12-27T01:46:14.352" v="1401"/>
          <ac:inkMkLst>
            <pc:docMk/>
            <pc:sldMk cId="3354801332" sldId="329"/>
            <ac:inkMk id="254" creationId="{9B4DE31D-3212-4B6E-6A70-F8ECEE194B4A}"/>
          </ac:inkMkLst>
        </pc:inkChg>
        <pc:inkChg chg="add mod">
          <ac:chgData name="Michael Kuniega" userId="999f7fd1-0dc3-4cba-81fd-6a42a8d75a98" providerId="ADAL" clId="{DA7533F6-1196-4316-9E49-784A3F7F72DB}" dt="2022-12-27T01:46:14.352" v="1401"/>
          <ac:inkMkLst>
            <pc:docMk/>
            <pc:sldMk cId="3354801332" sldId="329"/>
            <ac:inkMk id="255" creationId="{36A32173-DDD2-4561-7822-8D495040571B}"/>
          </ac:inkMkLst>
        </pc:inkChg>
        <pc:inkChg chg="add mod">
          <ac:chgData name="Michael Kuniega" userId="999f7fd1-0dc3-4cba-81fd-6a42a8d75a98" providerId="ADAL" clId="{DA7533F6-1196-4316-9E49-784A3F7F72DB}" dt="2022-12-27T01:46:14.352" v="1401"/>
          <ac:inkMkLst>
            <pc:docMk/>
            <pc:sldMk cId="3354801332" sldId="329"/>
            <ac:inkMk id="256" creationId="{81644522-C39D-37E0-84F9-F5D752B9A1FE}"/>
          </ac:inkMkLst>
        </pc:inkChg>
        <pc:inkChg chg="add mod">
          <ac:chgData name="Michael Kuniega" userId="999f7fd1-0dc3-4cba-81fd-6a42a8d75a98" providerId="ADAL" clId="{DA7533F6-1196-4316-9E49-784A3F7F72DB}" dt="2022-12-27T01:46:14.352" v="1401"/>
          <ac:inkMkLst>
            <pc:docMk/>
            <pc:sldMk cId="3354801332" sldId="329"/>
            <ac:inkMk id="257" creationId="{F468F319-38DD-D619-159D-1B44EF12CEA4}"/>
          </ac:inkMkLst>
        </pc:inkChg>
        <pc:inkChg chg="add mod">
          <ac:chgData name="Michael Kuniega" userId="999f7fd1-0dc3-4cba-81fd-6a42a8d75a98" providerId="ADAL" clId="{DA7533F6-1196-4316-9E49-784A3F7F72DB}" dt="2022-12-27T01:46:14.352" v="1401"/>
          <ac:inkMkLst>
            <pc:docMk/>
            <pc:sldMk cId="3354801332" sldId="329"/>
            <ac:inkMk id="258" creationId="{2982380D-6EDE-46A9-1F5D-1492696DA5A3}"/>
          </ac:inkMkLst>
        </pc:inkChg>
        <pc:inkChg chg="add mod">
          <ac:chgData name="Michael Kuniega" userId="999f7fd1-0dc3-4cba-81fd-6a42a8d75a98" providerId="ADAL" clId="{DA7533F6-1196-4316-9E49-784A3F7F72DB}" dt="2022-12-27T01:46:14.352" v="1401"/>
          <ac:inkMkLst>
            <pc:docMk/>
            <pc:sldMk cId="3354801332" sldId="329"/>
            <ac:inkMk id="259" creationId="{927F51A1-C4EA-164F-0D64-3450804EA470}"/>
          </ac:inkMkLst>
        </pc:inkChg>
        <pc:inkChg chg="add mod">
          <ac:chgData name="Michael Kuniega" userId="999f7fd1-0dc3-4cba-81fd-6a42a8d75a98" providerId="ADAL" clId="{DA7533F6-1196-4316-9E49-784A3F7F72DB}" dt="2022-12-27T01:46:14.352" v="1401"/>
          <ac:inkMkLst>
            <pc:docMk/>
            <pc:sldMk cId="3354801332" sldId="329"/>
            <ac:inkMk id="260" creationId="{BABF03CC-110C-F14A-645A-B8A70F87D708}"/>
          </ac:inkMkLst>
        </pc:inkChg>
        <pc:inkChg chg="add mod">
          <ac:chgData name="Michael Kuniega" userId="999f7fd1-0dc3-4cba-81fd-6a42a8d75a98" providerId="ADAL" clId="{DA7533F6-1196-4316-9E49-784A3F7F72DB}" dt="2022-12-27T01:46:14.352" v="1401"/>
          <ac:inkMkLst>
            <pc:docMk/>
            <pc:sldMk cId="3354801332" sldId="329"/>
            <ac:inkMk id="262" creationId="{6FFA6447-FF2F-2F88-D6D2-AD35A6DC8741}"/>
          </ac:inkMkLst>
        </pc:inkChg>
        <pc:inkChg chg="add mod">
          <ac:chgData name="Michael Kuniega" userId="999f7fd1-0dc3-4cba-81fd-6a42a8d75a98" providerId="ADAL" clId="{DA7533F6-1196-4316-9E49-784A3F7F72DB}" dt="2022-12-27T01:46:14.352" v="1401"/>
          <ac:inkMkLst>
            <pc:docMk/>
            <pc:sldMk cId="3354801332" sldId="329"/>
            <ac:inkMk id="263" creationId="{7B5A2C01-B126-237B-C545-33F3017A81CE}"/>
          </ac:inkMkLst>
        </pc:inkChg>
        <pc:inkChg chg="add mod">
          <ac:chgData name="Michael Kuniega" userId="999f7fd1-0dc3-4cba-81fd-6a42a8d75a98" providerId="ADAL" clId="{DA7533F6-1196-4316-9E49-784A3F7F72DB}" dt="2022-12-27T01:46:14.352" v="1401"/>
          <ac:inkMkLst>
            <pc:docMk/>
            <pc:sldMk cId="3354801332" sldId="329"/>
            <ac:inkMk id="264" creationId="{FDFE7FEF-5273-93D9-8774-A753EE009E91}"/>
          </ac:inkMkLst>
        </pc:inkChg>
        <pc:inkChg chg="add mod">
          <ac:chgData name="Michael Kuniega" userId="999f7fd1-0dc3-4cba-81fd-6a42a8d75a98" providerId="ADAL" clId="{DA7533F6-1196-4316-9E49-784A3F7F72DB}" dt="2022-12-27T01:46:14.352" v="1401"/>
          <ac:inkMkLst>
            <pc:docMk/>
            <pc:sldMk cId="3354801332" sldId="329"/>
            <ac:inkMk id="265" creationId="{7934D345-194F-B521-A470-62E45E42B3AB}"/>
          </ac:inkMkLst>
        </pc:inkChg>
      </pc:sldChg>
      <pc:sldChg chg="addSp delSp modSp mod">
        <pc:chgData name="Michael Kuniega" userId="999f7fd1-0dc3-4cba-81fd-6a42a8d75a98" providerId="ADAL" clId="{DA7533F6-1196-4316-9E49-784A3F7F72DB}" dt="2022-12-27T01:59:32.873" v="1766"/>
        <pc:sldMkLst>
          <pc:docMk/>
          <pc:sldMk cId="308414692" sldId="331"/>
        </pc:sldMkLst>
        <pc:spChg chg="add mod">
          <ac:chgData name="Michael Kuniega" userId="999f7fd1-0dc3-4cba-81fd-6a42a8d75a98" providerId="ADAL" clId="{DA7533F6-1196-4316-9E49-784A3F7F72DB}" dt="2022-12-27T01:51:54.260" v="1543" actId="20577"/>
          <ac:spMkLst>
            <pc:docMk/>
            <pc:sldMk cId="308414692" sldId="331"/>
            <ac:spMk id="60" creationId="{5E041168-5933-CC85-5763-7BD5623BDE5F}"/>
          </ac:spMkLst>
        </pc:spChg>
        <pc:spChg chg="add mod">
          <ac:chgData name="Michael Kuniega" userId="999f7fd1-0dc3-4cba-81fd-6a42a8d75a98" providerId="ADAL" clId="{DA7533F6-1196-4316-9E49-784A3F7F72DB}" dt="2022-12-27T01:52:11.245" v="1550" actId="1076"/>
          <ac:spMkLst>
            <pc:docMk/>
            <pc:sldMk cId="308414692" sldId="331"/>
            <ac:spMk id="61" creationId="{618AD279-5DF9-1C36-A021-27027100CC78}"/>
          </ac:spMkLst>
        </pc:spChg>
        <pc:spChg chg="add del mod">
          <ac:chgData name="Michael Kuniega" userId="999f7fd1-0dc3-4cba-81fd-6a42a8d75a98" providerId="ADAL" clId="{DA7533F6-1196-4316-9E49-784A3F7F72DB}" dt="2022-12-27T01:52:17.203" v="1552"/>
          <ac:spMkLst>
            <pc:docMk/>
            <pc:sldMk cId="308414692" sldId="331"/>
            <ac:spMk id="62" creationId="{C95B1634-88F6-9275-999D-0E2ACB47C323}"/>
          </ac:spMkLst>
        </pc:spChg>
        <pc:grpChg chg="mod">
          <ac:chgData name="Michael Kuniega" userId="999f7fd1-0dc3-4cba-81fd-6a42a8d75a98" providerId="ADAL" clId="{DA7533F6-1196-4316-9E49-784A3F7F72DB}" dt="2022-12-27T01:46:27.498" v="1406"/>
          <ac:grpSpMkLst>
            <pc:docMk/>
            <pc:sldMk cId="308414692" sldId="331"/>
            <ac:grpSpMk id="12" creationId="{02FD0E72-FC61-FAA9-7C4F-5A74E61D1A4C}"/>
          </ac:grpSpMkLst>
        </pc:grpChg>
        <pc:grpChg chg="mod">
          <ac:chgData name="Michael Kuniega" userId="999f7fd1-0dc3-4cba-81fd-6a42a8d75a98" providerId="ADAL" clId="{DA7533F6-1196-4316-9E49-784A3F7F72DB}" dt="2022-12-27T01:46:34.847" v="1411"/>
          <ac:grpSpMkLst>
            <pc:docMk/>
            <pc:sldMk cId="308414692" sldId="331"/>
            <ac:grpSpMk id="17" creationId="{8C4BF6F0-76AB-AF3E-9BD5-9A154387D74D}"/>
          </ac:grpSpMkLst>
        </pc:grpChg>
        <pc:grpChg chg="mod">
          <ac:chgData name="Michael Kuniega" userId="999f7fd1-0dc3-4cba-81fd-6a42a8d75a98" providerId="ADAL" clId="{DA7533F6-1196-4316-9E49-784A3F7F72DB}" dt="2022-12-27T01:46:38.170" v="1415"/>
          <ac:grpSpMkLst>
            <pc:docMk/>
            <pc:sldMk cId="308414692" sldId="331"/>
            <ac:grpSpMk id="21" creationId="{0EBAEDD3-91BF-F073-492E-B9F842D49EFB}"/>
          </ac:grpSpMkLst>
        </pc:grpChg>
        <pc:grpChg chg="del mod">
          <ac:chgData name="Michael Kuniega" userId="999f7fd1-0dc3-4cba-81fd-6a42a8d75a98" providerId="ADAL" clId="{DA7533F6-1196-4316-9E49-784A3F7F72DB}" dt="2022-12-27T01:47:10.781" v="1423"/>
          <ac:grpSpMkLst>
            <pc:docMk/>
            <pc:sldMk cId="308414692" sldId="331"/>
            <ac:grpSpMk id="26" creationId="{E18603C2-CC90-DF55-44B5-93B04F5D4509}"/>
          </ac:grpSpMkLst>
        </pc:grpChg>
        <pc:grpChg chg="del mod">
          <ac:chgData name="Michael Kuniega" userId="999f7fd1-0dc3-4cba-81fd-6a42a8d75a98" providerId="ADAL" clId="{DA7533F6-1196-4316-9E49-784A3F7F72DB}" dt="2022-12-27T01:47:15.660" v="1431"/>
          <ac:grpSpMkLst>
            <pc:docMk/>
            <pc:sldMk cId="308414692" sldId="331"/>
            <ac:grpSpMk id="29" creationId="{E9F582EC-B26E-6C2C-98EC-D7C610A14241}"/>
          </ac:grpSpMkLst>
        </pc:grpChg>
        <pc:grpChg chg="del mod">
          <ac:chgData name="Michael Kuniega" userId="999f7fd1-0dc3-4cba-81fd-6a42a8d75a98" providerId="ADAL" clId="{DA7533F6-1196-4316-9E49-784A3F7F72DB}" dt="2022-12-27T01:47:15.660" v="1431"/>
          <ac:grpSpMkLst>
            <pc:docMk/>
            <pc:sldMk cId="308414692" sldId="331"/>
            <ac:grpSpMk id="37" creationId="{E68147CD-3160-C7F5-AE84-72DBD050E8A7}"/>
          </ac:grpSpMkLst>
        </pc:grpChg>
        <pc:grpChg chg="mod">
          <ac:chgData name="Michael Kuniega" userId="999f7fd1-0dc3-4cba-81fd-6a42a8d75a98" providerId="ADAL" clId="{DA7533F6-1196-4316-9E49-784A3F7F72DB}" dt="2022-12-27T01:50:41.966" v="1535" actId="1076"/>
          <ac:grpSpMkLst>
            <pc:docMk/>
            <pc:sldMk cId="308414692" sldId="331"/>
            <ac:grpSpMk id="38" creationId="{09437382-7C7A-0FFF-C5BC-3508FA8D0CB7}"/>
          </ac:grpSpMkLst>
        </pc:grpChg>
        <pc:grpChg chg="mod">
          <ac:chgData name="Michael Kuniega" userId="999f7fd1-0dc3-4cba-81fd-6a42a8d75a98" providerId="ADAL" clId="{DA7533F6-1196-4316-9E49-784A3F7F72DB}" dt="2022-12-27T01:47:21.156" v="1435"/>
          <ac:grpSpMkLst>
            <pc:docMk/>
            <pc:sldMk cId="308414692" sldId="331"/>
            <ac:grpSpMk id="42" creationId="{40684CFE-C679-9B9C-92A8-304B496649CD}"/>
          </ac:grpSpMkLst>
        </pc:grpChg>
        <pc:grpChg chg="del mod">
          <ac:chgData name="Michael Kuniega" userId="999f7fd1-0dc3-4cba-81fd-6a42a8d75a98" providerId="ADAL" clId="{DA7533F6-1196-4316-9E49-784A3F7F72DB}" dt="2022-12-27T01:47:40.557" v="1444"/>
          <ac:grpSpMkLst>
            <pc:docMk/>
            <pc:sldMk cId="308414692" sldId="331"/>
            <ac:grpSpMk id="48" creationId="{03F840C8-A135-485E-C733-EBF9FAE247DD}"/>
          </ac:grpSpMkLst>
        </pc:grpChg>
        <pc:grpChg chg="del mod">
          <ac:chgData name="Michael Kuniega" userId="999f7fd1-0dc3-4cba-81fd-6a42a8d75a98" providerId="ADAL" clId="{DA7533F6-1196-4316-9E49-784A3F7F72DB}" dt="2022-12-27T01:47:46.013" v="1449"/>
          <ac:grpSpMkLst>
            <pc:docMk/>
            <pc:sldMk cId="308414692" sldId="331"/>
            <ac:grpSpMk id="51" creationId="{824DF7C0-1C58-8C5E-15F8-15229FC0EC7B}"/>
          </ac:grpSpMkLst>
        </pc:grpChg>
        <pc:grpChg chg="del mod">
          <ac:chgData name="Michael Kuniega" userId="999f7fd1-0dc3-4cba-81fd-6a42a8d75a98" providerId="ADAL" clId="{DA7533F6-1196-4316-9E49-784A3F7F72DB}" dt="2022-12-27T01:48:23.567" v="1454"/>
          <ac:grpSpMkLst>
            <pc:docMk/>
            <pc:sldMk cId="308414692" sldId="331"/>
            <ac:grpSpMk id="56" creationId="{77CAA27A-15F0-3C1B-2418-6027F9A52C30}"/>
          </ac:grpSpMkLst>
        </pc:grpChg>
        <pc:grpChg chg="mod">
          <ac:chgData name="Michael Kuniega" userId="999f7fd1-0dc3-4cba-81fd-6a42a8d75a98" providerId="ADAL" clId="{DA7533F6-1196-4316-9E49-784A3F7F72DB}" dt="2022-12-27T01:48:23.567" v="1454"/>
          <ac:grpSpMkLst>
            <pc:docMk/>
            <pc:sldMk cId="308414692" sldId="331"/>
            <ac:grpSpMk id="58" creationId="{0FC1311B-E45A-F761-1A83-7AAF7D9CC6B3}"/>
          </ac:grpSpMkLst>
        </pc:grpChg>
        <pc:grpChg chg="mod">
          <ac:chgData name="Michael Kuniega" userId="999f7fd1-0dc3-4cba-81fd-6a42a8d75a98" providerId="ADAL" clId="{DA7533F6-1196-4316-9E49-784A3F7F72DB}" dt="2022-12-27T01:58:13.802" v="1694"/>
          <ac:grpSpMkLst>
            <pc:docMk/>
            <pc:sldMk cId="308414692" sldId="331"/>
            <ac:grpSpMk id="70" creationId="{B31BCE3E-2275-D471-88D1-EC66157B94BC}"/>
          </ac:grpSpMkLst>
        </pc:grpChg>
        <pc:grpChg chg="mod">
          <ac:chgData name="Michael Kuniega" userId="999f7fd1-0dc3-4cba-81fd-6a42a8d75a98" providerId="ADAL" clId="{DA7533F6-1196-4316-9E49-784A3F7F72DB}" dt="2022-12-27T01:58:20" v="1700"/>
          <ac:grpSpMkLst>
            <pc:docMk/>
            <pc:sldMk cId="308414692" sldId="331"/>
            <ac:grpSpMk id="76" creationId="{FE9C3399-FEFB-7EC8-23C4-39D3D51132D2}"/>
          </ac:grpSpMkLst>
        </pc:grpChg>
        <pc:grpChg chg="mod">
          <ac:chgData name="Michael Kuniega" userId="999f7fd1-0dc3-4cba-81fd-6a42a8d75a98" providerId="ADAL" clId="{DA7533F6-1196-4316-9E49-784A3F7F72DB}" dt="2022-12-27T01:58:26.478" v="1707"/>
          <ac:grpSpMkLst>
            <pc:docMk/>
            <pc:sldMk cId="308414692" sldId="331"/>
            <ac:grpSpMk id="83" creationId="{EA2D30FB-60E8-B4E9-CF4D-4B847B39E516}"/>
          </ac:grpSpMkLst>
        </pc:grpChg>
        <pc:grpChg chg="mod">
          <ac:chgData name="Michael Kuniega" userId="999f7fd1-0dc3-4cba-81fd-6a42a8d75a98" providerId="ADAL" clId="{DA7533F6-1196-4316-9E49-784A3F7F72DB}" dt="2022-12-27T01:58:31.924" v="1712"/>
          <ac:grpSpMkLst>
            <pc:docMk/>
            <pc:sldMk cId="308414692" sldId="331"/>
            <ac:grpSpMk id="88" creationId="{1F56BAD7-F190-5789-9809-A9A3C11E6196}"/>
          </ac:grpSpMkLst>
        </pc:grpChg>
        <pc:grpChg chg="mod">
          <ac:chgData name="Michael Kuniega" userId="999f7fd1-0dc3-4cba-81fd-6a42a8d75a98" providerId="ADAL" clId="{DA7533F6-1196-4316-9E49-784A3F7F72DB}" dt="2022-12-27T01:58:34.992" v="1715"/>
          <ac:grpSpMkLst>
            <pc:docMk/>
            <pc:sldMk cId="308414692" sldId="331"/>
            <ac:grpSpMk id="91" creationId="{2BB32930-CAC8-C317-C780-5854F55D2CB7}"/>
          </ac:grpSpMkLst>
        </pc:grpChg>
        <pc:grpChg chg="del mod">
          <ac:chgData name="Michael Kuniega" userId="999f7fd1-0dc3-4cba-81fd-6a42a8d75a98" providerId="ADAL" clId="{DA7533F6-1196-4316-9E49-784A3F7F72DB}" dt="2022-12-27T01:58:47.820" v="1723"/>
          <ac:grpSpMkLst>
            <pc:docMk/>
            <pc:sldMk cId="308414692" sldId="331"/>
            <ac:grpSpMk id="97" creationId="{B6DB95ED-2E82-BE7E-B14A-E36A560BF654}"/>
          </ac:grpSpMkLst>
        </pc:grpChg>
        <pc:grpChg chg="mod">
          <ac:chgData name="Michael Kuniega" userId="999f7fd1-0dc3-4cba-81fd-6a42a8d75a98" providerId="ADAL" clId="{DA7533F6-1196-4316-9E49-784A3F7F72DB}" dt="2022-12-27T01:58:47.820" v="1723"/>
          <ac:grpSpMkLst>
            <pc:docMk/>
            <pc:sldMk cId="308414692" sldId="331"/>
            <ac:grpSpMk id="99" creationId="{9CF24021-61BA-8D73-36BD-259CDDCBAACE}"/>
          </ac:grpSpMkLst>
        </pc:grpChg>
        <pc:grpChg chg="mod">
          <ac:chgData name="Michael Kuniega" userId="999f7fd1-0dc3-4cba-81fd-6a42a8d75a98" providerId="ADAL" clId="{DA7533F6-1196-4316-9E49-784A3F7F72DB}" dt="2022-12-27T01:58:51.244" v="1726"/>
          <ac:grpSpMkLst>
            <pc:docMk/>
            <pc:sldMk cId="308414692" sldId="331"/>
            <ac:grpSpMk id="102" creationId="{C6BA5B0D-EA2A-329C-C814-EE5A4C5685A3}"/>
          </ac:grpSpMkLst>
        </pc:grpChg>
        <pc:grpChg chg="mod">
          <ac:chgData name="Michael Kuniega" userId="999f7fd1-0dc3-4cba-81fd-6a42a8d75a98" providerId="ADAL" clId="{DA7533F6-1196-4316-9E49-784A3F7F72DB}" dt="2022-12-27T01:58:53.034" v="1730"/>
          <ac:grpSpMkLst>
            <pc:docMk/>
            <pc:sldMk cId="308414692" sldId="331"/>
            <ac:grpSpMk id="106" creationId="{3CA2BF66-5692-D7A0-2285-E9A4DEDC30C5}"/>
          </ac:grpSpMkLst>
        </pc:grpChg>
        <pc:grpChg chg="mod">
          <ac:chgData name="Michael Kuniega" userId="999f7fd1-0dc3-4cba-81fd-6a42a8d75a98" providerId="ADAL" clId="{DA7533F6-1196-4316-9E49-784A3F7F72DB}" dt="2022-12-27T01:58:58.230" v="1736"/>
          <ac:grpSpMkLst>
            <pc:docMk/>
            <pc:sldMk cId="308414692" sldId="331"/>
            <ac:grpSpMk id="112" creationId="{E1110550-E608-3919-1A80-47EA47DFDE0B}"/>
          </ac:grpSpMkLst>
        </pc:grpChg>
        <pc:grpChg chg="mod">
          <ac:chgData name="Michael Kuniega" userId="999f7fd1-0dc3-4cba-81fd-6a42a8d75a98" providerId="ADAL" clId="{DA7533F6-1196-4316-9E49-784A3F7F72DB}" dt="2022-12-27T01:59:03.787" v="1740"/>
          <ac:grpSpMkLst>
            <pc:docMk/>
            <pc:sldMk cId="308414692" sldId="331"/>
            <ac:grpSpMk id="116" creationId="{1BF09A3A-60C4-57FE-3357-B4395BEF813A}"/>
          </ac:grpSpMkLst>
        </pc:grpChg>
        <pc:grpChg chg="mod">
          <ac:chgData name="Michael Kuniega" userId="999f7fd1-0dc3-4cba-81fd-6a42a8d75a98" providerId="ADAL" clId="{DA7533F6-1196-4316-9E49-784A3F7F72DB}" dt="2022-12-27T01:59:11.034" v="1744"/>
          <ac:grpSpMkLst>
            <pc:docMk/>
            <pc:sldMk cId="308414692" sldId="331"/>
            <ac:grpSpMk id="120" creationId="{4279CE39-A89B-4A07-83C8-0B83AA461507}"/>
          </ac:grpSpMkLst>
        </pc:grpChg>
        <pc:grpChg chg="del mod">
          <ac:chgData name="Michael Kuniega" userId="999f7fd1-0dc3-4cba-81fd-6a42a8d75a98" providerId="ADAL" clId="{DA7533F6-1196-4316-9E49-784A3F7F72DB}" dt="2022-12-27T01:59:18.165" v="1749"/>
          <ac:grpSpMkLst>
            <pc:docMk/>
            <pc:sldMk cId="308414692" sldId="331"/>
            <ac:grpSpMk id="123" creationId="{EAE6E08E-0991-FAF7-4D2F-DDA03B8978B7}"/>
          </ac:grpSpMkLst>
        </pc:grpChg>
        <pc:grpChg chg="mod">
          <ac:chgData name="Michael Kuniega" userId="999f7fd1-0dc3-4cba-81fd-6a42a8d75a98" providerId="ADAL" clId="{DA7533F6-1196-4316-9E49-784A3F7F72DB}" dt="2022-12-27T01:59:18.165" v="1749"/>
          <ac:grpSpMkLst>
            <pc:docMk/>
            <pc:sldMk cId="308414692" sldId="331"/>
            <ac:grpSpMk id="125" creationId="{8A20AE78-C60C-B890-1F4C-7529A66F5ED7}"/>
          </ac:grpSpMkLst>
        </pc:grpChg>
        <pc:grpChg chg="mod">
          <ac:chgData name="Michael Kuniega" userId="999f7fd1-0dc3-4cba-81fd-6a42a8d75a98" providerId="ADAL" clId="{DA7533F6-1196-4316-9E49-784A3F7F72DB}" dt="2022-12-27T01:59:20.872" v="1753"/>
          <ac:grpSpMkLst>
            <pc:docMk/>
            <pc:sldMk cId="308414692" sldId="331"/>
            <ac:grpSpMk id="129" creationId="{B64C6154-D842-C327-0751-F3CC776DC937}"/>
          </ac:grpSpMkLst>
        </pc:grpChg>
        <pc:grpChg chg="mod">
          <ac:chgData name="Michael Kuniega" userId="999f7fd1-0dc3-4cba-81fd-6a42a8d75a98" providerId="ADAL" clId="{DA7533F6-1196-4316-9E49-784A3F7F72DB}" dt="2022-12-27T01:59:24.456" v="1757"/>
          <ac:grpSpMkLst>
            <pc:docMk/>
            <pc:sldMk cId="308414692" sldId="331"/>
            <ac:grpSpMk id="133" creationId="{D6E5C0B4-9885-5CD9-1BB6-71C0F251BB6D}"/>
          </ac:grpSpMkLst>
        </pc:grpChg>
        <pc:grpChg chg="mod">
          <ac:chgData name="Michael Kuniega" userId="999f7fd1-0dc3-4cba-81fd-6a42a8d75a98" providerId="ADAL" clId="{DA7533F6-1196-4316-9E49-784A3F7F72DB}" dt="2022-12-27T01:59:32.873" v="1766"/>
          <ac:grpSpMkLst>
            <pc:docMk/>
            <pc:sldMk cId="308414692" sldId="331"/>
            <ac:grpSpMk id="142" creationId="{2FA0F3F8-B73C-0E5B-38FE-3AB606F0E3BC}"/>
          </ac:grpSpMkLst>
        </pc:grpChg>
        <pc:inkChg chg="add mod">
          <ac:chgData name="Michael Kuniega" userId="999f7fd1-0dc3-4cba-81fd-6a42a8d75a98" providerId="ADAL" clId="{DA7533F6-1196-4316-9E49-784A3F7F72DB}" dt="2022-12-27T01:46:27.498" v="1406"/>
          <ac:inkMkLst>
            <pc:docMk/>
            <pc:sldMk cId="308414692" sldId="331"/>
            <ac:inkMk id="9" creationId="{1E0F3C83-ACEB-3098-E601-170328FFFA24}"/>
          </ac:inkMkLst>
        </pc:inkChg>
        <pc:inkChg chg="add mod">
          <ac:chgData name="Michael Kuniega" userId="999f7fd1-0dc3-4cba-81fd-6a42a8d75a98" providerId="ADAL" clId="{DA7533F6-1196-4316-9E49-784A3F7F72DB}" dt="2022-12-27T01:46:27.498" v="1406"/>
          <ac:inkMkLst>
            <pc:docMk/>
            <pc:sldMk cId="308414692" sldId="331"/>
            <ac:inkMk id="10" creationId="{20C63B2C-0469-BFE4-81D2-95BA4BF8EAAF}"/>
          </ac:inkMkLst>
        </pc:inkChg>
        <pc:inkChg chg="add del mod">
          <ac:chgData name="Michael Kuniega" userId="999f7fd1-0dc3-4cba-81fd-6a42a8d75a98" providerId="ADAL" clId="{DA7533F6-1196-4316-9E49-784A3F7F72DB}" dt="2022-12-27T01:46:27.498" v="1406"/>
          <ac:inkMkLst>
            <pc:docMk/>
            <pc:sldMk cId="308414692" sldId="331"/>
            <ac:inkMk id="11" creationId="{DFD8C2BA-FEFD-7828-AD03-A8F78CFE3E53}"/>
          </ac:inkMkLst>
        </pc:inkChg>
        <pc:inkChg chg="add mod">
          <ac:chgData name="Michael Kuniega" userId="999f7fd1-0dc3-4cba-81fd-6a42a8d75a98" providerId="ADAL" clId="{DA7533F6-1196-4316-9E49-784A3F7F72DB}" dt="2022-12-27T01:46:34.847" v="1411"/>
          <ac:inkMkLst>
            <pc:docMk/>
            <pc:sldMk cId="308414692" sldId="331"/>
            <ac:inkMk id="13" creationId="{F5EA71E2-7E36-CF8F-65CE-12E5B516ADDF}"/>
          </ac:inkMkLst>
        </pc:inkChg>
        <pc:inkChg chg="add mod">
          <ac:chgData name="Michael Kuniega" userId="999f7fd1-0dc3-4cba-81fd-6a42a8d75a98" providerId="ADAL" clId="{DA7533F6-1196-4316-9E49-784A3F7F72DB}" dt="2022-12-27T01:46:34.847" v="1411"/>
          <ac:inkMkLst>
            <pc:docMk/>
            <pc:sldMk cId="308414692" sldId="331"/>
            <ac:inkMk id="14" creationId="{BA5B3DE9-7A40-E1CF-7E67-325AD24F91E4}"/>
          </ac:inkMkLst>
        </pc:inkChg>
        <pc:inkChg chg="add mod">
          <ac:chgData name="Michael Kuniega" userId="999f7fd1-0dc3-4cba-81fd-6a42a8d75a98" providerId="ADAL" clId="{DA7533F6-1196-4316-9E49-784A3F7F72DB}" dt="2022-12-27T01:46:34.847" v="1411"/>
          <ac:inkMkLst>
            <pc:docMk/>
            <pc:sldMk cId="308414692" sldId="331"/>
            <ac:inkMk id="15" creationId="{A6756CD3-47A8-BA9F-8EE4-2A35E8DD9DB9}"/>
          </ac:inkMkLst>
        </pc:inkChg>
        <pc:inkChg chg="add mod">
          <ac:chgData name="Michael Kuniega" userId="999f7fd1-0dc3-4cba-81fd-6a42a8d75a98" providerId="ADAL" clId="{DA7533F6-1196-4316-9E49-784A3F7F72DB}" dt="2022-12-27T01:46:34.847" v="1411"/>
          <ac:inkMkLst>
            <pc:docMk/>
            <pc:sldMk cId="308414692" sldId="331"/>
            <ac:inkMk id="16" creationId="{3F4DA431-633C-A880-9A16-3E9BF804D846}"/>
          </ac:inkMkLst>
        </pc:inkChg>
        <pc:inkChg chg="add mod">
          <ac:chgData name="Michael Kuniega" userId="999f7fd1-0dc3-4cba-81fd-6a42a8d75a98" providerId="ADAL" clId="{DA7533F6-1196-4316-9E49-784A3F7F72DB}" dt="2022-12-27T01:46:38.170" v="1415"/>
          <ac:inkMkLst>
            <pc:docMk/>
            <pc:sldMk cId="308414692" sldId="331"/>
            <ac:inkMk id="18" creationId="{49BA2C92-205E-6775-4FFE-D942F13534BB}"/>
          </ac:inkMkLst>
        </pc:inkChg>
        <pc:inkChg chg="add mod">
          <ac:chgData name="Michael Kuniega" userId="999f7fd1-0dc3-4cba-81fd-6a42a8d75a98" providerId="ADAL" clId="{DA7533F6-1196-4316-9E49-784A3F7F72DB}" dt="2022-12-27T01:46:38.170" v="1415"/>
          <ac:inkMkLst>
            <pc:docMk/>
            <pc:sldMk cId="308414692" sldId="331"/>
            <ac:inkMk id="19" creationId="{06D7F989-14E7-24C8-9355-9816E5600BFE}"/>
          </ac:inkMkLst>
        </pc:inkChg>
        <pc:inkChg chg="add mod">
          <ac:chgData name="Michael Kuniega" userId="999f7fd1-0dc3-4cba-81fd-6a42a8d75a98" providerId="ADAL" clId="{DA7533F6-1196-4316-9E49-784A3F7F72DB}" dt="2022-12-27T01:46:38.170" v="1415"/>
          <ac:inkMkLst>
            <pc:docMk/>
            <pc:sldMk cId="308414692" sldId="331"/>
            <ac:inkMk id="20" creationId="{AFABAAF8-5D54-BF37-C723-CF849EB12440}"/>
          </ac:inkMkLst>
        </pc:inkChg>
        <pc:inkChg chg="add mod">
          <ac:chgData name="Michael Kuniega" userId="999f7fd1-0dc3-4cba-81fd-6a42a8d75a98" providerId="ADAL" clId="{DA7533F6-1196-4316-9E49-784A3F7F72DB}" dt="2022-12-27T01:47:15.660" v="1431"/>
          <ac:inkMkLst>
            <pc:docMk/>
            <pc:sldMk cId="308414692" sldId="331"/>
            <ac:inkMk id="22" creationId="{EB78B4CE-5C41-9103-665F-4AE129DA2851}"/>
          </ac:inkMkLst>
        </pc:inkChg>
        <pc:inkChg chg="add mod">
          <ac:chgData name="Michael Kuniega" userId="999f7fd1-0dc3-4cba-81fd-6a42a8d75a98" providerId="ADAL" clId="{DA7533F6-1196-4316-9E49-784A3F7F72DB}" dt="2022-12-27T01:47:15.660" v="1431"/>
          <ac:inkMkLst>
            <pc:docMk/>
            <pc:sldMk cId="308414692" sldId="331"/>
            <ac:inkMk id="23" creationId="{4ED4EDE0-9574-45B1-BE4D-786F33DD8F33}"/>
          </ac:inkMkLst>
        </pc:inkChg>
        <pc:inkChg chg="add mod">
          <ac:chgData name="Michael Kuniega" userId="999f7fd1-0dc3-4cba-81fd-6a42a8d75a98" providerId="ADAL" clId="{DA7533F6-1196-4316-9E49-784A3F7F72DB}" dt="2022-12-27T01:47:15.660" v="1431"/>
          <ac:inkMkLst>
            <pc:docMk/>
            <pc:sldMk cId="308414692" sldId="331"/>
            <ac:inkMk id="24" creationId="{CBC8864F-352D-70E6-0A92-1278D8A28AA5}"/>
          </ac:inkMkLst>
        </pc:inkChg>
        <pc:inkChg chg="add mod">
          <ac:chgData name="Michael Kuniega" userId="999f7fd1-0dc3-4cba-81fd-6a42a8d75a98" providerId="ADAL" clId="{DA7533F6-1196-4316-9E49-784A3F7F72DB}" dt="2022-12-27T01:47:15.660" v="1431"/>
          <ac:inkMkLst>
            <pc:docMk/>
            <pc:sldMk cId="308414692" sldId="331"/>
            <ac:inkMk id="25" creationId="{9EABC67D-B553-5B4E-83C1-5A89F0666F9F}"/>
          </ac:inkMkLst>
        </pc:inkChg>
        <pc:inkChg chg="add mod">
          <ac:chgData name="Michael Kuniega" userId="999f7fd1-0dc3-4cba-81fd-6a42a8d75a98" providerId="ADAL" clId="{DA7533F6-1196-4316-9E49-784A3F7F72DB}" dt="2022-12-27T01:47:15.660" v="1431"/>
          <ac:inkMkLst>
            <pc:docMk/>
            <pc:sldMk cId="308414692" sldId="331"/>
            <ac:inkMk id="27" creationId="{B3F2BAB6-C506-E3A2-01C2-D27306B764C2}"/>
          </ac:inkMkLst>
        </pc:inkChg>
        <pc:inkChg chg="add mod">
          <ac:chgData name="Michael Kuniega" userId="999f7fd1-0dc3-4cba-81fd-6a42a8d75a98" providerId="ADAL" clId="{DA7533F6-1196-4316-9E49-784A3F7F72DB}" dt="2022-12-27T01:47:15.660" v="1431"/>
          <ac:inkMkLst>
            <pc:docMk/>
            <pc:sldMk cId="308414692" sldId="331"/>
            <ac:inkMk id="28" creationId="{1D11F479-1301-4F96-5B7C-C5F4F3AE7392}"/>
          </ac:inkMkLst>
        </pc:inkChg>
        <pc:inkChg chg="add mod">
          <ac:chgData name="Michael Kuniega" userId="999f7fd1-0dc3-4cba-81fd-6a42a8d75a98" providerId="ADAL" clId="{DA7533F6-1196-4316-9E49-784A3F7F72DB}" dt="2022-12-27T01:47:15.660" v="1431"/>
          <ac:inkMkLst>
            <pc:docMk/>
            <pc:sldMk cId="308414692" sldId="331"/>
            <ac:inkMk id="30" creationId="{17CAA038-4465-7066-57D9-A7A622A6C007}"/>
          </ac:inkMkLst>
        </pc:inkChg>
        <pc:inkChg chg="add mod">
          <ac:chgData name="Michael Kuniega" userId="999f7fd1-0dc3-4cba-81fd-6a42a8d75a98" providerId="ADAL" clId="{DA7533F6-1196-4316-9E49-784A3F7F72DB}" dt="2022-12-27T01:47:15.660" v="1431"/>
          <ac:inkMkLst>
            <pc:docMk/>
            <pc:sldMk cId="308414692" sldId="331"/>
            <ac:inkMk id="31" creationId="{6C9ACCFA-E64D-1E82-CAB9-CA51E0DA04C5}"/>
          </ac:inkMkLst>
        </pc:inkChg>
        <pc:inkChg chg="add mod">
          <ac:chgData name="Michael Kuniega" userId="999f7fd1-0dc3-4cba-81fd-6a42a8d75a98" providerId="ADAL" clId="{DA7533F6-1196-4316-9E49-784A3F7F72DB}" dt="2022-12-27T01:47:15.660" v="1431"/>
          <ac:inkMkLst>
            <pc:docMk/>
            <pc:sldMk cId="308414692" sldId="331"/>
            <ac:inkMk id="32" creationId="{3915C94B-51A7-F66D-E1DC-A19CF058750E}"/>
          </ac:inkMkLst>
        </pc:inkChg>
        <pc:inkChg chg="add mod">
          <ac:chgData name="Michael Kuniega" userId="999f7fd1-0dc3-4cba-81fd-6a42a8d75a98" providerId="ADAL" clId="{DA7533F6-1196-4316-9E49-784A3F7F72DB}" dt="2022-12-27T01:47:15.660" v="1431"/>
          <ac:inkMkLst>
            <pc:docMk/>
            <pc:sldMk cId="308414692" sldId="331"/>
            <ac:inkMk id="33" creationId="{EBB7386E-3CC3-4133-2FF9-20DE217E5B53}"/>
          </ac:inkMkLst>
        </pc:inkChg>
        <pc:inkChg chg="add mod">
          <ac:chgData name="Michael Kuniega" userId="999f7fd1-0dc3-4cba-81fd-6a42a8d75a98" providerId="ADAL" clId="{DA7533F6-1196-4316-9E49-784A3F7F72DB}" dt="2022-12-27T01:47:15.660" v="1431"/>
          <ac:inkMkLst>
            <pc:docMk/>
            <pc:sldMk cId="308414692" sldId="331"/>
            <ac:inkMk id="34" creationId="{3F35B4EF-9B83-8333-FF4F-0FBD98221520}"/>
          </ac:inkMkLst>
        </pc:inkChg>
        <pc:inkChg chg="add mod">
          <ac:chgData name="Michael Kuniega" userId="999f7fd1-0dc3-4cba-81fd-6a42a8d75a98" providerId="ADAL" clId="{DA7533F6-1196-4316-9E49-784A3F7F72DB}" dt="2022-12-27T01:47:15.660" v="1431"/>
          <ac:inkMkLst>
            <pc:docMk/>
            <pc:sldMk cId="308414692" sldId="331"/>
            <ac:inkMk id="35" creationId="{AA289E29-1A6E-A382-2174-3407E56BCC8F}"/>
          </ac:inkMkLst>
        </pc:inkChg>
        <pc:inkChg chg="add mod">
          <ac:chgData name="Michael Kuniega" userId="999f7fd1-0dc3-4cba-81fd-6a42a8d75a98" providerId="ADAL" clId="{DA7533F6-1196-4316-9E49-784A3F7F72DB}" dt="2022-12-27T01:47:15.660" v="1431"/>
          <ac:inkMkLst>
            <pc:docMk/>
            <pc:sldMk cId="308414692" sldId="331"/>
            <ac:inkMk id="36" creationId="{A7A67E64-B155-9BC4-AADF-91A4363EC88F}"/>
          </ac:inkMkLst>
        </pc:inkChg>
        <pc:inkChg chg="add mod">
          <ac:chgData name="Michael Kuniega" userId="999f7fd1-0dc3-4cba-81fd-6a42a8d75a98" providerId="ADAL" clId="{DA7533F6-1196-4316-9E49-784A3F7F72DB}" dt="2022-12-27T01:47:21.156" v="1435"/>
          <ac:inkMkLst>
            <pc:docMk/>
            <pc:sldMk cId="308414692" sldId="331"/>
            <ac:inkMk id="39" creationId="{E2F4156F-7D86-24CF-8FB9-DEA9B043A569}"/>
          </ac:inkMkLst>
        </pc:inkChg>
        <pc:inkChg chg="add mod">
          <ac:chgData name="Michael Kuniega" userId="999f7fd1-0dc3-4cba-81fd-6a42a8d75a98" providerId="ADAL" clId="{DA7533F6-1196-4316-9E49-784A3F7F72DB}" dt="2022-12-27T01:47:21.156" v="1435"/>
          <ac:inkMkLst>
            <pc:docMk/>
            <pc:sldMk cId="308414692" sldId="331"/>
            <ac:inkMk id="40" creationId="{38E584A2-314D-6389-50D3-AC81B49E536A}"/>
          </ac:inkMkLst>
        </pc:inkChg>
        <pc:inkChg chg="add">
          <ac:chgData name="Michael Kuniega" userId="999f7fd1-0dc3-4cba-81fd-6a42a8d75a98" providerId="ADAL" clId="{DA7533F6-1196-4316-9E49-784A3F7F72DB}" dt="2022-12-27T01:47:20.655" v="1434" actId="9405"/>
          <ac:inkMkLst>
            <pc:docMk/>
            <pc:sldMk cId="308414692" sldId="331"/>
            <ac:inkMk id="41" creationId="{E662A47C-8415-9679-05C7-076914F7F3AC}"/>
          </ac:inkMkLst>
        </pc:inkChg>
        <pc:inkChg chg="add">
          <ac:chgData name="Michael Kuniega" userId="999f7fd1-0dc3-4cba-81fd-6a42a8d75a98" providerId="ADAL" clId="{DA7533F6-1196-4316-9E49-784A3F7F72DB}" dt="2022-12-27T01:47:23.856" v="1436" actId="9405"/>
          <ac:inkMkLst>
            <pc:docMk/>
            <pc:sldMk cId="308414692" sldId="331"/>
            <ac:inkMk id="43" creationId="{558730F8-F111-183E-53EC-9DD068BB3337}"/>
          </ac:inkMkLst>
        </pc:inkChg>
        <pc:inkChg chg="add mod">
          <ac:chgData name="Michael Kuniega" userId="999f7fd1-0dc3-4cba-81fd-6a42a8d75a98" providerId="ADAL" clId="{DA7533F6-1196-4316-9E49-784A3F7F72DB}" dt="2022-12-27T01:48:23.567" v="1454"/>
          <ac:inkMkLst>
            <pc:docMk/>
            <pc:sldMk cId="308414692" sldId="331"/>
            <ac:inkMk id="44" creationId="{E36A5815-C14B-617B-1C65-9AEF2EE75763}"/>
          </ac:inkMkLst>
        </pc:inkChg>
        <pc:inkChg chg="add mod">
          <ac:chgData name="Michael Kuniega" userId="999f7fd1-0dc3-4cba-81fd-6a42a8d75a98" providerId="ADAL" clId="{DA7533F6-1196-4316-9E49-784A3F7F72DB}" dt="2022-12-27T01:48:23.567" v="1454"/>
          <ac:inkMkLst>
            <pc:docMk/>
            <pc:sldMk cId="308414692" sldId="331"/>
            <ac:inkMk id="45" creationId="{A7B79A6D-28D9-A182-DFF4-8CCA6C2136FB}"/>
          </ac:inkMkLst>
        </pc:inkChg>
        <pc:inkChg chg="add mod">
          <ac:chgData name="Michael Kuniega" userId="999f7fd1-0dc3-4cba-81fd-6a42a8d75a98" providerId="ADAL" clId="{DA7533F6-1196-4316-9E49-784A3F7F72DB}" dt="2022-12-27T01:48:23.567" v="1454"/>
          <ac:inkMkLst>
            <pc:docMk/>
            <pc:sldMk cId="308414692" sldId="331"/>
            <ac:inkMk id="46" creationId="{DB53ACA2-0CDA-8643-FA51-9188606FCC51}"/>
          </ac:inkMkLst>
        </pc:inkChg>
        <pc:inkChg chg="add mod">
          <ac:chgData name="Michael Kuniega" userId="999f7fd1-0dc3-4cba-81fd-6a42a8d75a98" providerId="ADAL" clId="{DA7533F6-1196-4316-9E49-784A3F7F72DB}" dt="2022-12-27T01:48:23.567" v="1454"/>
          <ac:inkMkLst>
            <pc:docMk/>
            <pc:sldMk cId="308414692" sldId="331"/>
            <ac:inkMk id="47" creationId="{1EF50762-8E14-CD06-5364-DCD1135E4C9C}"/>
          </ac:inkMkLst>
        </pc:inkChg>
        <pc:inkChg chg="add mod">
          <ac:chgData name="Michael Kuniega" userId="999f7fd1-0dc3-4cba-81fd-6a42a8d75a98" providerId="ADAL" clId="{DA7533F6-1196-4316-9E49-784A3F7F72DB}" dt="2022-12-27T01:48:23.567" v="1454"/>
          <ac:inkMkLst>
            <pc:docMk/>
            <pc:sldMk cId="308414692" sldId="331"/>
            <ac:inkMk id="49" creationId="{8410BEBE-5043-F56A-65F2-3F3552D421FA}"/>
          </ac:inkMkLst>
        </pc:inkChg>
        <pc:inkChg chg="add mod">
          <ac:chgData name="Michael Kuniega" userId="999f7fd1-0dc3-4cba-81fd-6a42a8d75a98" providerId="ADAL" clId="{DA7533F6-1196-4316-9E49-784A3F7F72DB}" dt="2022-12-27T01:48:23.567" v="1454"/>
          <ac:inkMkLst>
            <pc:docMk/>
            <pc:sldMk cId="308414692" sldId="331"/>
            <ac:inkMk id="50" creationId="{70152382-7F67-28BE-E2F4-EBD17E32FA19}"/>
          </ac:inkMkLst>
        </pc:inkChg>
        <pc:inkChg chg="add mod">
          <ac:chgData name="Michael Kuniega" userId="999f7fd1-0dc3-4cba-81fd-6a42a8d75a98" providerId="ADAL" clId="{DA7533F6-1196-4316-9E49-784A3F7F72DB}" dt="2022-12-27T01:48:23.567" v="1454"/>
          <ac:inkMkLst>
            <pc:docMk/>
            <pc:sldMk cId="308414692" sldId="331"/>
            <ac:inkMk id="52" creationId="{84731C9F-F965-A20C-A56E-2AF37D8D7C8C}"/>
          </ac:inkMkLst>
        </pc:inkChg>
        <pc:inkChg chg="add del mod">
          <ac:chgData name="Michael Kuniega" userId="999f7fd1-0dc3-4cba-81fd-6a42a8d75a98" providerId="ADAL" clId="{DA7533F6-1196-4316-9E49-784A3F7F72DB}" dt="2022-12-27T01:48:20.492" v="1450"/>
          <ac:inkMkLst>
            <pc:docMk/>
            <pc:sldMk cId="308414692" sldId="331"/>
            <ac:inkMk id="53" creationId="{0A86BBAE-0D17-FE92-0CC4-CA93D44BBE57}"/>
          </ac:inkMkLst>
        </pc:inkChg>
        <pc:inkChg chg="add del mod">
          <ac:chgData name="Michael Kuniega" userId="999f7fd1-0dc3-4cba-81fd-6a42a8d75a98" providerId="ADAL" clId="{DA7533F6-1196-4316-9E49-784A3F7F72DB}" dt="2022-12-27T01:48:20.492" v="1451"/>
          <ac:inkMkLst>
            <pc:docMk/>
            <pc:sldMk cId="308414692" sldId="331"/>
            <ac:inkMk id="54" creationId="{FF3FB582-1891-D22E-F5FB-88226636A63B}"/>
          </ac:inkMkLst>
        </pc:inkChg>
        <pc:inkChg chg="add del mod">
          <ac:chgData name="Michael Kuniega" userId="999f7fd1-0dc3-4cba-81fd-6a42a8d75a98" providerId="ADAL" clId="{DA7533F6-1196-4316-9E49-784A3F7F72DB}" dt="2022-12-27T01:48:20.492" v="1452"/>
          <ac:inkMkLst>
            <pc:docMk/>
            <pc:sldMk cId="308414692" sldId="331"/>
            <ac:inkMk id="55" creationId="{E8DA7B44-F685-E299-0C2F-B466834513C9}"/>
          </ac:inkMkLst>
        </pc:inkChg>
        <pc:inkChg chg="add mod">
          <ac:chgData name="Michael Kuniega" userId="999f7fd1-0dc3-4cba-81fd-6a42a8d75a98" providerId="ADAL" clId="{DA7533F6-1196-4316-9E49-784A3F7F72DB}" dt="2022-12-27T01:48:23.567" v="1454"/>
          <ac:inkMkLst>
            <pc:docMk/>
            <pc:sldMk cId="308414692" sldId="331"/>
            <ac:inkMk id="57" creationId="{51C35054-4638-A030-BF12-92B6205E81AF}"/>
          </ac:inkMkLst>
        </pc:inkChg>
        <pc:inkChg chg="add mod">
          <ac:chgData name="Michael Kuniega" userId="999f7fd1-0dc3-4cba-81fd-6a42a8d75a98" providerId="ADAL" clId="{DA7533F6-1196-4316-9E49-784A3F7F72DB}" dt="2022-12-27T01:58:13.802" v="1694"/>
          <ac:inkMkLst>
            <pc:docMk/>
            <pc:sldMk cId="308414692" sldId="331"/>
            <ac:inkMk id="66" creationId="{AC865BAB-2D24-D836-D03F-7B747B4618C0}"/>
          </ac:inkMkLst>
        </pc:inkChg>
        <pc:inkChg chg="add mod">
          <ac:chgData name="Michael Kuniega" userId="999f7fd1-0dc3-4cba-81fd-6a42a8d75a98" providerId="ADAL" clId="{DA7533F6-1196-4316-9E49-784A3F7F72DB}" dt="2022-12-27T01:58:13.802" v="1694"/>
          <ac:inkMkLst>
            <pc:docMk/>
            <pc:sldMk cId="308414692" sldId="331"/>
            <ac:inkMk id="67" creationId="{622C0538-67D5-377D-A007-AE7241BC996C}"/>
          </ac:inkMkLst>
        </pc:inkChg>
        <pc:inkChg chg="add mod">
          <ac:chgData name="Michael Kuniega" userId="999f7fd1-0dc3-4cba-81fd-6a42a8d75a98" providerId="ADAL" clId="{DA7533F6-1196-4316-9E49-784A3F7F72DB}" dt="2022-12-27T01:58:13.802" v="1694"/>
          <ac:inkMkLst>
            <pc:docMk/>
            <pc:sldMk cId="308414692" sldId="331"/>
            <ac:inkMk id="68" creationId="{53E802AC-494E-1218-93F6-A7738A310BE6}"/>
          </ac:inkMkLst>
        </pc:inkChg>
        <pc:inkChg chg="add mod">
          <ac:chgData name="Michael Kuniega" userId="999f7fd1-0dc3-4cba-81fd-6a42a8d75a98" providerId="ADAL" clId="{DA7533F6-1196-4316-9E49-784A3F7F72DB}" dt="2022-12-27T01:58:13.802" v="1694"/>
          <ac:inkMkLst>
            <pc:docMk/>
            <pc:sldMk cId="308414692" sldId="331"/>
            <ac:inkMk id="69" creationId="{0F654D44-1735-A971-5C39-3594618FCED9}"/>
          </ac:inkMkLst>
        </pc:inkChg>
        <pc:inkChg chg="add mod">
          <ac:chgData name="Michael Kuniega" userId="999f7fd1-0dc3-4cba-81fd-6a42a8d75a98" providerId="ADAL" clId="{DA7533F6-1196-4316-9E49-784A3F7F72DB}" dt="2022-12-27T01:58:20" v="1700"/>
          <ac:inkMkLst>
            <pc:docMk/>
            <pc:sldMk cId="308414692" sldId="331"/>
            <ac:inkMk id="71" creationId="{505079EB-4D24-EC57-60E7-D72C78A30DA4}"/>
          </ac:inkMkLst>
        </pc:inkChg>
        <pc:inkChg chg="add mod">
          <ac:chgData name="Michael Kuniega" userId="999f7fd1-0dc3-4cba-81fd-6a42a8d75a98" providerId="ADAL" clId="{DA7533F6-1196-4316-9E49-784A3F7F72DB}" dt="2022-12-27T01:58:20" v="1700"/>
          <ac:inkMkLst>
            <pc:docMk/>
            <pc:sldMk cId="308414692" sldId="331"/>
            <ac:inkMk id="72" creationId="{01EB8D9B-0DF0-80A2-572B-B46E1FC69E60}"/>
          </ac:inkMkLst>
        </pc:inkChg>
        <pc:inkChg chg="add mod">
          <ac:chgData name="Michael Kuniega" userId="999f7fd1-0dc3-4cba-81fd-6a42a8d75a98" providerId="ADAL" clId="{DA7533F6-1196-4316-9E49-784A3F7F72DB}" dt="2022-12-27T01:58:20" v="1700"/>
          <ac:inkMkLst>
            <pc:docMk/>
            <pc:sldMk cId="308414692" sldId="331"/>
            <ac:inkMk id="73" creationId="{E47697FC-8FE7-6A29-9C28-054E5150527D}"/>
          </ac:inkMkLst>
        </pc:inkChg>
        <pc:inkChg chg="add mod">
          <ac:chgData name="Michael Kuniega" userId="999f7fd1-0dc3-4cba-81fd-6a42a8d75a98" providerId="ADAL" clId="{DA7533F6-1196-4316-9E49-784A3F7F72DB}" dt="2022-12-27T01:58:20" v="1700"/>
          <ac:inkMkLst>
            <pc:docMk/>
            <pc:sldMk cId="308414692" sldId="331"/>
            <ac:inkMk id="74" creationId="{CE4DD062-C835-EFFB-8BFE-9A60CAC84FE7}"/>
          </ac:inkMkLst>
        </pc:inkChg>
        <pc:inkChg chg="add mod">
          <ac:chgData name="Michael Kuniega" userId="999f7fd1-0dc3-4cba-81fd-6a42a8d75a98" providerId="ADAL" clId="{DA7533F6-1196-4316-9E49-784A3F7F72DB}" dt="2022-12-27T01:58:20" v="1700"/>
          <ac:inkMkLst>
            <pc:docMk/>
            <pc:sldMk cId="308414692" sldId="331"/>
            <ac:inkMk id="75" creationId="{5A0B50BA-59B7-5EC3-80B6-1A7F23F47792}"/>
          </ac:inkMkLst>
        </pc:inkChg>
        <pc:inkChg chg="add mod">
          <ac:chgData name="Michael Kuniega" userId="999f7fd1-0dc3-4cba-81fd-6a42a8d75a98" providerId="ADAL" clId="{DA7533F6-1196-4316-9E49-784A3F7F72DB}" dt="2022-12-27T01:58:26.478" v="1707"/>
          <ac:inkMkLst>
            <pc:docMk/>
            <pc:sldMk cId="308414692" sldId="331"/>
            <ac:inkMk id="77" creationId="{1FFE59FA-A431-D349-B459-384DBC128C6B}"/>
          </ac:inkMkLst>
        </pc:inkChg>
        <pc:inkChg chg="add mod">
          <ac:chgData name="Michael Kuniega" userId="999f7fd1-0dc3-4cba-81fd-6a42a8d75a98" providerId="ADAL" clId="{DA7533F6-1196-4316-9E49-784A3F7F72DB}" dt="2022-12-27T01:58:26.478" v="1707"/>
          <ac:inkMkLst>
            <pc:docMk/>
            <pc:sldMk cId="308414692" sldId="331"/>
            <ac:inkMk id="78" creationId="{26ADD3FC-4BA8-FD87-1797-DE52EEAE7910}"/>
          </ac:inkMkLst>
        </pc:inkChg>
        <pc:inkChg chg="add mod">
          <ac:chgData name="Michael Kuniega" userId="999f7fd1-0dc3-4cba-81fd-6a42a8d75a98" providerId="ADAL" clId="{DA7533F6-1196-4316-9E49-784A3F7F72DB}" dt="2022-12-27T01:58:26.478" v="1707"/>
          <ac:inkMkLst>
            <pc:docMk/>
            <pc:sldMk cId="308414692" sldId="331"/>
            <ac:inkMk id="79" creationId="{D8B54A6B-154E-4B61-7A45-8267203EE68A}"/>
          </ac:inkMkLst>
        </pc:inkChg>
        <pc:inkChg chg="add mod">
          <ac:chgData name="Michael Kuniega" userId="999f7fd1-0dc3-4cba-81fd-6a42a8d75a98" providerId="ADAL" clId="{DA7533F6-1196-4316-9E49-784A3F7F72DB}" dt="2022-12-27T01:58:26.478" v="1707"/>
          <ac:inkMkLst>
            <pc:docMk/>
            <pc:sldMk cId="308414692" sldId="331"/>
            <ac:inkMk id="80" creationId="{04C1ACB1-6BD4-2522-098D-DEBFC342B80B}"/>
          </ac:inkMkLst>
        </pc:inkChg>
        <pc:inkChg chg="add mod">
          <ac:chgData name="Michael Kuniega" userId="999f7fd1-0dc3-4cba-81fd-6a42a8d75a98" providerId="ADAL" clId="{DA7533F6-1196-4316-9E49-784A3F7F72DB}" dt="2022-12-27T01:58:26.478" v="1707"/>
          <ac:inkMkLst>
            <pc:docMk/>
            <pc:sldMk cId="308414692" sldId="331"/>
            <ac:inkMk id="81" creationId="{AE2EE976-20EB-F613-E46F-7A94057B0583}"/>
          </ac:inkMkLst>
        </pc:inkChg>
        <pc:inkChg chg="add">
          <ac:chgData name="Michael Kuniega" userId="999f7fd1-0dc3-4cba-81fd-6a42a8d75a98" providerId="ADAL" clId="{DA7533F6-1196-4316-9E49-784A3F7F72DB}" dt="2022-12-27T01:58:25.798" v="1706" actId="9405"/>
          <ac:inkMkLst>
            <pc:docMk/>
            <pc:sldMk cId="308414692" sldId="331"/>
            <ac:inkMk id="82" creationId="{7A85CCF4-158F-1355-E18E-69B9ACC155BB}"/>
          </ac:inkMkLst>
        </pc:inkChg>
        <pc:inkChg chg="add mod">
          <ac:chgData name="Michael Kuniega" userId="999f7fd1-0dc3-4cba-81fd-6a42a8d75a98" providerId="ADAL" clId="{DA7533F6-1196-4316-9E49-784A3F7F72DB}" dt="2022-12-27T01:58:31.924" v="1712"/>
          <ac:inkMkLst>
            <pc:docMk/>
            <pc:sldMk cId="308414692" sldId="331"/>
            <ac:inkMk id="84" creationId="{5ECDCB3A-DE6C-2C1B-D966-CF1BEF3DD50D}"/>
          </ac:inkMkLst>
        </pc:inkChg>
        <pc:inkChg chg="add mod">
          <ac:chgData name="Michael Kuniega" userId="999f7fd1-0dc3-4cba-81fd-6a42a8d75a98" providerId="ADAL" clId="{DA7533F6-1196-4316-9E49-784A3F7F72DB}" dt="2022-12-27T01:58:31.924" v="1712"/>
          <ac:inkMkLst>
            <pc:docMk/>
            <pc:sldMk cId="308414692" sldId="331"/>
            <ac:inkMk id="85" creationId="{35A2328C-8D33-642F-B778-0F083ABEA665}"/>
          </ac:inkMkLst>
        </pc:inkChg>
        <pc:inkChg chg="add mod">
          <ac:chgData name="Michael Kuniega" userId="999f7fd1-0dc3-4cba-81fd-6a42a8d75a98" providerId="ADAL" clId="{DA7533F6-1196-4316-9E49-784A3F7F72DB}" dt="2022-12-27T01:58:31.924" v="1712"/>
          <ac:inkMkLst>
            <pc:docMk/>
            <pc:sldMk cId="308414692" sldId="331"/>
            <ac:inkMk id="86" creationId="{702C686A-E3B3-4DC8-237B-79511BA4E465}"/>
          </ac:inkMkLst>
        </pc:inkChg>
        <pc:inkChg chg="add mod">
          <ac:chgData name="Michael Kuniega" userId="999f7fd1-0dc3-4cba-81fd-6a42a8d75a98" providerId="ADAL" clId="{DA7533F6-1196-4316-9E49-784A3F7F72DB}" dt="2022-12-27T01:58:31.924" v="1712"/>
          <ac:inkMkLst>
            <pc:docMk/>
            <pc:sldMk cId="308414692" sldId="331"/>
            <ac:inkMk id="87" creationId="{0D208618-0946-646A-7719-A4BC250E4AA5}"/>
          </ac:inkMkLst>
        </pc:inkChg>
        <pc:inkChg chg="add mod">
          <ac:chgData name="Michael Kuniega" userId="999f7fd1-0dc3-4cba-81fd-6a42a8d75a98" providerId="ADAL" clId="{DA7533F6-1196-4316-9E49-784A3F7F72DB}" dt="2022-12-27T01:58:34.992" v="1715"/>
          <ac:inkMkLst>
            <pc:docMk/>
            <pc:sldMk cId="308414692" sldId="331"/>
            <ac:inkMk id="89" creationId="{68376930-500F-29E1-6808-7D9EA8654241}"/>
          </ac:inkMkLst>
        </pc:inkChg>
        <pc:inkChg chg="add mod">
          <ac:chgData name="Michael Kuniega" userId="999f7fd1-0dc3-4cba-81fd-6a42a8d75a98" providerId="ADAL" clId="{DA7533F6-1196-4316-9E49-784A3F7F72DB}" dt="2022-12-27T01:58:34.992" v="1715"/>
          <ac:inkMkLst>
            <pc:docMk/>
            <pc:sldMk cId="308414692" sldId="331"/>
            <ac:inkMk id="90" creationId="{D1376D8D-329E-FEC3-1E15-7F21460A561F}"/>
          </ac:inkMkLst>
        </pc:inkChg>
        <pc:inkChg chg="add">
          <ac:chgData name="Michael Kuniega" userId="999f7fd1-0dc3-4cba-81fd-6a42a8d75a98" providerId="ADAL" clId="{DA7533F6-1196-4316-9E49-784A3F7F72DB}" dt="2022-12-27T01:58:38.350" v="1716" actId="9405"/>
          <ac:inkMkLst>
            <pc:docMk/>
            <pc:sldMk cId="308414692" sldId="331"/>
            <ac:inkMk id="92" creationId="{C2652D6A-03BC-6B2A-88C4-F17456A1B747}"/>
          </ac:inkMkLst>
        </pc:inkChg>
        <pc:inkChg chg="add mod">
          <ac:chgData name="Michael Kuniega" userId="999f7fd1-0dc3-4cba-81fd-6a42a8d75a98" providerId="ADAL" clId="{DA7533F6-1196-4316-9E49-784A3F7F72DB}" dt="2022-12-27T01:58:47.820" v="1723"/>
          <ac:inkMkLst>
            <pc:docMk/>
            <pc:sldMk cId="308414692" sldId="331"/>
            <ac:inkMk id="93" creationId="{BD115F3C-0DEC-8DEF-D5BB-58CC460FB8DB}"/>
          </ac:inkMkLst>
        </pc:inkChg>
        <pc:inkChg chg="add mod">
          <ac:chgData name="Michael Kuniega" userId="999f7fd1-0dc3-4cba-81fd-6a42a8d75a98" providerId="ADAL" clId="{DA7533F6-1196-4316-9E49-784A3F7F72DB}" dt="2022-12-27T01:58:47.820" v="1723"/>
          <ac:inkMkLst>
            <pc:docMk/>
            <pc:sldMk cId="308414692" sldId="331"/>
            <ac:inkMk id="94" creationId="{DD16886F-B018-B7D8-AD5E-03D6974FEE66}"/>
          </ac:inkMkLst>
        </pc:inkChg>
        <pc:inkChg chg="add mod">
          <ac:chgData name="Michael Kuniega" userId="999f7fd1-0dc3-4cba-81fd-6a42a8d75a98" providerId="ADAL" clId="{DA7533F6-1196-4316-9E49-784A3F7F72DB}" dt="2022-12-27T01:58:47.820" v="1723"/>
          <ac:inkMkLst>
            <pc:docMk/>
            <pc:sldMk cId="308414692" sldId="331"/>
            <ac:inkMk id="95" creationId="{BCB4B2BE-2A49-2289-8599-0699A617BC80}"/>
          </ac:inkMkLst>
        </pc:inkChg>
        <pc:inkChg chg="add mod">
          <ac:chgData name="Michael Kuniega" userId="999f7fd1-0dc3-4cba-81fd-6a42a8d75a98" providerId="ADAL" clId="{DA7533F6-1196-4316-9E49-784A3F7F72DB}" dt="2022-12-27T01:58:47.820" v="1723"/>
          <ac:inkMkLst>
            <pc:docMk/>
            <pc:sldMk cId="308414692" sldId="331"/>
            <ac:inkMk id="96" creationId="{4EAC8094-C9A6-5410-A891-388F1DE5211F}"/>
          </ac:inkMkLst>
        </pc:inkChg>
        <pc:inkChg chg="add mod">
          <ac:chgData name="Michael Kuniega" userId="999f7fd1-0dc3-4cba-81fd-6a42a8d75a98" providerId="ADAL" clId="{DA7533F6-1196-4316-9E49-784A3F7F72DB}" dt="2022-12-27T01:58:47.820" v="1723"/>
          <ac:inkMkLst>
            <pc:docMk/>
            <pc:sldMk cId="308414692" sldId="331"/>
            <ac:inkMk id="98" creationId="{5A446BE6-04F9-061F-4FAC-AA2C0E1DC85A}"/>
          </ac:inkMkLst>
        </pc:inkChg>
        <pc:inkChg chg="add mod">
          <ac:chgData name="Michael Kuniega" userId="999f7fd1-0dc3-4cba-81fd-6a42a8d75a98" providerId="ADAL" clId="{DA7533F6-1196-4316-9E49-784A3F7F72DB}" dt="2022-12-27T01:58:51.244" v="1726"/>
          <ac:inkMkLst>
            <pc:docMk/>
            <pc:sldMk cId="308414692" sldId="331"/>
            <ac:inkMk id="100" creationId="{588B2F3E-B8B2-6E41-F65C-8B95661244A0}"/>
          </ac:inkMkLst>
        </pc:inkChg>
        <pc:inkChg chg="add mod">
          <ac:chgData name="Michael Kuniega" userId="999f7fd1-0dc3-4cba-81fd-6a42a8d75a98" providerId="ADAL" clId="{DA7533F6-1196-4316-9E49-784A3F7F72DB}" dt="2022-12-27T01:58:51.244" v="1726"/>
          <ac:inkMkLst>
            <pc:docMk/>
            <pc:sldMk cId="308414692" sldId="331"/>
            <ac:inkMk id="101" creationId="{572990B6-7CB1-A11B-D21B-3635F63D6478}"/>
          </ac:inkMkLst>
        </pc:inkChg>
        <pc:inkChg chg="add mod">
          <ac:chgData name="Michael Kuniega" userId="999f7fd1-0dc3-4cba-81fd-6a42a8d75a98" providerId="ADAL" clId="{DA7533F6-1196-4316-9E49-784A3F7F72DB}" dt="2022-12-27T01:58:53.034" v="1730"/>
          <ac:inkMkLst>
            <pc:docMk/>
            <pc:sldMk cId="308414692" sldId="331"/>
            <ac:inkMk id="103" creationId="{555179B1-40B6-C0D1-7DD6-26892533C686}"/>
          </ac:inkMkLst>
        </pc:inkChg>
        <pc:inkChg chg="add mod">
          <ac:chgData name="Michael Kuniega" userId="999f7fd1-0dc3-4cba-81fd-6a42a8d75a98" providerId="ADAL" clId="{DA7533F6-1196-4316-9E49-784A3F7F72DB}" dt="2022-12-27T01:58:53.034" v="1730"/>
          <ac:inkMkLst>
            <pc:docMk/>
            <pc:sldMk cId="308414692" sldId="331"/>
            <ac:inkMk id="104" creationId="{57DF4060-4CFB-4291-286F-9DF926185305}"/>
          </ac:inkMkLst>
        </pc:inkChg>
        <pc:inkChg chg="add mod">
          <ac:chgData name="Michael Kuniega" userId="999f7fd1-0dc3-4cba-81fd-6a42a8d75a98" providerId="ADAL" clId="{DA7533F6-1196-4316-9E49-784A3F7F72DB}" dt="2022-12-27T01:58:53.034" v="1730"/>
          <ac:inkMkLst>
            <pc:docMk/>
            <pc:sldMk cId="308414692" sldId="331"/>
            <ac:inkMk id="105" creationId="{B08F5D2F-3EE7-B62A-DF1D-50EF6AB8CA1D}"/>
          </ac:inkMkLst>
        </pc:inkChg>
        <pc:inkChg chg="add mod">
          <ac:chgData name="Michael Kuniega" userId="999f7fd1-0dc3-4cba-81fd-6a42a8d75a98" providerId="ADAL" clId="{DA7533F6-1196-4316-9E49-784A3F7F72DB}" dt="2022-12-27T01:58:58.230" v="1736"/>
          <ac:inkMkLst>
            <pc:docMk/>
            <pc:sldMk cId="308414692" sldId="331"/>
            <ac:inkMk id="107" creationId="{D671A1CB-F513-BA26-BD3B-9896A5FAC014}"/>
          </ac:inkMkLst>
        </pc:inkChg>
        <pc:inkChg chg="add mod">
          <ac:chgData name="Michael Kuniega" userId="999f7fd1-0dc3-4cba-81fd-6a42a8d75a98" providerId="ADAL" clId="{DA7533F6-1196-4316-9E49-784A3F7F72DB}" dt="2022-12-27T01:58:58.230" v="1736"/>
          <ac:inkMkLst>
            <pc:docMk/>
            <pc:sldMk cId="308414692" sldId="331"/>
            <ac:inkMk id="108" creationId="{940E58C3-06E5-B234-C68D-674849D0B2D3}"/>
          </ac:inkMkLst>
        </pc:inkChg>
        <pc:inkChg chg="add mod">
          <ac:chgData name="Michael Kuniega" userId="999f7fd1-0dc3-4cba-81fd-6a42a8d75a98" providerId="ADAL" clId="{DA7533F6-1196-4316-9E49-784A3F7F72DB}" dt="2022-12-27T01:58:58.230" v="1736"/>
          <ac:inkMkLst>
            <pc:docMk/>
            <pc:sldMk cId="308414692" sldId="331"/>
            <ac:inkMk id="109" creationId="{D35672C2-8B04-D59A-8B40-C8EC76D69304}"/>
          </ac:inkMkLst>
        </pc:inkChg>
        <pc:inkChg chg="add mod">
          <ac:chgData name="Michael Kuniega" userId="999f7fd1-0dc3-4cba-81fd-6a42a8d75a98" providerId="ADAL" clId="{DA7533F6-1196-4316-9E49-784A3F7F72DB}" dt="2022-12-27T01:58:58.230" v="1736"/>
          <ac:inkMkLst>
            <pc:docMk/>
            <pc:sldMk cId="308414692" sldId="331"/>
            <ac:inkMk id="110" creationId="{26846FF7-43DF-B1FA-B248-74A0F1A5FEFC}"/>
          </ac:inkMkLst>
        </pc:inkChg>
        <pc:inkChg chg="add mod">
          <ac:chgData name="Michael Kuniega" userId="999f7fd1-0dc3-4cba-81fd-6a42a8d75a98" providerId="ADAL" clId="{DA7533F6-1196-4316-9E49-784A3F7F72DB}" dt="2022-12-27T01:58:58.230" v="1736"/>
          <ac:inkMkLst>
            <pc:docMk/>
            <pc:sldMk cId="308414692" sldId="331"/>
            <ac:inkMk id="111" creationId="{FD28B003-A1FF-7909-BAB6-D21E7D4FB441}"/>
          </ac:inkMkLst>
        </pc:inkChg>
        <pc:inkChg chg="add mod">
          <ac:chgData name="Michael Kuniega" userId="999f7fd1-0dc3-4cba-81fd-6a42a8d75a98" providerId="ADAL" clId="{DA7533F6-1196-4316-9E49-784A3F7F72DB}" dt="2022-12-27T01:59:03.787" v="1740"/>
          <ac:inkMkLst>
            <pc:docMk/>
            <pc:sldMk cId="308414692" sldId="331"/>
            <ac:inkMk id="113" creationId="{2E34EB24-FBEE-0138-2ABD-972BA6EF34EA}"/>
          </ac:inkMkLst>
        </pc:inkChg>
        <pc:inkChg chg="add mod">
          <ac:chgData name="Michael Kuniega" userId="999f7fd1-0dc3-4cba-81fd-6a42a8d75a98" providerId="ADAL" clId="{DA7533F6-1196-4316-9E49-784A3F7F72DB}" dt="2022-12-27T01:59:03.787" v="1740"/>
          <ac:inkMkLst>
            <pc:docMk/>
            <pc:sldMk cId="308414692" sldId="331"/>
            <ac:inkMk id="114" creationId="{263BE1C5-F27B-9740-CBC4-AD1C828B9DA1}"/>
          </ac:inkMkLst>
        </pc:inkChg>
        <pc:inkChg chg="add">
          <ac:chgData name="Michael Kuniega" userId="999f7fd1-0dc3-4cba-81fd-6a42a8d75a98" providerId="ADAL" clId="{DA7533F6-1196-4316-9E49-784A3F7F72DB}" dt="2022-12-27T01:59:02.870" v="1739" actId="9405"/>
          <ac:inkMkLst>
            <pc:docMk/>
            <pc:sldMk cId="308414692" sldId="331"/>
            <ac:inkMk id="115" creationId="{2BAEA9FA-EE0A-07D5-AFC1-7D40AD539FC9}"/>
          </ac:inkMkLst>
        </pc:inkChg>
        <pc:inkChg chg="add mod">
          <ac:chgData name="Michael Kuniega" userId="999f7fd1-0dc3-4cba-81fd-6a42a8d75a98" providerId="ADAL" clId="{DA7533F6-1196-4316-9E49-784A3F7F72DB}" dt="2022-12-27T01:59:11.034" v="1744"/>
          <ac:inkMkLst>
            <pc:docMk/>
            <pc:sldMk cId="308414692" sldId="331"/>
            <ac:inkMk id="117" creationId="{DB736FE7-AC9E-3E64-6DDD-81B2558D4AD0}"/>
          </ac:inkMkLst>
        </pc:inkChg>
        <pc:inkChg chg="add mod">
          <ac:chgData name="Michael Kuniega" userId="999f7fd1-0dc3-4cba-81fd-6a42a8d75a98" providerId="ADAL" clId="{DA7533F6-1196-4316-9E49-784A3F7F72DB}" dt="2022-12-27T01:59:11.034" v="1744"/>
          <ac:inkMkLst>
            <pc:docMk/>
            <pc:sldMk cId="308414692" sldId="331"/>
            <ac:inkMk id="118" creationId="{6C485497-C179-B002-D990-16DC2F99D5A6}"/>
          </ac:inkMkLst>
        </pc:inkChg>
        <pc:inkChg chg="add mod">
          <ac:chgData name="Michael Kuniega" userId="999f7fd1-0dc3-4cba-81fd-6a42a8d75a98" providerId="ADAL" clId="{DA7533F6-1196-4316-9E49-784A3F7F72DB}" dt="2022-12-27T01:59:11.034" v="1744"/>
          <ac:inkMkLst>
            <pc:docMk/>
            <pc:sldMk cId="308414692" sldId="331"/>
            <ac:inkMk id="119" creationId="{5E288084-AD2C-DF73-DFFD-2A553EBFB81B}"/>
          </ac:inkMkLst>
        </pc:inkChg>
        <pc:inkChg chg="add mod">
          <ac:chgData name="Michael Kuniega" userId="999f7fd1-0dc3-4cba-81fd-6a42a8d75a98" providerId="ADAL" clId="{DA7533F6-1196-4316-9E49-784A3F7F72DB}" dt="2022-12-27T01:59:18.165" v="1749"/>
          <ac:inkMkLst>
            <pc:docMk/>
            <pc:sldMk cId="308414692" sldId="331"/>
            <ac:inkMk id="121" creationId="{45AEEF79-4CE7-DDBF-49B9-832628930AEB}"/>
          </ac:inkMkLst>
        </pc:inkChg>
        <pc:inkChg chg="add mod">
          <ac:chgData name="Michael Kuniega" userId="999f7fd1-0dc3-4cba-81fd-6a42a8d75a98" providerId="ADAL" clId="{DA7533F6-1196-4316-9E49-784A3F7F72DB}" dt="2022-12-27T01:59:18.165" v="1749"/>
          <ac:inkMkLst>
            <pc:docMk/>
            <pc:sldMk cId="308414692" sldId="331"/>
            <ac:inkMk id="122" creationId="{758FA3BF-205C-2737-714D-AD3466ABFC10}"/>
          </ac:inkMkLst>
        </pc:inkChg>
        <pc:inkChg chg="add mod">
          <ac:chgData name="Michael Kuniega" userId="999f7fd1-0dc3-4cba-81fd-6a42a8d75a98" providerId="ADAL" clId="{DA7533F6-1196-4316-9E49-784A3F7F72DB}" dt="2022-12-27T01:59:18.165" v="1749"/>
          <ac:inkMkLst>
            <pc:docMk/>
            <pc:sldMk cId="308414692" sldId="331"/>
            <ac:inkMk id="124" creationId="{0DFDDDF0-5D92-D2A9-492F-7DD8E1B84CC1}"/>
          </ac:inkMkLst>
        </pc:inkChg>
        <pc:inkChg chg="add mod">
          <ac:chgData name="Michael Kuniega" userId="999f7fd1-0dc3-4cba-81fd-6a42a8d75a98" providerId="ADAL" clId="{DA7533F6-1196-4316-9E49-784A3F7F72DB}" dt="2022-12-27T01:59:20.872" v="1753"/>
          <ac:inkMkLst>
            <pc:docMk/>
            <pc:sldMk cId="308414692" sldId="331"/>
            <ac:inkMk id="126" creationId="{1BEF2B40-42FF-92F2-1201-53EC78B8A89C}"/>
          </ac:inkMkLst>
        </pc:inkChg>
        <pc:inkChg chg="add mod">
          <ac:chgData name="Michael Kuniega" userId="999f7fd1-0dc3-4cba-81fd-6a42a8d75a98" providerId="ADAL" clId="{DA7533F6-1196-4316-9E49-784A3F7F72DB}" dt="2022-12-27T01:59:20.872" v="1753"/>
          <ac:inkMkLst>
            <pc:docMk/>
            <pc:sldMk cId="308414692" sldId="331"/>
            <ac:inkMk id="127" creationId="{18EE9DEE-59BA-5A70-6B46-72BFE321B088}"/>
          </ac:inkMkLst>
        </pc:inkChg>
        <pc:inkChg chg="add mod">
          <ac:chgData name="Michael Kuniega" userId="999f7fd1-0dc3-4cba-81fd-6a42a8d75a98" providerId="ADAL" clId="{DA7533F6-1196-4316-9E49-784A3F7F72DB}" dt="2022-12-27T01:59:20.872" v="1753"/>
          <ac:inkMkLst>
            <pc:docMk/>
            <pc:sldMk cId="308414692" sldId="331"/>
            <ac:inkMk id="128" creationId="{6A9B44D7-84AE-C098-5AE2-8653C43ED8C1}"/>
          </ac:inkMkLst>
        </pc:inkChg>
        <pc:inkChg chg="add mod">
          <ac:chgData name="Michael Kuniega" userId="999f7fd1-0dc3-4cba-81fd-6a42a8d75a98" providerId="ADAL" clId="{DA7533F6-1196-4316-9E49-784A3F7F72DB}" dt="2022-12-27T01:59:24.456" v="1757"/>
          <ac:inkMkLst>
            <pc:docMk/>
            <pc:sldMk cId="308414692" sldId="331"/>
            <ac:inkMk id="130" creationId="{3C64D093-1D25-9747-FD78-33458D552E84}"/>
          </ac:inkMkLst>
        </pc:inkChg>
        <pc:inkChg chg="add mod">
          <ac:chgData name="Michael Kuniega" userId="999f7fd1-0dc3-4cba-81fd-6a42a8d75a98" providerId="ADAL" clId="{DA7533F6-1196-4316-9E49-784A3F7F72DB}" dt="2022-12-27T01:59:24.456" v="1757"/>
          <ac:inkMkLst>
            <pc:docMk/>
            <pc:sldMk cId="308414692" sldId="331"/>
            <ac:inkMk id="131" creationId="{0BA05F99-CE43-7FBC-70C2-DBF172433FF7}"/>
          </ac:inkMkLst>
        </pc:inkChg>
        <pc:inkChg chg="add mod">
          <ac:chgData name="Michael Kuniega" userId="999f7fd1-0dc3-4cba-81fd-6a42a8d75a98" providerId="ADAL" clId="{DA7533F6-1196-4316-9E49-784A3F7F72DB}" dt="2022-12-27T01:59:24.456" v="1757"/>
          <ac:inkMkLst>
            <pc:docMk/>
            <pc:sldMk cId="308414692" sldId="331"/>
            <ac:inkMk id="132" creationId="{1F01ADB4-ED14-91A2-E453-14C61ED7914E}"/>
          </ac:inkMkLst>
        </pc:inkChg>
        <pc:inkChg chg="add mod">
          <ac:chgData name="Michael Kuniega" userId="999f7fd1-0dc3-4cba-81fd-6a42a8d75a98" providerId="ADAL" clId="{DA7533F6-1196-4316-9E49-784A3F7F72DB}" dt="2022-12-27T01:59:32.873" v="1766"/>
          <ac:inkMkLst>
            <pc:docMk/>
            <pc:sldMk cId="308414692" sldId="331"/>
            <ac:inkMk id="134" creationId="{DDC763E3-2960-0A86-51EB-6BE8B1DBDA30}"/>
          </ac:inkMkLst>
        </pc:inkChg>
        <pc:inkChg chg="add mod">
          <ac:chgData name="Michael Kuniega" userId="999f7fd1-0dc3-4cba-81fd-6a42a8d75a98" providerId="ADAL" clId="{DA7533F6-1196-4316-9E49-784A3F7F72DB}" dt="2022-12-27T01:59:32.873" v="1766"/>
          <ac:inkMkLst>
            <pc:docMk/>
            <pc:sldMk cId="308414692" sldId="331"/>
            <ac:inkMk id="135" creationId="{65C2F8E2-7FDC-003C-2C60-48A3D4D4C857}"/>
          </ac:inkMkLst>
        </pc:inkChg>
        <pc:inkChg chg="add mod">
          <ac:chgData name="Michael Kuniega" userId="999f7fd1-0dc3-4cba-81fd-6a42a8d75a98" providerId="ADAL" clId="{DA7533F6-1196-4316-9E49-784A3F7F72DB}" dt="2022-12-27T01:59:32.873" v="1766"/>
          <ac:inkMkLst>
            <pc:docMk/>
            <pc:sldMk cId="308414692" sldId="331"/>
            <ac:inkMk id="136" creationId="{870F4907-24BC-C1DB-F173-DC4B8247C6F2}"/>
          </ac:inkMkLst>
        </pc:inkChg>
        <pc:inkChg chg="add mod">
          <ac:chgData name="Michael Kuniega" userId="999f7fd1-0dc3-4cba-81fd-6a42a8d75a98" providerId="ADAL" clId="{DA7533F6-1196-4316-9E49-784A3F7F72DB}" dt="2022-12-27T01:59:32.873" v="1766"/>
          <ac:inkMkLst>
            <pc:docMk/>
            <pc:sldMk cId="308414692" sldId="331"/>
            <ac:inkMk id="137" creationId="{23DD54DA-4246-AFC2-AEAE-A2DE447BA1FF}"/>
          </ac:inkMkLst>
        </pc:inkChg>
        <pc:inkChg chg="add mod">
          <ac:chgData name="Michael Kuniega" userId="999f7fd1-0dc3-4cba-81fd-6a42a8d75a98" providerId="ADAL" clId="{DA7533F6-1196-4316-9E49-784A3F7F72DB}" dt="2022-12-27T01:59:32.873" v="1766"/>
          <ac:inkMkLst>
            <pc:docMk/>
            <pc:sldMk cId="308414692" sldId="331"/>
            <ac:inkMk id="138" creationId="{BAF44F5A-7A28-6691-5A4C-822BB79186F9}"/>
          </ac:inkMkLst>
        </pc:inkChg>
        <pc:inkChg chg="add mod">
          <ac:chgData name="Michael Kuniega" userId="999f7fd1-0dc3-4cba-81fd-6a42a8d75a98" providerId="ADAL" clId="{DA7533F6-1196-4316-9E49-784A3F7F72DB}" dt="2022-12-27T01:59:32.873" v="1766"/>
          <ac:inkMkLst>
            <pc:docMk/>
            <pc:sldMk cId="308414692" sldId="331"/>
            <ac:inkMk id="139" creationId="{C44D3CEE-DE38-B238-97C3-9462BCC4F21A}"/>
          </ac:inkMkLst>
        </pc:inkChg>
        <pc:inkChg chg="add mod">
          <ac:chgData name="Michael Kuniega" userId="999f7fd1-0dc3-4cba-81fd-6a42a8d75a98" providerId="ADAL" clId="{DA7533F6-1196-4316-9E49-784A3F7F72DB}" dt="2022-12-27T01:59:32.873" v="1766"/>
          <ac:inkMkLst>
            <pc:docMk/>
            <pc:sldMk cId="308414692" sldId="331"/>
            <ac:inkMk id="140" creationId="{BAF3D0F3-883B-2F30-EFB8-C2D17E06EA97}"/>
          </ac:inkMkLst>
        </pc:inkChg>
        <pc:inkChg chg="add mod">
          <ac:chgData name="Michael Kuniega" userId="999f7fd1-0dc3-4cba-81fd-6a42a8d75a98" providerId="ADAL" clId="{DA7533F6-1196-4316-9E49-784A3F7F72DB}" dt="2022-12-27T01:59:32.873" v="1766"/>
          <ac:inkMkLst>
            <pc:docMk/>
            <pc:sldMk cId="308414692" sldId="331"/>
            <ac:inkMk id="141" creationId="{04D63BA4-D1FF-47BF-3AA2-BF20E8D3A273}"/>
          </ac:inkMkLst>
        </pc:inkChg>
        <pc:cxnChg chg="add mod">
          <ac:chgData name="Michael Kuniega" userId="999f7fd1-0dc3-4cba-81fd-6a42a8d75a98" providerId="ADAL" clId="{DA7533F6-1196-4316-9E49-784A3F7F72DB}" dt="2022-12-27T01:50:55.265" v="1537" actId="1076"/>
          <ac:cxnSpMkLst>
            <pc:docMk/>
            <pc:sldMk cId="308414692" sldId="331"/>
            <ac:cxnSpMk id="59" creationId="{2365A16F-F636-0175-8B44-61E4BEEB6206}"/>
          </ac:cxnSpMkLst>
        </pc:cxnChg>
        <pc:cxnChg chg="add mod">
          <ac:chgData name="Michael Kuniega" userId="999f7fd1-0dc3-4cba-81fd-6a42a8d75a98" providerId="ADAL" clId="{DA7533F6-1196-4316-9E49-784A3F7F72DB}" dt="2022-12-27T01:52:48.120" v="1558" actId="1076"/>
          <ac:cxnSpMkLst>
            <pc:docMk/>
            <pc:sldMk cId="308414692" sldId="331"/>
            <ac:cxnSpMk id="63" creationId="{0B73EDCB-613C-8127-D78A-DBB617FAF3FC}"/>
          </ac:cxnSpMkLst>
        </pc:cxnChg>
      </pc:sldChg>
      <pc:sldChg chg="addSp delSp modSp mod">
        <pc:chgData name="Michael Kuniega" userId="999f7fd1-0dc3-4cba-81fd-6a42a8d75a98" providerId="ADAL" clId="{DA7533F6-1196-4316-9E49-784A3F7F72DB}" dt="2022-12-27T02:01:16.373" v="1863"/>
        <pc:sldMkLst>
          <pc:docMk/>
          <pc:sldMk cId="1652956932" sldId="332"/>
        </pc:sldMkLst>
        <pc:grpChg chg="mod">
          <ac:chgData name="Michael Kuniega" userId="999f7fd1-0dc3-4cba-81fd-6a42a8d75a98" providerId="ADAL" clId="{DA7533F6-1196-4316-9E49-784A3F7F72DB}" dt="2022-12-27T01:48:33.675" v="1458"/>
          <ac:grpSpMkLst>
            <pc:docMk/>
            <pc:sldMk cId="1652956932" sldId="332"/>
            <ac:grpSpMk id="14" creationId="{6B9686D5-D507-652F-4730-FBC7FCD1B85B}"/>
          </ac:grpSpMkLst>
        </pc:grpChg>
        <pc:grpChg chg="mod">
          <ac:chgData name="Michael Kuniega" userId="999f7fd1-0dc3-4cba-81fd-6a42a8d75a98" providerId="ADAL" clId="{DA7533F6-1196-4316-9E49-784A3F7F72DB}" dt="2022-12-27T01:48:38.748" v="1464"/>
          <ac:grpSpMkLst>
            <pc:docMk/>
            <pc:sldMk cId="1652956932" sldId="332"/>
            <ac:grpSpMk id="20" creationId="{B1AF1BBA-A4DB-1E46-E367-37BED71915E9}"/>
          </ac:grpSpMkLst>
        </pc:grpChg>
        <pc:grpChg chg="del mod">
          <ac:chgData name="Michael Kuniega" userId="999f7fd1-0dc3-4cba-81fd-6a42a8d75a98" providerId="ADAL" clId="{DA7533F6-1196-4316-9E49-784A3F7F72DB}" dt="2022-12-27T01:48:46.081" v="1471"/>
          <ac:grpSpMkLst>
            <pc:docMk/>
            <pc:sldMk cId="1652956932" sldId="332"/>
            <ac:grpSpMk id="24" creationId="{576BB887-DABE-B70A-BA19-970E10D819C7}"/>
          </ac:grpSpMkLst>
        </pc:grpChg>
        <pc:grpChg chg="mod">
          <ac:chgData name="Michael Kuniega" userId="999f7fd1-0dc3-4cba-81fd-6a42a8d75a98" providerId="ADAL" clId="{DA7533F6-1196-4316-9E49-784A3F7F72DB}" dt="2022-12-27T01:48:46.081" v="1471"/>
          <ac:grpSpMkLst>
            <pc:docMk/>
            <pc:sldMk cId="1652956932" sldId="332"/>
            <ac:grpSpMk id="27" creationId="{FDD2324D-A741-E6F7-7A2A-29D01BF3CFF6}"/>
          </ac:grpSpMkLst>
        </pc:grpChg>
        <pc:grpChg chg="del mod">
          <ac:chgData name="Michael Kuniega" userId="999f7fd1-0dc3-4cba-81fd-6a42a8d75a98" providerId="ADAL" clId="{DA7533F6-1196-4316-9E49-784A3F7F72DB}" dt="2022-12-27T01:49:07.143" v="1491"/>
          <ac:grpSpMkLst>
            <pc:docMk/>
            <pc:sldMk cId="1652956932" sldId="332"/>
            <ac:grpSpMk id="33" creationId="{839CC81B-F4AB-0B1E-0281-9128B51B0DE5}"/>
          </ac:grpSpMkLst>
        </pc:grpChg>
        <pc:grpChg chg="mod">
          <ac:chgData name="Michael Kuniega" userId="999f7fd1-0dc3-4cba-81fd-6a42a8d75a98" providerId="ADAL" clId="{DA7533F6-1196-4316-9E49-784A3F7F72DB}" dt="2022-12-27T01:48:59.694" v="1481"/>
          <ac:grpSpMkLst>
            <pc:docMk/>
            <pc:sldMk cId="1652956932" sldId="332"/>
            <ac:grpSpMk id="37" creationId="{F8D1850B-2CB5-6904-55A4-4F9E211B7A4D}"/>
          </ac:grpSpMkLst>
        </pc:grpChg>
        <pc:grpChg chg="del mod">
          <ac:chgData name="Michael Kuniega" userId="999f7fd1-0dc3-4cba-81fd-6a42a8d75a98" providerId="ADAL" clId="{DA7533F6-1196-4316-9E49-784A3F7F72DB}" dt="2022-12-27T01:49:05.470" v="1487"/>
          <ac:grpSpMkLst>
            <pc:docMk/>
            <pc:sldMk cId="1652956932" sldId="332"/>
            <ac:grpSpMk id="41" creationId="{94BDB662-B6C9-9889-5BB5-3E092944F194}"/>
          </ac:grpSpMkLst>
        </pc:grpChg>
        <pc:grpChg chg="mod">
          <ac:chgData name="Michael Kuniega" userId="999f7fd1-0dc3-4cba-81fd-6a42a8d75a98" providerId="ADAL" clId="{DA7533F6-1196-4316-9E49-784A3F7F72DB}" dt="2022-12-27T01:49:05.470" v="1487"/>
          <ac:grpSpMkLst>
            <pc:docMk/>
            <pc:sldMk cId="1652956932" sldId="332"/>
            <ac:grpSpMk id="43" creationId="{90BCC58E-BEE6-5725-A0C9-5E16F5386F2F}"/>
          </ac:grpSpMkLst>
        </pc:grpChg>
        <pc:grpChg chg="mod">
          <ac:chgData name="Michael Kuniega" userId="999f7fd1-0dc3-4cba-81fd-6a42a8d75a98" providerId="ADAL" clId="{DA7533F6-1196-4316-9E49-784A3F7F72DB}" dt="2022-12-27T01:49:15.165" v="1499"/>
          <ac:grpSpMkLst>
            <pc:docMk/>
            <pc:sldMk cId="1652956932" sldId="332"/>
            <ac:grpSpMk id="50" creationId="{6E0004D2-A89C-A450-69E6-8371C0524DAD}"/>
          </ac:grpSpMkLst>
        </pc:grpChg>
        <pc:grpChg chg="mod">
          <ac:chgData name="Michael Kuniega" userId="999f7fd1-0dc3-4cba-81fd-6a42a8d75a98" providerId="ADAL" clId="{DA7533F6-1196-4316-9E49-784A3F7F72DB}" dt="2022-12-27T01:49:22.604" v="1508"/>
          <ac:grpSpMkLst>
            <pc:docMk/>
            <pc:sldMk cId="1652956932" sldId="332"/>
            <ac:grpSpMk id="57" creationId="{999DD823-F152-B87B-0969-5CE1585B354D}"/>
          </ac:grpSpMkLst>
        </pc:grpChg>
        <pc:grpChg chg="mod">
          <ac:chgData name="Michael Kuniega" userId="999f7fd1-0dc3-4cba-81fd-6a42a8d75a98" providerId="ADAL" clId="{DA7533F6-1196-4316-9E49-784A3F7F72DB}" dt="2022-12-27T01:49:25.722" v="1510"/>
          <ac:grpSpMkLst>
            <pc:docMk/>
            <pc:sldMk cId="1652956932" sldId="332"/>
            <ac:grpSpMk id="59" creationId="{9A5450D2-9938-F438-579A-FDF7EB9215FC}"/>
          </ac:grpSpMkLst>
        </pc:grpChg>
        <pc:grpChg chg="mod">
          <ac:chgData name="Michael Kuniega" userId="999f7fd1-0dc3-4cba-81fd-6a42a8d75a98" providerId="ADAL" clId="{DA7533F6-1196-4316-9E49-784A3F7F72DB}" dt="2022-12-27T01:49:35.327" v="1522"/>
          <ac:grpSpMkLst>
            <pc:docMk/>
            <pc:sldMk cId="1652956932" sldId="332"/>
            <ac:grpSpMk id="71" creationId="{38669A09-1ADF-9AF1-3029-4EE9A4ADC9EE}"/>
          </ac:grpSpMkLst>
        </pc:grpChg>
        <pc:grpChg chg="del mod">
          <ac:chgData name="Michael Kuniega" userId="999f7fd1-0dc3-4cba-81fd-6a42a8d75a98" providerId="ADAL" clId="{DA7533F6-1196-4316-9E49-784A3F7F72DB}" dt="2022-12-27T01:49:49.855" v="1533"/>
          <ac:grpSpMkLst>
            <pc:docMk/>
            <pc:sldMk cId="1652956932" sldId="332"/>
            <ac:grpSpMk id="80" creationId="{70E571FE-3597-7C93-F394-D0666ED63066}"/>
          </ac:grpSpMkLst>
        </pc:grpChg>
        <pc:grpChg chg="mod">
          <ac:chgData name="Michael Kuniega" userId="999f7fd1-0dc3-4cba-81fd-6a42a8d75a98" providerId="ADAL" clId="{DA7533F6-1196-4316-9E49-784A3F7F72DB}" dt="2022-12-27T01:49:49.855" v="1533"/>
          <ac:grpSpMkLst>
            <pc:docMk/>
            <pc:sldMk cId="1652956932" sldId="332"/>
            <ac:grpSpMk id="82" creationId="{F2E371BC-6FB1-1FD2-84F4-18024D4A7285}"/>
          </ac:grpSpMkLst>
        </pc:grpChg>
        <pc:grpChg chg="mod">
          <ac:chgData name="Michael Kuniega" userId="999f7fd1-0dc3-4cba-81fd-6a42a8d75a98" providerId="ADAL" clId="{DA7533F6-1196-4316-9E49-784A3F7F72DB}" dt="2022-12-27T01:59:48.074" v="1769"/>
          <ac:grpSpMkLst>
            <pc:docMk/>
            <pc:sldMk cId="1652956932" sldId="332"/>
            <ac:grpSpMk id="85" creationId="{03CD7EE7-AAC5-E6A9-15B7-A5A4C5ECA537}"/>
          </ac:grpSpMkLst>
        </pc:grpChg>
        <pc:grpChg chg="mod">
          <ac:chgData name="Michael Kuniega" userId="999f7fd1-0dc3-4cba-81fd-6a42a8d75a98" providerId="ADAL" clId="{DA7533F6-1196-4316-9E49-784A3F7F72DB}" dt="2022-12-27T01:59:50.153" v="1773"/>
          <ac:grpSpMkLst>
            <pc:docMk/>
            <pc:sldMk cId="1652956932" sldId="332"/>
            <ac:grpSpMk id="89" creationId="{9510B93A-19F6-130F-5B3E-40581B13A656}"/>
          </ac:grpSpMkLst>
        </pc:grpChg>
        <pc:grpChg chg="mod">
          <ac:chgData name="Michael Kuniega" userId="999f7fd1-0dc3-4cba-81fd-6a42a8d75a98" providerId="ADAL" clId="{DA7533F6-1196-4316-9E49-784A3F7F72DB}" dt="2022-12-27T01:59:58.799" v="1779"/>
          <ac:grpSpMkLst>
            <pc:docMk/>
            <pc:sldMk cId="1652956932" sldId="332"/>
            <ac:grpSpMk id="95" creationId="{F1D21142-572D-49A7-B28D-79BFE07BB006}"/>
          </ac:grpSpMkLst>
        </pc:grpChg>
        <pc:grpChg chg="mod">
          <ac:chgData name="Michael Kuniega" userId="999f7fd1-0dc3-4cba-81fd-6a42a8d75a98" providerId="ADAL" clId="{DA7533F6-1196-4316-9E49-784A3F7F72DB}" dt="2022-12-27T02:00:03.457" v="1783"/>
          <ac:grpSpMkLst>
            <pc:docMk/>
            <pc:sldMk cId="1652956932" sldId="332"/>
            <ac:grpSpMk id="99" creationId="{F050C85F-1D6C-C936-1FC7-8DD8AA934A21}"/>
          </ac:grpSpMkLst>
        </pc:grpChg>
        <pc:grpChg chg="mod">
          <ac:chgData name="Michael Kuniega" userId="999f7fd1-0dc3-4cba-81fd-6a42a8d75a98" providerId="ADAL" clId="{DA7533F6-1196-4316-9E49-784A3F7F72DB}" dt="2022-12-27T02:00:10.621" v="1789"/>
          <ac:grpSpMkLst>
            <pc:docMk/>
            <pc:sldMk cId="1652956932" sldId="332"/>
            <ac:grpSpMk id="105" creationId="{066B6BC2-0E06-2EB1-3773-182B5E8922D4}"/>
          </ac:grpSpMkLst>
        </pc:grpChg>
        <pc:grpChg chg="mod">
          <ac:chgData name="Michael Kuniega" userId="999f7fd1-0dc3-4cba-81fd-6a42a8d75a98" providerId="ADAL" clId="{DA7533F6-1196-4316-9E49-784A3F7F72DB}" dt="2022-12-27T02:00:18.333" v="1794"/>
          <ac:grpSpMkLst>
            <pc:docMk/>
            <pc:sldMk cId="1652956932" sldId="332"/>
            <ac:grpSpMk id="109" creationId="{39757B53-DEBA-17D3-63DE-CED5DD7937A2}"/>
          </ac:grpSpMkLst>
        </pc:grpChg>
        <pc:grpChg chg="mod">
          <ac:chgData name="Michael Kuniega" userId="999f7fd1-0dc3-4cba-81fd-6a42a8d75a98" providerId="ADAL" clId="{DA7533F6-1196-4316-9E49-784A3F7F72DB}" dt="2022-12-27T02:00:22.327" v="1799"/>
          <ac:grpSpMkLst>
            <pc:docMk/>
            <pc:sldMk cId="1652956932" sldId="332"/>
            <ac:grpSpMk id="114" creationId="{88ABB00D-C0F2-F7BE-36AC-C4556E2623C1}"/>
          </ac:grpSpMkLst>
        </pc:grpChg>
        <pc:grpChg chg="mod">
          <ac:chgData name="Michael Kuniega" userId="999f7fd1-0dc3-4cba-81fd-6a42a8d75a98" providerId="ADAL" clId="{DA7533F6-1196-4316-9E49-784A3F7F72DB}" dt="2022-12-27T02:00:24.262" v="1802"/>
          <ac:grpSpMkLst>
            <pc:docMk/>
            <pc:sldMk cId="1652956932" sldId="332"/>
            <ac:grpSpMk id="117" creationId="{A832355E-FB72-63AE-20EC-54606F9756B0}"/>
          </ac:grpSpMkLst>
        </pc:grpChg>
        <pc:grpChg chg="del mod">
          <ac:chgData name="Michael Kuniega" userId="999f7fd1-0dc3-4cba-81fd-6a42a8d75a98" providerId="ADAL" clId="{DA7533F6-1196-4316-9E49-784A3F7F72DB}" dt="2022-12-27T02:00:35.574" v="1811"/>
          <ac:grpSpMkLst>
            <pc:docMk/>
            <pc:sldMk cId="1652956932" sldId="332"/>
            <ac:grpSpMk id="123" creationId="{2AE2032E-B803-B50E-53F3-00321DBAC590}"/>
          </ac:grpSpMkLst>
        </pc:grpChg>
        <pc:grpChg chg="mod">
          <ac:chgData name="Michael Kuniega" userId="999f7fd1-0dc3-4cba-81fd-6a42a8d75a98" providerId="ADAL" clId="{DA7533F6-1196-4316-9E49-784A3F7F72DB}" dt="2022-12-27T02:00:35.574" v="1811"/>
          <ac:grpSpMkLst>
            <pc:docMk/>
            <pc:sldMk cId="1652956932" sldId="332"/>
            <ac:grpSpMk id="125" creationId="{176CDBE4-DE91-E4E3-108B-A32D176CC7C3}"/>
          </ac:grpSpMkLst>
        </pc:grpChg>
        <pc:grpChg chg="mod">
          <ac:chgData name="Michael Kuniega" userId="999f7fd1-0dc3-4cba-81fd-6a42a8d75a98" providerId="ADAL" clId="{DA7533F6-1196-4316-9E49-784A3F7F72DB}" dt="2022-12-27T02:00:50.377" v="1832"/>
          <ac:grpSpMkLst>
            <pc:docMk/>
            <pc:sldMk cId="1652956932" sldId="332"/>
            <ac:grpSpMk id="146" creationId="{44B5160C-0A24-748F-75EB-82D802C26768}"/>
          </ac:grpSpMkLst>
        </pc:grpChg>
        <pc:grpChg chg="mod">
          <ac:chgData name="Michael Kuniega" userId="999f7fd1-0dc3-4cba-81fd-6a42a8d75a98" providerId="ADAL" clId="{DA7533F6-1196-4316-9E49-784A3F7F72DB}" dt="2022-12-27T02:01:05.643" v="1849"/>
          <ac:grpSpMkLst>
            <pc:docMk/>
            <pc:sldMk cId="1652956932" sldId="332"/>
            <ac:grpSpMk id="163" creationId="{9E093B83-E339-DA94-9178-C60D3A973F92}"/>
          </ac:grpSpMkLst>
        </pc:grpChg>
        <pc:grpChg chg="del mod">
          <ac:chgData name="Michael Kuniega" userId="999f7fd1-0dc3-4cba-81fd-6a42a8d75a98" providerId="ADAL" clId="{DA7533F6-1196-4316-9E49-784A3F7F72DB}" dt="2022-12-27T02:01:16.373" v="1863"/>
          <ac:grpSpMkLst>
            <pc:docMk/>
            <pc:sldMk cId="1652956932" sldId="332"/>
            <ac:grpSpMk id="177" creationId="{D3533294-CE1A-C3A1-86E3-F65A41770F90}"/>
          </ac:grpSpMkLst>
        </pc:grpChg>
        <pc:grpChg chg="mod">
          <ac:chgData name="Michael Kuniega" userId="999f7fd1-0dc3-4cba-81fd-6a42a8d75a98" providerId="ADAL" clId="{DA7533F6-1196-4316-9E49-784A3F7F72DB}" dt="2022-12-27T02:01:16.373" v="1863"/>
          <ac:grpSpMkLst>
            <pc:docMk/>
            <pc:sldMk cId="1652956932" sldId="332"/>
            <ac:grpSpMk id="178" creationId="{9016D382-DC23-20DF-F2AE-30FE70159CAC}"/>
          </ac:grpSpMkLst>
        </pc:grpChg>
        <pc:inkChg chg="add mod">
          <ac:chgData name="Michael Kuniega" userId="999f7fd1-0dc3-4cba-81fd-6a42a8d75a98" providerId="ADAL" clId="{DA7533F6-1196-4316-9E49-784A3F7F72DB}" dt="2022-12-27T01:48:33.675" v="1458"/>
          <ac:inkMkLst>
            <pc:docMk/>
            <pc:sldMk cId="1652956932" sldId="332"/>
            <ac:inkMk id="11" creationId="{652C41C1-5AE1-68CC-5076-E787183F2E3C}"/>
          </ac:inkMkLst>
        </pc:inkChg>
        <pc:inkChg chg="add mod">
          <ac:chgData name="Michael Kuniega" userId="999f7fd1-0dc3-4cba-81fd-6a42a8d75a98" providerId="ADAL" clId="{DA7533F6-1196-4316-9E49-784A3F7F72DB}" dt="2022-12-27T01:48:33.675" v="1458"/>
          <ac:inkMkLst>
            <pc:docMk/>
            <pc:sldMk cId="1652956932" sldId="332"/>
            <ac:inkMk id="12" creationId="{7F9F2846-024D-7F6C-7F71-6AF081E47B27}"/>
          </ac:inkMkLst>
        </pc:inkChg>
        <pc:inkChg chg="add">
          <ac:chgData name="Michael Kuniega" userId="999f7fd1-0dc3-4cba-81fd-6a42a8d75a98" providerId="ADAL" clId="{DA7533F6-1196-4316-9E49-784A3F7F72DB}" dt="2022-12-27T01:48:32.920" v="1457" actId="9405"/>
          <ac:inkMkLst>
            <pc:docMk/>
            <pc:sldMk cId="1652956932" sldId="332"/>
            <ac:inkMk id="13" creationId="{1DF1DDAD-0DEC-3617-EF4F-752A0D31E754}"/>
          </ac:inkMkLst>
        </pc:inkChg>
        <pc:inkChg chg="add mod">
          <ac:chgData name="Michael Kuniega" userId="999f7fd1-0dc3-4cba-81fd-6a42a8d75a98" providerId="ADAL" clId="{DA7533F6-1196-4316-9E49-784A3F7F72DB}" dt="2022-12-27T01:48:38.748" v="1464"/>
          <ac:inkMkLst>
            <pc:docMk/>
            <pc:sldMk cId="1652956932" sldId="332"/>
            <ac:inkMk id="15" creationId="{219D5A07-3B6A-47FF-BA8D-D06CEAC5E06A}"/>
          </ac:inkMkLst>
        </pc:inkChg>
        <pc:inkChg chg="add mod">
          <ac:chgData name="Michael Kuniega" userId="999f7fd1-0dc3-4cba-81fd-6a42a8d75a98" providerId="ADAL" clId="{DA7533F6-1196-4316-9E49-784A3F7F72DB}" dt="2022-12-27T01:48:38.748" v="1464"/>
          <ac:inkMkLst>
            <pc:docMk/>
            <pc:sldMk cId="1652956932" sldId="332"/>
            <ac:inkMk id="16" creationId="{2A1EBE0E-1374-2FBA-C780-563E745B1BE6}"/>
          </ac:inkMkLst>
        </pc:inkChg>
        <pc:inkChg chg="add mod">
          <ac:chgData name="Michael Kuniega" userId="999f7fd1-0dc3-4cba-81fd-6a42a8d75a98" providerId="ADAL" clId="{DA7533F6-1196-4316-9E49-784A3F7F72DB}" dt="2022-12-27T01:48:38.748" v="1464"/>
          <ac:inkMkLst>
            <pc:docMk/>
            <pc:sldMk cId="1652956932" sldId="332"/>
            <ac:inkMk id="17" creationId="{C23A4EBE-553B-6DEC-2985-9D64DAA6F92D}"/>
          </ac:inkMkLst>
        </pc:inkChg>
        <pc:inkChg chg="add mod">
          <ac:chgData name="Michael Kuniega" userId="999f7fd1-0dc3-4cba-81fd-6a42a8d75a98" providerId="ADAL" clId="{DA7533F6-1196-4316-9E49-784A3F7F72DB}" dt="2022-12-27T01:48:38.748" v="1464"/>
          <ac:inkMkLst>
            <pc:docMk/>
            <pc:sldMk cId="1652956932" sldId="332"/>
            <ac:inkMk id="18" creationId="{6948DA4A-D452-3573-6224-45C6009AB1DD}"/>
          </ac:inkMkLst>
        </pc:inkChg>
        <pc:inkChg chg="add mod">
          <ac:chgData name="Michael Kuniega" userId="999f7fd1-0dc3-4cba-81fd-6a42a8d75a98" providerId="ADAL" clId="{DA7533F6-1196-4316-9E49-784A3F7F72DB}" dt="2022-12-27T01:48:38.748" v="1464"/>
          <ac:inkMkLst>
            <pc:docMk/>
            <pc:sldMk cId="1652956932" sldId="332"/>
            <ac:inkMk id="19" creationId="{4F15258B-3119-8699-3ABE-4DC42F28996F}"/>
          </ac:inkMkLst>
        </pc:inkChg>
        <pc:inkChg chg="add mod">
          <ac:chgData name="Michael Kuniega" userId="999f7fd1-0dc3-4cba-81fd-6a42a8d75a98" providerId="ADAL" clId="{DA7533F6-1196-4316-9E49-784A3F7F72DB}" dt="2022-12-27T01:48:46.081" v="1471"/>
          <ac:inkMkLst>
            <pc:docMk/>
            <pc:sldMk cId="1652956932" sldId="332"/>
            <ac:inkMk id="21" creationId="{A94A0987-7127-8130-A955-5F5185011370}"/>
          </ac:inkMkLst>
        </pc:inkChg>
        <pc:inkChg chg="add mod">
          <ac:chgData name="Michael Kuniega" userId="999f7fd1-0dc3-4cba-81fd-6a42a8d75a98" providerId="ADAL" clId="{DA7533F6-1196-4316-9E49-784A3F7F72DB}" dt="2022-12-27T01:48:46.081" v="1471"/>
          <ac:inkMkLst>
            <pc:docMk/>
            <pc:sldMk cId="1652956932" sldId="332"/>
            <ac:inkMk id="22" creationId="{5BE3C8FC-E734-9A96-1930-3619CD982803}"/>
          </ac:inkMkLst>
        </pc:inkChg>
        <pc:inkChg chg="add mod">
          <ac:chgData name="Michael Kuniega" userId="999f7fd1-0dc3-4cba-81fd-6a42a8d75a98" providerId="ADAL" clId="{DA7533F6-1196-4316-9E49-784A3F7F72DB}" dt="2022-12-27T01:48:46.081" v="1471"/>
          <ac:inkMkLst>
            <pc:docMk/>
            <pc:sldMk cId="1652956932" sldId="332"/>
            <ac:inkMk id="23" creationId="{EB0258DA-CCA9-41C6-0412-17AE094DF92C}"/>
          </ac:inkMkLst>
        </pc:inkChg>
        <pc:inkChg chg="add mod">
          <ac:chgData name="Michael Kuniega" userId="999f7fd1-0dc3-4cba-81fd-6a42a8d75a98" providerId="ADAL" clId="{DA7533F6-1196-4316-9E49-784A3F7F72DB}" dt="2022-12-27T01:48:46.081" v="1471"/>
          <ac:inkMkLst>
            <pc:docMk/>
            <pc:sldMk cId="1652956932" sldId="332"/>
            <ac:inkMk id="25" creationId="{2BDF33A7-1049-C13B-B409-EC57E9331DF0}"/>
          </ac:inkMkLst>
        </pc:inkChg>
        <pc:inkChg chg="add">
          <ac:chgData name="Michael Kuniega" userId="999f7fd1-0dc3-4cba-81fd-6a42a8d75a98" providerId="ADAL" clId="{DA7533F6-1196-4316-9E49-784A3F7F72DB}" dt="2022-12-27T01:48:45.561" v="1470" actId="9405"/>
          <ac:inkMkLst>
            <pc:docMk/>
            <pc:sldMk cId="1652956932" sldId="332"/>
            <ac:inkMk id="26" creationId="{CF9A87F7-2573-97BA-4DCA-A5DA2133B51B}"/>
          </ac:inkMkLst>
        </pc:inkChg>
        <pc:inkChg chg="add del mod">
          <ac:chgData name="Michael Kuniega" userId="999f7fd1-0dc3-4cba-81fd-6a42a8d75a98" providerId="ADAL" clId="{DA7533F6-1196-4316-9E49-784A3F7F72DB}" dt="2022-12-27T01:49:05.893" v="1488"/>
          <ac:inkMkLst>
            <pc:docMk/>
            <pc:sldMk cId="1652956932" sldId="332"/>
            <ac:inkMk id="28" creationId="{29F2C26F-F443-3676-9157-9F2566FE3E8F}"/>
          </ac:inkMkLst>
        </pc:inkChg>
        <pc:inkChg chg="add del mod">
          <ac:chgData name="Michael Kuniega" userId="999f7fd1-0dc3-4cba-81fd-6a42a8d75a98" providerId="ADAL" clId="{DA7533F6-1196-4316-9E49-784A3F7F72DB}" dt="2022-12-27T01:49:08.013" v="1492"/>
          <ac:inkMkLst>
            <pc:docMk/>
            <pc:sldMk cId="1652956932" sldId="332"/>
            <ac:inkMk id="29" creationId="{87BA1EB7-54C8-448A-9E71-40889AFDDE0C}"/>
          </ac:inkMkLst>
        </pc:inkChg>
        <pc:inkChg chg="add del mod">
          <ac:chgData name="Michael Kuniega" userId="999f7fd1-0dc3-4cba-81fd-6a42a8d75a98" providerId="ADAL" clId="{DA7533F6-1196-4316-9E49-784A3F7F72DB}" dt="2022-12-27T01:49:07.143" v="1490"/>
          <ac:inkMkLst>
            <pc:docMk/>
            <pc:sldMk cId="1652956932" sldId="332"/>
            <ac:inkMk id="30" creationId="{3A192C29-82D5-9301-0F8C-60829C420508}"/>
          </ac:inkMkLst>
        </pc:inkChg>
        <pc:inkChg chg="add del mod">
          <ac:chgData name="Michael Kuniega" userId="999f7fd1-0dc3-4cba-81fd-6a42a8d75a98" providerId="ADAL" clId="{DA7533F6-1196-4316-9E49-784A3F7F72DB}" dt="2022-12-27T01:49:07.143" v="1489"/>
          <ac:inkMkLst>
            <pc:docMk/>
            <pc:sldMk cId="1652956932" sldId="332"/>
            <ac:inkMk id="31" creationId="{7BD76B7E-3BD1-B8D8-3DF9-81EC96583281}"/>
          </ac:inkMkLst>
        </pc:inkChg>
        <pc:inkChg chg="add del mod">
          <ac:chgData name="Michael Kuniega" userId="999f7fd1-0dc3-4cba-81fd-6a42a8d75a98" providerId="ADAL" clId="{DA7533F6-1196-4316-9E49-784A3F7F72DB}" dt="2022-12-27T01:49:07.143" v="1491"/>
          <ac:inkMkLst>
            <pc:docMk/>
            <pc:sldMk cId="1652956932" sldId="332"/>
            <ac:inkMk id="32" creationId="{56E1DDBF-AAB6-3BFB-2730-1327E197D5DD}"/>
          </ac:inkMkLst>
        </pc:inkChg>
        <pc:inkChg chg="add mod">
          <ac:chgData name="Michael Kuniega" userId="999f7fd1-0dc3-4cba-81fd-6a42a8d75a98" providerId="ADAL" clId="{DA7533F6-1196-4316-9E49-784A3F7F72DB}" dt="2022-12-27T01:48:59.694" v="1481"/>
          <ac:inkMkLst>
            <pc:docMk/>
            <pc:sldMk cId="1652956932" sldId="332"/>
            <ac:inkMk id="34" creationId="{3B3039C8-75DC-020B-A97B-2A6A8E136363}"/>
          </ac:inkMkLst>
        </pc:inkChg>
        <pc:inkChg chg="add mod">
          <ac:chgData name="Michael Kuniega" userId="999f7fd1-0dc3-4cba-81fd-6a42a8d75a98" providerId="ADAL" clId="{DA7533F6-1196-4316-9E49-784A3F7F72DB}" dt="2022-12-27T01:48:59.694" v="1481"/>
          <ac:inkMkLst>
            <pc:docMk/>
            <pc:sldMk cId="1652956932" sldId="332"/>
            <ac:inkMk id="35" creationId="{DF148891-DBA6-6401-61AA-2407901CB86D}"/>
          </ac:inkMkLst>
        </pc:inkChg>
        <pc:inkChg chg="add mod">
          <ac:chgData name="Michael Kuniega" userId="999f7fd1-0dc3-4cba-81fd-6a42a8d75a98" providerId="ADAL" clId="{DA7533F6-1196-4316-9E49-784A3F7F72DB}" dt="2022-12-27T01:48:59.694" v="1481"/>
          <ac:inkMkLst>
            <pc:docMk/>
            <pc:sldMk cId="1652956932" sldId="332"/>
            <ac:inkMk id="36" creationId="{F2F3E8A5-6A91-4B97-F4AE-082F7E2E3BAB}"/>
          </ac:inkMkLst>
        </pc:inkChg>
        <pc:inkChg chg="add mod">
          <ac:chgData name="Michael Kuniega" userId="999f7fd1-0dc3-4cba-81fd-6a42a8d75a98" providerId="ADAL" clId="{DA7533F6-1196-4316-9E49-784A3F7F72DB}" dt="2022-12-27T01:49:05.470" v="1487"/>
          <ac:inkMkLst>
            <pc:docMk/>
            <pc:sldMk cId="1652956932" sldId="332"/>
            <ac:inkMk id="38" creationId="{3D135E78-02F1-0409-D08A-1F0DE323F0EA}"/>
          </ac:inkMkLst>
        </pc:inkChg>
        <pc:inkChg chg="add mod">
          <ac:chgData name="Michael Kuniega" userId="999f7fd1-0dc3-4cba-81fd-6a42a8d75a98" providerId="ADAL" clId="{DA7533F6-1196-4316-9E49-784A3F7F72DB}" dt="2022-12-27T01:49:05.470" v="1487"/>
          <ac:inkMkLst>
            <pc:docMk/>
            <pc:sldMk cId="1652956932" sldId="332"/>
            <ac:inkMk id="39" creationId="{B0BD7187-B994-A459-1E42-67BF60953477}"/>
          </ac:inkMkLst>
        </pc:inkChg>
        <pc:inkChg chg="add mod">
          <ac:chgData name="Michael Kuniega" userId="999f7fd1-0dc3-4cba-81fd-6a42a8d75a98" providerId="ADAL" clId="{DA7533F6-1196-4316-9E49-784A3F7F72DB}" dt="2022-12-27T01:49:05.470" v="1487"/>
          <ac:inkMkLst>
            <pc:docMk/>
            <pc:sldMk cId="1652956932" sldId="332"/>
            <ac:inkMk id="40" creationId="{81CBA1A7-2283-FF97-43CB-1BFE6C90C39E}"/>
          </ac:inkMkLst>
        </pc:inkChg>
        <pc:inkChg chg="add mod">
          <ac:chgData name="Michael Kuniega" userId="999f7fd1-0dc3-4cba-81fd-6a42a8d75a98" providerId="ADAL" clId="{DA7533F6-1196-4316-9E49-784A3F7F72DB}" dt="2022-12-27T01:49:05.470" v="1487"/>
          <ac:inkMkLst>
            <pc:docMk/>
            <pc:sldMk cId="1652956932" sldId="332"/>
            <ac:inkMk id="42" creationId="{ADDCF2A2-6FAA-B25B-47D9-EA29CAE78D6B}"/>
          </ac:inkMkLst>
        </pc:inkChg>
        <pc:inkChg chg="add mod">
          <ac:chgData name="Michael Kuniega" userId="999f7fd1-0dc3-4cba-81fd-6a42a8d75a98" providerId="ADAL" clId="{DA7533F6-1196-4316-9E49-784A3F7F72DB}" dt="2022-12-27T01:49:15.165" v="1499"/>
          <ac:inkMkLst>
            <pc:docMk/>
            <pc:sldMk cId="1652956932" sldId="332"/>
            <ac:inkMk id="44" creationId="{F9EAC333-EEB7-C24C-434B-ADCC26D30374}"/>
          </ac:inkMkLst>
        </pc:inkChg>
        <pc:inkChg chg="add mod">
          <ac:chgData name="Michael Kuniega" userId="999f7fd1-0dc3-4cba-81fd-6a42a8d75a98" providerId="ADAL" clId="{DA7533F6-1196-4316-9E49-784A3F7F72DB}" dt="2022-12-27T01:49:15.165" v="1499"/>
          <ac:inkMkLst>
            <pc:docMk/>
            <pc:sldMk cId="1652956932" sldId="332"/>
            <ac:inkMk id="45" creationId="{F3484369-3D66-0AC3-7070-44B377D81784}"/>
          </ac:inkMkLst>
        </pc:inkChg>
        <pc:inkChg chg="add mod">
          <ac:chgData name="Michael Kuniega" userId="999f7fd1-0dc3-4cba-81fd-6a42a8d75a98" providerId="ADAL" clId="{DA7533F6-1196-4316-9E49-784A3F7F72DB}" dt="2022-12-27T01:49:15.165" v="1499"/>
          <ac:inkMkLst>
            <pc:docMk/>
            <pc:sldMk cId="1652956932" sldId="332"/>
            <ac:inkMk id="46" creationId="{D91A7A38-4CED-00FB-D442-E3C13EF4E8AD}"/>
          </ac:inkMkLst>
        </pc:inkChg>
        <pc:inkChg chg="add mod">
          <ac:chgData name="Michael Kuniega" userId="999f7fd1-0dc3-4cba-81fd-6a42a8d75a98" providerId="ADAL" clId="{DA7533F6-1196-4316-9E49-784A3F7F72DB}" dt="2022-12-27T01:49:15.165" v="1499"/>
          <ac:inkMkLst>
            <pc:docMk/>
            <pc:sldMk cId="1652956932" sldId="332"/>
            <ac:inkMk id="47" creationId="{588E79F6-ED59-33A1-C276-71F80D59CAB9}"/>
          </ac:inkMkLst>
        </pc:inkChg>
        <pc:inkChg chg="add mod">
          <ac:chgData name="Michael Kuniega" userId="999f7fd1-0dc3-4cba-81fd-6a42a8d75a98" providerId="ADAL" clId="{DA7533F6-1196-4316-9E49-784A3F7F72DB}" dt="2022-12-27T01:49:15.165" v="1499"/>
          <ac:inkMkLst>
            <pc:docMk/>
            <pc:sldMk cId="1652956932" sldId="332"/>
            <ac:inkMk id="48" creationId="{15280D46-FDBC-F749-4476-3956ABAAD6A7}"/>
          </ac:inkMkLst>
        </pc:inkChg>
        <pc:inkChg chg="add mod">
          <ac:chgData name="Michael Kuniega" userId="999f7fd1-0dc3-4cba-81fd-6a42a8d75a98" providerId="ADAL" clId="{DA7533F6-1196-4316-9E49-784A3F7F72DB}" dt="2022-12-27T01:49:15.165" v="1499"/>
          <ac:inkMkLst>
            <pc:docMk/>
            <pc:sldMk cId="1652956932" sldId="332"/>
            <ac:inkMk id="49" creationId="{032738AC-6800-C1F1-FA53-03FDDD0BBCE3}"/>
          </ac:inkMkLst>
        </pc:inkChg>
        <pc:inkChg chg="add mod">
          <ac:chgData name="Michael Kuniega" userId="999f7fd1-0dc3-4cba-81fd-6a42a8d75a98" providerId="ADAL" clId="{DA7533F6-1196-4316-9E49-784A3F7F72DB}" dt="2022-12-27T01:49:25.722" v="1510"/>
          <ac:inkMkLst>
            <pc:docMk/>
            <pc:sldMk cId="1652956932" sldId="332"/>
            <ac:inkMk id="51" creationId="{E4DFFC40-E366-8B74-7898-94E126E971CE}"/>
          </ac:inkMkLst>
        </pc:inkChg>
        <pc:inkChg chg="add mod">
          <ac:chgData name="Michael Kuniega" userId="999f7fd1-0dc3-4cba-81fd-6a42a8d75a98" providerId="ADAL" clId="{DA7533F6-1196-4316-9E49-784A3F7F72DB}" dt="2022-12-27T01:49:25.722" v="1510"/>
          <ac:inkMkLst>
            <pc:docMk/>
            <pc:sldMk cId="1652956932" sldId="332"/>
            <ac:inkMk id="52" creationId="{02450FE8-1B85-5183-1EC8-400A4BEA5E98}"/>
          </ac:inkMkLst>
        </pc:inkChg>
        <pc:inkChg chg="add mod">
          <ac:chgData name="Michael Kuniega" userId="999f7fd1-0dc3-4cba-81fd-6a42a8d75a98" providerId="ADAL" clId="{DA7533F6-1196-4316-9E49-784A3F7F72DB}" dt="2022-12-27T01:49:25.722" v="1510"/>
          <ac:inkMkLst>
            <pc:docMk/>
            <pc:sldMk cId="1652956932" sldId="332"/>
            <ac:inkMk id="53" creationId="{37781FD1-DC49-104F-E4DD-5713354F5335}"/>
          </ac:inkMkLst>
        </pc:inkChg>
        <pc:inkChg chg="add mod">
          <ac:chgData name="Michael Kuniega" userId="999f7fd1-0dc3-4cba-81fd-6a42a8d75a98" providerId="ADAL" clId="{DA7533F6-1196-4316-9E49-784A3F7F72DB}" dt="2022-12-27T01:49:25.722" v="1510"/>
          <ac:inkMkLst>
            <pc:docMk/>
            <pc:sldMk cId="1652956932" sldId="332"/>
            <ac:inkMk id="54" creationId="{AF9C6589-EE98-362E-8B76-C09C1749BC06}"/>
          </ac:inkMkLst>
        </pc:inkChg>
        <pc:inkChg chg="add mod">
          <ac:chgData name="Michael Kuniega" userId="999f7fd1-0dc3-4cba-81fd-6a42a8d75a98" providerId="ADAL" clId="{DA7533F6-1196-4316-9E49-784A3F7F72DB}" dt="2022-12-27T01:49:25.722" v="1510"/>
          <ac:inkMkLst>
            <pc:docMk/>
            <pc:sldMk cId="1652956932" sldId="332"/>
            <ac:inkMk id="55" creationId="{6C39B1C9-C707-CF20-159B-DFBF431A0D2B}"/>
          </ac:inkMkLst>
        </pc:inkChg>
        <pc:inkChg chg="add del mod">
          <ac:chgData name="Michael Kuniega" userId="999f7fd1-0dc3-4cba-81fd-6a42a8d75a98" providerId="ADAL" clId="{DA7533F6-1196-4316-9E49-784A3F7F72DB}" dt="2022-12-27T01:49:22.604" v="1508"/>
          <ac:inkMkLst>
            <pc:docMk/>
            <pc:sldMk cId="1652956932" sldId="332"/>
            <ac:inkMk id="56" creationId="{096DC942-77C0-2F57-843E-1A4585EDE627}"/>
          </ac:inkMkLst>
        </pc:inkChg>
        <pc:inkChg chg="add mod">
          <ac:chgData name="Michael Kuniega" userId="999f7fd1-0dc3-4cba-81fd-6a42a8d75a98" providerId="ADAL" clId="{DA7533F6-1196-4316-9E49-784A3F7F72DB}" dt="2022-12-27T01:49:25.722" v="1510"/>
          <ac:inkMkLst>
            <pc:docMk/>
            <pc:sldMk cId="1652956932" sldId="332"/>
            <ac:inkMk id="58" creationId="{27525279-6569-A4D8-5F33-B03CE1297AED}"/>
          </ac:inkMkLst>
        </pc:inkChg>
        <pc:inkChg chg="add mod">
          <ac:chgData name="Michael Kuniega" userId="999f7fd1-0dc3-4cba-81fd-6a42a8d75a98" providerId="ADAL" clId="{DA7533F6-1196-4316-9E49-784A3F7F72DB}" dt="2022-12-27T01:49:35.327" v="1522"/>
          <ac:inkMkLst>
            <pc:docMk/>
            <pc:sldMk cId="1652956932" sldId="332"/>
            <ac:inkMk id="60" creationId="{C834896C-9A68-5153-5C2C-4AEFBE2A9C35}"/>
          </ac:inkMkLst>
        </pc:inkChg>
        <pc:inkChg chg="add mod">
          <ac:chgData name="Michael Kuniega" userId="999f7fd1-0dc3-4cba-81fd-6a42a8d75a98" providerId="ADAL" clId="{DA7533F6-1196-4316-9E49-784A3F7F72DB}" dt="2022-12-27T01:49:35.327" v="1522"/>
          <ac:inkMkLst>
            <pc:docMk/>
            <pc:sldMk cId="1652956932" sldId="332"/>
            <ac:inkMk id="61" creationId="{7D460BD0-71DE-F999-4940-8D9EAA4ECEB2}"/>
          </ac:inkMkLst>
        </pc:inkChg>
        <pc:inkChg chg="add mod">
          <ac:chgData name="Michael Kuniega" userId="999f7fd1-0dc3-4cba-81fd-6a42a8d75a98" providerId="ADAL" clId="{DA7533F6-1196-4316-9E49-784A3F7F72DB}" dt="2022-12-27T01:49:35.327" v="1522"/>
          <ac:inkMkLst>
            <pc:docMk/>
            <pc:sldMk cId="1652956932" sldId="332"/>
            <ac:inkMk id="62" creationId="{50D30E4C-E8AB-2018-D1CC-8283D0ED29C7}"/>
          </ac:inkMkLst>
        </pc:inkChg>
        <pc:inkChg chg="add mod">
          <ac:chgData name="Michael Kuniega" userId="999f7fd1-0dc3-4cba-81fd-6a42a8d75a98" providerId="ADAL" clId="{DA7533F6-1196-4316-9E49-784A3F7F72DB}" dt="2022-12-27T01:49:35.327" v="1522"/>
          <ac:inkMkLst>
            <pc:docMk/>
            <pc:sldMk cId="1652956932" sldId="332"/>
            <ac:inkMk id="63" creationId="{44A8D52B-0707-6815-B247-44EA0536F465}"/>
          </ac:inkMkLst>
        </pc:inkChg>
        <pc:inkChg chg="add mod">
          <ac:chgData name="Michael Kuniega" userId="999f7fd1-0dc3-4cba-81fd-6a42a8d75a98" providerId="ADAL" clId="{DA7533F6-1196-4316-9E49-784A3F7F72DB}" dt="2022-12-27T01:49:35.327" v="1522"/>
          <ac:inkMkLst>
            <pc:docMk/>
            <pc:sldMk cId="1652956932" sldId="332"/>
            <ac:inkMk id="64" creationId="{71ED9CC1-88B3-8202-657E-F51EF81A330F}"/>
          </ac:inkMkLst>
        </pc:inkChg>
        <pc:inkChg chg="add mod">
          <ac:chgData name="Michael Kuniega" userId="999f7fd1-0dc3-4cba-81fd-6a42a8d75a98" providerId="ADAL" clId="{DA7533F6-1196-4316-9E49-784A3F7F72DB}" dt="2022-12-27T01:49:35.327" v="1522"/>
          <ac:inkMkLst>
            <pc:docMk/>
            <pc:sldMk cId="1652956932" sldId="332"/>
            <ac:inkMk id="65" creationId="{2577B41B-5C58-7E14-F2CC-E6E29A8E59B2}"/>
          </ac:inkMkLst>
        </pc:inkChg>
        <pc:inkChg chg="add mod">
          <ac:chgData name="Michael Kuniega" userId="999f7fd1-0dc3-4cba-81fd-6a42a8d75a98" providerId="ADAL" clId="{DA7533F6-1196-4316-9E49-784A3F7F72DB}" dt="2022-12-27T01:49:35.327" v="1522"/>
          <ac:inkMkLst>
            <pc:docMk/>
            <pc:sldMk cId="1652956932" sldId="332"/>
            <ac:inkMk id="66" creationId="{FC91BD0A-A2F2-D7C9-E30D-6DE274DAE10A}"/>
          </ac:inkMkLst>
        </pc:inkChg>
        <pc:inkChg chg="add mod">
          <ac:chgData name="Michael Kuniega" userId="999f7fd1-0dc3-4cba-81fd-6a42a8d75a98" providerId="ADAL" clId="{DA7533F6-1196-4316-9E49-784A3F7F72DB}" dt="2022-12-27T01:49:35.327" v="1522"/>
          <ac:inkMkLst>
            <pc:docMk/>
            <pc:sldMk cId="1652956932" sldId="332"/>
            <ac:inkMk id="67" creationId="{F8F8D379-EA51-0B5B-F802-4D74695508E2}"/>
          </ac:inkMkLst>
        </pc:inkChg>
        <pc:inkChg chg="add mod">
          <ac:chgData name="Michael Kuniega" userId="999f7fd1-0dc3-4cba-81fd-6a42a8d75a98" providerId="ADAL" clId="{DA7533F6-1196-4316-9E49-784A3F7F72DB}" dt="2022-12-27T01:49:35.327" v="1522"/>
          <ac:inkMkLst>
            <pc:docMk/>
            <pc:sldMk cId="1652956932" sldId="332"/>
            <ac:inkMk id="68" creationId="{23E0BA00-8FC0-B178-65C8-91A67D7510A3}"/>
          </ac:inkMkLst>
        </pc:inkChg>
        <pc:inkChg chg="add mod">
          <ac:chgData name="Michael Kuniega" userId="999f7fd1-0dc3-4cba-81fd-6a42a8d75a98" providerId="ADAL" clId="{DA7533F6-1196-4316-9E49-784A3F7F72DB}" dt="2022-12-27T01:49:35.327" v="1522"/>
          <ac:inkMkLst>
            <pc:docMk/>
            <pc:sldMk cId="1652956932" sldId="332"/>
            <ac:inkMk id="69" creationId="{8A7EEA7B-FF86-84B0-72C1-5BE6C78C10E4}"/>
          </ac:inkMkLst>
        </pc:inkChg>
        <pc:inkChg chg="add mod">
          <ac:chgData name="Michael Kuniega" userId="999f7fd1-0dc3-4cba-81fd-6a42a8d75a98" providerId="ADAL" clId="{DA7533F6-1196-4316-9E49-784A3F7F72DB}" dt="2022-12-27T01:49:35.327" v="1522"/>
          <ac:inkMkLst>
            <pc:docMk/>
            <pc:sldMk cId="1652956932" sldId="332"/>
            <ac:inkMk id="70" creationId="{25936C60-4A9E-2FAC-BB1C-82AE99F4B599}"/>
          </ac:inkMkLst>
        </pc:inkChg>
        <pc:inkChg chg="add">
          <ac:chgData name="Michael Kuniega" userId="999f7fd1-0dc3-4cba-81fd-6a42a8d75a98" providerId="ADAL" clId="{DA7533F6-1196-4316-9E49-784A3F7F72DB}" dt="2022-12-27T01:49:37.715" v="1523" actId="9405"/>
          <ac:inkMkLst>
            <pc:docMk/>
            <pc:sldMk cId="1652956932" sldId="332"/>
            <ac:inkMk id="72" creationId="{FADEA643-DA2A-E372-EBCF-1138930A09A6}"/>
          </ac:inkMkLst>
        </pc:inkChg>
        <pc:inkChg chg="add">
          <ac:chgData name="Michael Kuniega" userId="999f7fd1-0dc3-4cba-81fd-6a42a8d75a98" providerId="ADAL" clId="{DA7533F6-1196-4316-9E49-784A3F7F72DB}" dt="2022-12-27T01:49:39.883" v="1524" actId="9405"/>
          <ac:inkMkLst>
            <pc:docMk/>
            <pc:sldMk cId="1652956932" sldId="332"/>
            <ac:inkMk id="73" creationId="{E3E8573A-DEDF-F578-A16E-FCBBC3F2DC69}"/>
          </ac:inkMkLst>
        </pc:inkChg>
        <pc:inkChg chg="add mod">
          <ac:chgData name="Michael Kuniega" userId="999f7fd1-0dc3-4cba-81fd-6a42a8d75a98" providerId="ADAL" clId="{DA7533F6-1196-4316-9E49-784A3F7F72DB}" dt="2022-12-27T01:49:49.855" v="1533"/>
          <ac:inkMkLst>
            <pc:docMk/>
            <pc:sldMk cId="1652956932" sldId="332"/>
            <ac:inkMk id="74" creationId="{F8B2E47E-87C1-3D5F-6498-ADFC8852B4F8}"/>
          </ac:inkMkLst>
        </pc:inkChg>
        <pc:inkChg chg="add mod">
          <ac:chgData name="Michael Kuniega" userId="999f7fd1-0dc3-4cba-81fd-6a42a8d75a98" providerId="ADAL" clId="{DA7533F6-1196-4316-9E49-784A3F7F72DB}" dt="2022-12-27T01:49:49.855" v="1533"/>
          <ac:inkMkLst>
            <pc:docMk/>
            <pc:sldMk cId="1652956932" sldId="332"/>
            <ac:inkMk id="75" creationId="{227E6C6B-99EF-894A-C9C7-B760D88FCA22}"/>
          </ac:inkMkLst>
        </pc:inkChg>
        <pc:inkChg chg="add mod">
          <ac:chgData name="Michael Kuniega" userId="999f7fd1-0dc3-4cba-81fd-6a42a8d75a98" providerId="ADAL" clId="{DA7533F6-1196-4316-9E49-784A3F7F72DB}" dt="2022-12-27T01:49:49.855" v="1533"/>
          <ac:inkMkLst>
            <pc:docMk/>
            <pc:sldMk cId="1652956932" sldId="332"/>
            <ac:inkMk id="76" creationId="{3C0A5773-BAAA-2CA1-F668-CC6AA48A1570}"/>
          </ac:inkMkLst>
        </pc:inkChg>
        <pc:inkChg chg="add mod">
          <ac:chgData name="Michael Kuniega" userId="999f7fd1-0dc3-4cba-81fd-6a42a8d75a98" providerId="ADAL" clId="{DA7533F6-1196-4316-9E49-784A3F7F72DB}" dt="2022-12-27T01:49:49.855" v="1533"/>
          <ac:inkMkLst>
            <pc:docMk/>
            <pc:sldMk cId="1652956932" sldId="332"/>
            <ac:inkMk id="77" creationId="{E5895690-FBFE-9CC9-CF7A-4D595C79CA67}"/>
          </ac:inkMkLst>
        </pc:inkChg>
        <pc:inkChg chg="add mod">
          <ac:chgData name="Michael Kuniega" userId="999f7fd1-0dc3-4cba-81fd-6a42a8d75a98" providerId="ADAL" clId="{DA7533F6-1196-4316-9E49-784A3F7F72DB}" dt="2022-12-27T01:49:49.855" v="1533"/>
          <ac:inkMkLst>
            <pc:docMk/>
            <pc:sldMk cId="1652956932" sldId="332"/>
            <ac:inkMk id="78" creationId="{494666BA-EC43-71BA-8375-471CC3CC7B2B}"/>
          </ac:inkMkLst>
        </pc:inkChg>
        <pc:inkChg chg="add mod">
          <ac:chgData name="Michael Kuniega" userId="999f7fd1-0dc3-4cba-81fd-6a42a8d75a98" providerId="ADAL" clId="{DA7533F6-1196-4316-9E49-784A3F7F72DB}" dt="2022-12-27T01:49:49.855" v="1533"/>
          <ac:inkMkLst>
            <pc:docMk/>
            <pc:sldMk cId="1652956932" sldId="332"/>
            <ac:inkMk id="79" creationId="{EE7D38CD-4ED4-CCB1-4455-DDFC043D9599}"/>
          </ac:inkMkLst>
        </pc:inkChg>
        <pc:inkChg chg="add mod">
          <ac:chgData name="Michael Kuniega" userId="999f7fd1-0dc3-4cba-81fd-6a42a8d75a98" providerId="ADAL" clId="{DA7533F6-1196-4316-9E49-784A3F7F72DB}" dt="2022-12-27T01:49:49.855" v="1533"/>
          <ac:inkMkLst>
            <pc:docMk/>
            <pc:sldMk cId="1652956932" sldId="332"/>
            <ac:inkMk id="81" creationId="{3B9EDC05-439F-805D-910D-7D7B88F11047}"/>
          </ac:inkMkLst>
        </pc:inkChg>
        <pc:inkChg chg="add mod">
          <ac:chgData name="Michael Kuniega" userId="999f7fd1-0dc3-4cba-81fd-6a42a8d75a98" providerId="ADAL" clId="{DA7533F6-1196-4316-9E49-784A3F7F72DB}" dt="2022-12-27T01:59:48.074" v="1769"/>
          <ac:inkMkLst>
            <pc:docMk/>
            <pc:sldMk cId="1652956932" sldId="332"/>
            <ac:inkMk id="83" creationId="{E83CD320-07CE-C752-7627-49D5D88A7A47}"/>
          </ac:inkMkLst>
        </pc:inkChg>
        <pc:inkChg chg="add mod">
          <ac:chgData name="Michael Kuniega" userId="999f7fd1-0dc3-4cba-81fd-6a42a8d75a98" providerId="ADAL" clId="{DA7533F6-1196-4316-9E49-784A3F7F72DB}" dt="2022-12-27T01:59:48.074" v="1769"/>
          <ac:inkMkLst>
            <pc:docMk/>
            <pc:sldMk cId="1652956932" sldId="332"/>
            <ac:inkMk id="84" creationId="{B02B5549-E0FE-A0D3-CB10-DC4FDE550019}"/>
          </ac:inkMkLst>
        </pc:inkChg>
        <pc:inkChg chg="add mod">
          <ac:chgData name="Michael Kuniega" userId="999f7fd1-0dc3-4cba-81fd-6a42a8d75a98" providerId="ADAL" clId="{DA7533F6-1196-4316-9E49-784A3F7F72DB}" dt="2022-12-27T01:59:50.153" v="1773"/>
          <ac:inkMkLst>
            <pc:docMk/>
            <pc:sldMk cId="1652956932" sldId="332"/>
            <ac:inkMk id="86" creationId="{5AA33B55-4B57-116E-6DD4-4CF6999D6D2A}"/>
          </ac:inkMkLst>
        </pc:inkChg>
        <pc:inkChg chg="add mod">
          <ac:chgData name="Michael Kuniega" userId="999f7fd1-0dc3-4cba-81fd-6a42a8d75a98" providerId="ADAL" clId="{DA7533F6-1196-4316-9E49-784A3F7F72DB}" dt="2022-12-27T01:59:50.153" v="1773"/>
          <ac:inkMkLst>
            <pc:docMk/>
            <pc:sldMk cId="1652956932" sldId="332"/>
            <ac:inkMk id="87" creationId="{48A47843-687D-FF04-AE20-FEBF7E2CF03A}"/>
          </ac:inkMkLst>
        </pc:inkChg>
        <pc:inkChg chg="add mod">
          <ac:chgData name="Michael Kuniega" userId="999f7fd1-0dc3-4cba-81fd-6a42a8d75a98" providerId="ADAL" clId="{DA7533F6-1196-4316-9E49-784A3F7F72DB}" dt="2022-12-27T01:59:50.153" v="1773"/>
          <ac:inkMkLst>
            <pc:docMk/>
            <pc:sldMk cId="1652956932" sldId="332"/>
            <ac:inkMk id="88" creationId="{AE693283-7053-6429-E841-546BA8FFCFF5}"/>
          </ac:inkMkLst>
        </pc:inkChg>
        <pc:inkChg chg="add">
          <ac:chgData name="Michael Kuniega" userId="999f7fd1-0dc3-4cba-81fd-6a42a8d75a98" providerId="ADAL" clId="{DA7533F6-1196-4316-9E49-784A3F7F72DB}" dt="2022-12-27T01:59:53.587" v="1774" actId="9405"/>
          <ac:inkMkLst>
            <pc:docMk/>
            <pc:sldMk cId="1652956932" sldId="332"/>
            <ac:inkMk id="90" creationId="{4F1DEEDF-B7E1-7342-8544-53BF1BA7903D}"/>
          </ac:inkMkLst>
        </pc:inkChg>
        <pc:inkChg chg="add mod">
          <ac:chgData name="Michael Kuniega" userId="999f7fd1-0dc3-4cba-81fd-6a42a8d75a98" providerId="ADAL" clId="{DA7533F6-1196-4316-9E49-784A3F7F72DB}" dt="2022-12-27T01:59:58.799" v="1779"/>
          <ac:inkMkLst>
            <pc:docMk/>
            <pc:sldMk cId="1652956932" sldId="332"/>
            <ac:inkMk id="91" creationId="{A8338E6C-A90F-70E2-AF61-53A3560ADEF3}"/>
          </ac:inkMkLst>
        </pc:inkChg>
        <pc:inkChg chg="add mod">
          <ac:chgData name="Michael Kuniega" userId="999f7fd1-0dc3-4cba-81fd-6a42a8d75a98" providerId="ADAL" clId="{DA7533F6-1196-4316-9E49-784A3F7F72DB}" dt="2022-12-27T01:59:58.799" v="1779"/>
          <ac:inkMkLst>
            <pc:docMk/>
            <pc:sldMk cId="1652956932" sldId="332"/>
            <ac:inkMk id="92" creationId="{FEB031A3-890A-DCC0-33E2-A231CA17E8B5}"/>
          </ac:inkMkLst>
        </pc:inkChg>
        <pc:inkChg chg="add mod">
          <ac:chgData name="Michael Kuniega" userId="999f7fd1-0dc3-4cba-81fd-6a42a8d75a98" providerId="ADAL" clId="{DA7533F6-1196-4316-9E49-784A3F7F72DB}" dt="2022-12-27T01:59:58.799" v="1779"/>
          <ac:inkMkLst>
            <pc:docMk/>
            <pc:sldMk cId="1652956932" sldId="332"/>
            <ac:inkMk id="93" creationId="{D19A3C85-9994-9DFB-6019-BAAD2F2350D9}"/>
          </ac:inkMkLst>
        </pc:inkChg>
        <pc:inkChg chg="add mod">
          <ac:chgData name="Michael Kuniega" userId="999f7fd1-0dc3-4cba-81fd-6a42a8d75a98" providerId="ADAL" clId="{DA7533F6-1196-4316-9E49-784A3F7F72DB}" dt="2022-12-27T01:59:58.799" v="1779"/>
          <ac:inkMkLst>
            <pc:docMk/>
            <pc:sldMk cId="1652956932" sldId="332"/>
            <ac:inkMk id="94" creationId="{B90E586C-5F94-DDD6-63C8-F36304F41E0F}"/>
          </ac:inkMkLst>
        </pc:inkChg>
        <pc:inkChg chg="add mod">
          <ac:chgData name="Michael Kuniega" userId="999f7fd1-0dc3-4cba-81fd-6a42a8d75a98" providerId="ADAL" clId="{DA7533F6-1196-4316-9E49-784A3F7F72DB}" dt="2022-12-27T02:00:03.457" v="1783"/>
          <ac:inkMkLst>
            <pc:docMk/>
            <pc:sldMk cId="1652956932" sldId="332"/>
            <ac:inkMk id="96" creationId="{D43FFA42-91AE-EF51-4F60-2F09AD96BD06}"/>
          </ac:inkMkLst>
        </pc:inkChg>
        <pc:inkChg chg="add mod">
          <ac:chgData name="Michael Kuniega" userId="999f7fd1-0dc3-4cba-81fd-6a42a8d75a98" providerId="ADAL" clId="{DA7533F6-1196-4316-9E49-784A3F7F72DB}" dt="2022-12-27T02:00:03.457" v="1783"/>
          <ac:inkMkLst>
            <pc:docMk/>
            <pc:sldMk cId="1652956932" sldId="332"/>
            <ac:inkMk id="97" creationId="{A76EC1DA-87A7-9909-95CB-799411C5386D}"/>
          </ac:inkMkLst>
        </pc:inkChg>
        <pc:inkChg chg="add">
          <ac:chgData name="Michael Kuniega" userId="999f7fd1-0dc3-4cba-81fd-6a42a8d75a98" providerId="ADAL" clId="{DA7533F6-1196-4316-9E49-784A3F7F72DB}" dt="2022-12-27T02:00:02.771" v="1782" actId="9405"/>
          <ac:inkMkLst>
            <pc:docMk/>
            <pc:sldMk cId="1652956932" sldId="332"/>
            <ac:inkMk id="98" creationId="{D2334C4E-AF4A-1040-1984-377FE23BC743}"/>
          </ac:inkMkLst>
        </pc:inkChg>
        <pc:inkChg chg="add mod">
          <ac:chgData name="Michael Kuniega" userId="999f7fd1-0dc3-4cba-81fd-6a42a8d75a98" providerId="ADAL" clId="{DA7533F6-1196-4316-9E49-784A3F7F72DB}" dt="2022-12-27T02:00:10.621" v="1789"/>
          <ac:inkMkLst>
            <pc:docMk/>
            <pc:sldMk cId="1652956932" sldId="332"/>
            <ac:inkMk id="100" creationId="{9F367C92-073A-1985-D84B-0B3E474AF37F}"/>
          </ac:inkMkLst>
        </pc:inkChg>
        <pc:inkChg chg="add mod">
          <ac:chgData name="Michael Kuniega" userId="999f7fd1-0dc3-4cba-81fd-6a42a8d75a98" providerId="ADAL" clId="{DA7533F6-1196-4316-9E49-784A3F7F72DB}" dt="2022-12-27T02:00:10.621" v="1789"/>
          <ac:inkMkLst>
            <pc:docMk/>
            <pc:sldMk cId="1652956932" sldId="332"/>
            <ac:inkMk id="101" creationId="{E0F4A9ED-DF7C-813E-1EF2-B8092B539811}"/>
          </ac:inkMkLst>
        </pc:inkChg>
        <pc:inkChg chg="add mod">
          <ac:chgData name="Michael Kuniega" userId="999f7fd1-0dc3-4cba-81fd-6a42a8d75a98" providerId="ADAL" clId="{DA7533F6-1196-4316-9E49-784A3F7F72DB}" dt="2022-12-27T02:00:10.621" v="1789"/>
          <ac:inkMkLst>
            <pc:docMk/>
            <pc:sldMk cId="1652956932" sldId="332"/>
            <ac:inkMk id="102" creationId="{09342B84-F624-38EA-61C3-8DFDE6E4C8F4}"/>
          </ac:inkMkLst>
        </pc:inkChg>
        <pc:inkChg chg="add mod">
          <ac:chgData name="Michael Kuniega" userId="999f7fd1-0dc3-4cba-81fd-6a42a8d75a98" providerId="ADAL" clId="{DA7533F6-1196-4316-9E49-784A3F7F72DB}" dt="2022-12-27T02:00:10.621" v="1789"/>
          <ac:inkMkLst>
            <pc:docMk/>
            <pc:sldMk cId="1652956932" sldId="332"/>
            <ac:inkMk id="103" creationId="{3EBB35BB-1748-CEF6-DA6A-653031554CE9}"/>
          </ac:inkMkLst>
        </pc:inkChg>
        <pc:inkChg chg="add mod">
          <ac:chgData name="Michael Kuniega" userId="999f7fd1-0dc3-4cba-81fd-6a42a8d75a98" providerId="ADAL" clId="{DA7533F6-1196-4316-9E49-784A3F7F72DB}" dt="2022-12-27T02:00:10.621" v="1789"/>
          <ac:inkMkLst>
            <pc:docMk/>
            <pc:sldMk cId="1652956932" sldId="332"/>
            <ac:inkMk id="104" creationId="{F0617E8E-8284-FAA5-EA45-CF195FC12E25}"/>
          </ac:inkMkLst>
        </pc:inkChg>
        <pc:inkChg chg="add mod">
          <ac:chgData name="Michael Kuniega" userId="999f7fd1-0dc3-4cba-81fd-6a42a8d75a98" providerId="ADAL" clId="{DA7533F6-1196-4316-9E49-784A3F7F72DB}" dt="2022-12-27T02:00:18.333" v="1794"/>
          <ac:inkMkLst>
            <pc:docMk/>
            <pc:sldMk cId="1652956932" sldId="332"/>
            <ac:inkMk id="106" creationId="{4549D47D-7E47-90BD-D1CC-EC3AD2670296}"/>
          </ac:inkMkLst>
        </pc:inkChg>
        <pc:inkChg chg="add mod">
          <ac:chgData name="Michael Kuniega" userId="999f7fd1-0dc3-4cba-81fd-6a42a8d75a98" providerId="ADAL" clId="{DA7533F6-1196-4316-9E49-784A3F7F72DB}" dt="2022-12-27T02:00:18.333" v="1794"/>
          <ac:inkMkLst>
            <pc:docMk/>
            <pc:sldMk cId="1652956932" sldId="332"/>
            <ac:inkMk id="107" creationId="{251FC3E6-32BB-C75A-BDDE-079D953D6471}"/>
          </ac:inkMkLst>
        </pc:inkChg>
        <pc:inkChg chg="add del mod">
          <ac:chgData name="Michael Kuniega" userId="999f7fd1-0dc3-4cba-81fd-6a42a8d75a98" providerId="ADAL" clId="{DA7533F6-1196-4316-9E49-784A3F7F72DB}" dt="2022-12-27T02:00:18.333" v="1794"/>
          <ac:inkMkLst>
            <pc:docMk/>
            <pc:sldMk cId="1652956932" sldId="332"/>
            <ac:inkMk id="108" creationId="{62BBEEB0-6304-8CDD-9DDB-075FF3D34097}"/>
          </ac:inkMkLst>
        </pc:inkChg>
        <pc:inkChg chg="add mod">
          <ac:chgData name="Michael Kuniega" userId="999f7fd1-0dc3-4cba-81fd-6a42a8d75a98" providerId="ADAL" clId="{DA7533F6-1196-4316-9E49-784A3F7F72DB}" dt="2022-12-27T02:00:22.327" v="1799"/>
          <ac:inkMkLst>
            <pc:docMk/>
            <pc:sldMk cId="1652956932" sldId="332"/>
            <ac:inkMk id="110" creationId="{29E67DB1-FAEB-D551-7579-63F51B558A9C}"/>
          </ac:inkMkLst>
        </pc:inkChg>
        <pc:inkChg chg="add mod">
          <ac:chgData name="Michael Kuniega" userId="999f7fd1-0dc3-4cba-81fd-6a42a8d75a98" providerId="ADAL" clId="{DA7533F6-1196-4316-9E49-784A3F7F72DB}" dt="2022-12-27T02:00:22.327" v="1799"/>
          <ac:inkMkLst>
            <pc:docMk/>
            <pc:sldMk cId="1652956932" sldId="332"/>
            <ac:inkMk id="111" creationId="{99A0D34D-8C2F-D267-EE04-FDA8E7EB1A24}"/>
          </ac:inkMkLst>
        </pc:inkChg>
        <pc:inkChg chg="add mod">
          <ac:chgData name="Michael Kuniega" userId="999f7fd1-0dc3-4cba-81fd-6a42a8d75a98" providerId="ADAL" clId="{DA7533F6-1196-4316-9E49-784A3F7F72DB}" dt="2022-12-27T02:00:22.327" v="1799"/>
          <ac:inkMkLst>
            <pc:docMk/>
            <pc:sldMk cId="1652956932" sldId="332"/>
            <ac:inkMk id="112" creationId="{1C6F11E2-4F90-4B10-12C7-4A6C697E0EFF}"/>
          </ac:inkMkLst>
        </pc:inkChg>
        <pc:inkChg chg="add mod">
          <ac:chgData name="Michael Kuniega" userId="999f7fd1-0dc3-4cba-81fd-6a42a8d75a98" providerId="ADAL" clId="{DA7533F6-1196-4316-9E49-784A3F7F72DB}" dt="2022-12-27T02:00:22.327" v="1799"/>
          <ac:inkMkLst>
            <pc:docMk/>
            <pc:sldMk cId="1652956932" sldId="332"/>
            <ac:inkMk id="113" creationId="{6736A0D1-D317-145B-C350-40F078E58514}"/>
          </ac:inkMkLst>
        </pc:inkChg>
        <pc:inkChg chg="add mod">
          <ac:chgData name="Michael Kuniega" userId="999f7fd1-0dc3-4cba-81fd-6a42a8d75a98" providerId="ADAL" clId="{DA7533F6-1196-4316-9E49-784A3F7F72DB}" dt="2022-12-27T02:00:24.262" v="1802"/>
          <ac:inkMkLst>
            <pc:docMk/>
            <pc:sldMk cId="1652956932" sldId="332"/>
            <ac:inkMk id="115" creationId="{8107A39A-7873-6DC5-452A-2A6A737E8F61}"/>
          </ac:inkMkLst>
        </pc:inkChg>
        <pc:inkChg chg="add mod">
          <ac:chgData name="Michael Kuniega" userId="999f7fd1-0dc3-4cba-81fd-6a42a8d75a98" providerId="ADAL" clId="{DA7533F6-1196-4316-9E49-784A3F7F72DB}" dt="2022-12-27T02:00:24.262" v="1802"/>
          <ac:inkMkLst>
            <pc:docMk/>
            <pc:sldMk cId="1652956932" sldId="332"/>
            <ac:inkMk id="116" creationId="{C7FD410D-3E0D-3593-9713-0C4DCDD8386C}"/>
          </ac:inkMkLst>
        </pc:inkChg>
        <pc:inkChg chg="add mod">
          <ac:chgData name="Michael Kuniega" userId="999f7fd1-0dc3-4cba-81fd-6a42a8d75a98" providerId="ADAL" clId="{DA7533F6-1196-4316-9E49-784A3F7F72DB}" dt="2022-12-27T02:00:35.574" v="1811"/>
          <ac:inkMkLst>
            <pc:docMk/>
            <pc:sldMk cId="1652956932" sldId="332"/>
            <ac:inkMk id="118" creationId="{4E7FAE30-4183-6CDF-5F71-D04AA59AA39C}"/>
          </ac:inkMkLst>
        </pc:inkChg>
        <pc:inkChg chg="add mod">
          <ac:chgData name="Michael Kuniega" userId="999f7fd1-0dc3-4cba-81fd-6a42a8d75a98" providerId="ADAL" clId="{DA7533F6-1196-4316-9E49-784A3F7F72DB}" dt="2022-12-27T02:00:35.574" v="1811"/>
          <ac:inkMkLst>
            <pc:docMk/>
            <pc:sldMk cId="1652956932" sldId="332"/>
            <ac:inkMk id="119" creationId="{F2397294-414D-90A9-8215-9BE342840D7C}"/>
          </ac:inkMkLst>
        </pc:inkChg>
        <pc:inkChg chg="add mod">
          <ac:chgData name="Michael Kuniega" userId="999f7fd1-0dc3-4cba-81fd-6a42a8d75a98" providerId="ADAL" clId="{DA7533F6-1196-4316-9E49-784A3F7F72DB}" dt="2022-12-27T02:00:35.574" v="1811"/>
          <ac:inkMkLst>
            <pc:docMk/>
            <pc:sldMk cId="1652956932" sldId="332"/>
            <ac:inkMk id="120" creationId="{C4928D61-B4AD-C5AB-F9A7-97155ACB716C}"/>
          </ac:inkMkLst>
        </pc:inkChg>
        <pc:inkChg chg="add mod">
          <ac:chgData name="Michael Kuniega" userId="999f7fd1-0dc3-4cba-81fd-6a42a8d75a98" providerId="ADAL" clId="{DA7533F6-1196-4316-9E49-784A3F7F72DB}" dt="2022-12-27T02:00:35.574" v="1811"/>
          <ac:inkMkLst>
            <pc:docMk/>
            <pc:sldMk cId="1652956932" sldId="332"/>
            <ac:inkMk id="121" creationId="{61DD2FD9-7FA3-0854-FD81-EC0AAA8FFA51}"/>
          </ac:inkMkLst>
        </pc:inkChg>
        <pc:inkChg chg="add del mod">
          <ac:chgData name="Michael Kuniega" userId="999f7fd1-0dc3-4cba-81fd-6a42a8d75a98" providerId="ADAL" clId="{DA7533F6-1196-4316-9E49-784A3F7F72DB}" dt="2022-12-27T02:00:31.969" v="1809"/>
          <ac:inkMkLst>
            <pc:docMk/>
            <pc:sldMk cId="1652956932" sldId="332"/>
            <ac:inkMk id="122" creationId="{6E39A2F1-4625-311A-C3BD-9FDCAF656D3E}"/>
          </ac:inkMkLst>
        </pc:inkChg>
        <pc:inkChg chg="add mod">
          <ac:chgData name="Michael Kuniega" userId="999f7fd1-0dc3-4cba-81fd-6a42a8d75a98" providerId="ADAL" clId="{DA7533F6-1196-4316-9E49-784A3F7F72DB}" dt="2022-12-27T02:00:35.574" v="1811"/>
          <ac:inkMkLst>
            <pc:docMk/>
            <pc:sldMk cId="1652956932" sldId="332"/>
            <ac:inkMk id="124" creationId="{F7C48B41-AFBD-9852-9F01-FA85631641CA}"/>
          </ac:inkMkLst>
        </pc:inkChg>
        <pc:inkChg chg="add mod">
          <ac:chgData name="Michael Kuniega" userId="999f7fd1-0dc3-4cba-81fd-6a42a8d75a98" providerId="ADAL" clId="{DA7533F6-1196-4316-9E49-784A3F7F72DB}" dt="2022-12-27T02:00:50.377" v="1832"/>
          <ac:inkMkLst>
            <pc:docMk/>
            <pc:sldMk cId="1652956932" sldId="332"/>
            <ac:inkMk id="126" creationId="{71FD5633-FDDD-B625-2930-9994915702B7}"/>
          </ac:inkMkLst>
        </pc:inkChg>
        <pc:inkChg chg="add mod">
          <ac:chgData name="Michael Kuniega" userId="999f7fd1-0dc3-4cba-81fd-6a42a8d75a98" providerId="ADAL" clId="{DA7533F6-1196-4316-9E49-784A3F7F72DB}" dt="2022-12-27T02:00:50.377" v="1832"/>
          <ac:inkMkLst>
            <pc:docMk/>
            <pc:sldMk cId="1652956932" sldId="332"/>
            <ac:inkMk id="127" creationId="{8D79BC82-25EA-C61D-7F1F-B365F873778F}"/>
          </ac:inkMkLst>
        </pc:inkChg>
        <pc:inkChg chg="add mod">
          <ac:chgData name="Michael Kuniega" userId="999f7fd1-0dc3-4cba-81fd-6a42a8d75a98" providerId="ADAL" clId="{DA7533F6-1196-4316-9E49-784A3F7F72DB}" dt="2022-12-27T02:00:50.377" v="1832"/>
          <ac:inkMkLst>
            <pc:docMk/>
            <pc:sldMk cId="1652956932" sldId="332"/>
            <ac:inkMk id="128" creationId="{529A7FDE-D959-668A-AAA3-C765E854A70B}"/>
          </ac:inkMkLst>
        </pc:inkChg>
        <pc:inkChg chg="add mod">
          <ac:chgData name="Michael Kuniega" userId="999f7fd1-0dc3-4cba-81fd-6a42a8d75a98" providerId="ADAL" clId="{DA7533F6-1196-4316-9E49-784A3F7F72DB}" dt="2022-12-27T02:00:50.377" v="1832"/>
          <ac:inkMkLst>
            <pc:docMk/>
            <pc:sldMk cId="1652956932" sldId="332"/>
            <ac:inkMk id="129" creationId="{8E7CFF69-46E1-D97D-9E2E-C0265CA93844}"/>
          </ac:inkMkLst>
        </pc:inkChg>
        <pc:inkChg chg="add mod">
          <ac:chgData name="Michael Kuniega" userId="999f7fd1-0dc3-4cba-81fd-6a42a8d75a98" providerId="ADAL" clId="{DA7533F6-1196-4316-9E49-784A3F7F72DB}" dt="2022-12-27T02:00:50.377" v="1832"/>
          <ac:inkMkLst>
            <pc:docMk/>
            <pc:sldMk cId="1652956932" sldId="332"/>
            <ac:inkMk id="130" creationId="{9FB1BA15-8EFE-9E20-84D7-2A8735F8CB78}"/>
          </ac:inkMkLst>
        </pc:inkChg>
        <pc:inkChg chg="add mod">
          <ac:chgData name="Michael Kuniega" userId="999f7fd1-0dc3-4cba-81fd-6a42a8d75a98" providerId="ADAL" clId="{DA7533F6-1196-4316-9E49-784A3F7F72DB}" dt="2022-12-27T02:00:50.377" v="1832"/>
          <ac:inkMkLst>
            <pc:docMk/>
            <pc:sldMk cId="1652956932" sldId="332"/>
            <ac:inkMk id="131" creationId="{CAE8400C-FD4D-124D-55BC-3442148A9546}"/>
          </ac:inkMkLst>
        </pc:inkChg>
        <pc:inkChg chg="add mod">
          <ac:chgData name="Michael Kuniega" userId="999f7fd1-0dc3-4cba-81fd-6a42a8d75a98" providerId="ADAL" clId="{DA7533F6-1196-4316-9E49-784A3F7F72DB}" dt="2022-12-27T02:00:50.377" v="1832"/>
          <ac:inkMkLst>
            <pc:docMk/>
            <pc:sldMk cId="1652956932" sldId="332"/>
            <ac:inkMk id="132" creationId="{153DF519-5F95-0EB9-8942-3574EE99765B}"/>
          </ac:inkMkLst>
        </pc:inkChg>
        <pc:inkChg chg="add mod">
          <ac:chgData name="Michael Kuniega" userId="999f7fd1-0dc3-4cba-81fd-6a42a8d75a98" providerId="ADAL" clId="{DA7533F6-1196-4316-9E49-784A3F7F72DB}" dt="2022-12-27T02:00:50.377" v="1832"/>
          <ac:inkMkLst>
            <pc:docMk/>
            <pc:sldMk cId="1652956932" sldId="332"/>
            <ac:inkMk id="133" creationId="{12699EAE-696F-8B09-07B3-F5784534ABF4}"/>
          </ac:inkMkLst>
        </pc:inkChg>
        <pc:inkChg chg="add mod">
          <ac:chgData name="Michael Kuniega" userId="999f7fd1-0dc3-4cba-81fd-6a42a8d75a98" providerId="ADAL" clId="{DA7533F6-1196-4316-9E49-784A3F7F72DB}" dt="2022-12-27T02:00:50.377" v="1832"/>
          <ac:inkMkLst>
            <pc:docMk/>
            <pc:sldMk cId="1652956932" sldId="332"/>
            <ac:inkMk id="134" creationId="{C4D30DB8-7AC6-4C5B-D916-32996491C82E}"/>
          </ac:inkMkLst>
        </pc:inkChg>
        <pc:inkChg chg="add mod">
          <ac:chgData name="Michael Kuniega" userId="999f7fd1-0dc3-4cba-81fd-6a42a8d75a98" providerId="ADAL" clId="{DA7533F6-1196-4316-9E49-784A3F7F72DB}" dt="2022-12-27T02:00:50.377" v="1832"/>
          <ac:inkMkLst>
            <pc:docMk/>
            <pc:sldMk cId="1652956932" sldId="332"/>
            <ac:inkMk id="135" creationId="{E18E1616-13BE-8CF1-0782-E4F3BCB0E4E7}"/>
          </ac:inkMkLst>
        </pc:inkChg>
        <pc:inkChg chg="add mod">
          <ac:chgData name="Michael Kuniega" userId="999f7fd1-0dc3-4cba-81fd-6a42a8d75a98" providerId="ADAL" clId="{DA7533F6-1196-4316-9E49-784A3F7F72DB}" dt="2022-12-27T02:00:50.377" v="1832"/>
          <ac:inkMkLst>
            <pc:docMk/>
            <pc:sldMk cId="1652956932" sldId="332"/>
            <ac:inkMk id="136" creationId="{1358FA1E-E4F3-925C-2695-982D21FDCCBC}"/>
          </ac:inkMkLst>
        </pc:inkChg>
        <pc:inkChg chg="add mod">
          <ac:chgData name="Michael Kuniega" userId="999f7fd1-0dc3-4cba-81fd-6a42a8d75a98" providerId="ADAL" clId="{DA7533F6-1196-4316-9E49-784A3F7F72DB}" dt="2022-12-27T02:00:50.377" v="1832"/>
          <ac:inkMkLst>
            <pc:docMk/>
            <pc:sldMk cId="1652956932" sldId="332"/>
            <ac:inkMk id="137" creationId="{CA477E2B-889F-8C2B-223E-00273AF0F878}"/>
          </ac:inkMkLst>
        </pc:inkChg>
        <pc:inkChg chg="add mod">
          <ac:chgData name="Michael Kuniega" userId="999f7fd1-0dc3-4cba-81fd-6a42a8d75a98" providerId="ADAL" clId="{DA7533F6-1196-4316-9E49-784A3F7F72DB}" dt="2022-12-27T02:00:50.377" v="1832"/>
          <ac:inkMkLst>
            <pc:docMk/>
            <pc:sldMk cId="1652956932" sldId="332"/>
            <ac:inkMk id="138" creationId="{90561012-8A47-239B-755E-6846DD2D4F6C}"/>
          </ac:inkMkLst>
        </pc:inkChg>
        <pc:inkChg chg="add mod">
          <ac:chgData name="Michael Kuniega" userId="999f7fd1-0dc3-4cba-81fd-6a42a8d75a98" providerId="ADAL" clId="{DA7533F6-1196-4316-9E49-784A3F7F72DB}" dt="2022-12-27T02:00:50.377" v="1832"/>
          <ac:inkMkLst>
            <pc:docMk/>
            <pc:sldMk cId="1652956932" sldId="332"/>
            <ac:inkMk id="139" creationId="{17E5F99D-AE04-4F75-1B18-31D7E4634ABA}"/>
          </ac:inkMkLst>
        </pc:inkChg>
        <pc:inkChg chg="add mod">
          <ac:chgData name="Michael Kuniega" userId="999f7fd1-0dc3-4cba-81fd-6a42a8d75a98" providerId="ADAL" clId="{DA7533F6-1196-4316-9E49-784A3F7F72DB}" dt="2022-12-27T02:00:50.377" v="1832"/>
          <ac:inkMkLst>
            <pc:docMk/>
            <pc:sldMk cId="1652956932" sldId="332"/>
            <ac:inkMk id="140" creationId="{22DE8AA6-66FE-D4F2-4DE5-77C5649A0DEF}"/>
          </ac:inkMkLst>
        </pc:inkChg>
        <pc:inkChg chg="add mod">
          <ac:chgData name="Michael Kuniega" userId="999f7fd1-0dc3-4cba-81fd-6a42a8d75a98" providerId="ADAL" clId="{DA7533F6-1196-4316-9E49-784A3F7F72DB}" dt="2022-12-27T02:00:50.377" v="1832"/>
          <ac:inkMkLst>
            <pc:docMk/>
            <pc:sldMk cId="1652956932" sldId="332"/>
            <ac:inkMk id="141" creationId="{B02C37CD-4975-1334-3C34-B675F297F56E}"/>
          </ac:inkMkLst>
        </pc:inkChg>
        <pc:inkChg chg="add mod">
          <ac:chgData name="Michael Kuniega" userId="999f7fd1-0dc3-4cba-81fd-6a42a8d75a98" providerId="ADAL" clId="{DA7533F6-1196-4316-9E49-784A3F7F72DB}" dt="2022-12-27T02:00:50.377" v="1832"/>
          <ac:inkMkLst>
            <pc:docMk/>
            <pc:sldMk cId="1652956932" sldId="332"/>
            <ac:inkMk id="142" creationId="{3238597E-E3C4-BF82-4819-12725BDC16E2}"/>
          </ac:inkMkLst>
        </pc:inkChg>
        <pc:inkChg chg="add mod">
          <ac:chgData name="Michael Kuniega" userId="999f7fd1-0dc3-4cba-81fd-6a42a8d75a98" providerId="ADAL" clId="{DA7533F6-1196-4316-9E49-784A3F7F72DB}" dt="2022-12-27T02:00:50.377" v="1832"/>
          <ac:inkMkLst>
            <pc:docMk/>
            <pc:sldMk cId="1652956932" sldId="332"/>
            <ac:inkMk id="143" creationId="{22079174-0B50-65D2-986F-A23DAF955A52}"/>
          </ac:inkMkLst>
        </pc:inkChg>
        <pc:inkChg chg="add mod">
          <ac:chgData name="Michael Kuniega" userId="999f7fd1-0dc3-4cba-81fd-6a42a8d75a98" providerId="ADAL" clId="{DA7533F6-1196-4316-9E49-784A3F7F72DB}" dt="2022-12-27T02:00:50.377" v="1832"/>
          <ac:inkMkLst>
            <pc:docMk/>
            <pc:sldMk cId="1652956932" sldId="332"/>
            <ac:inkMk id="144" creationId="{90165FAD-368C-E20A-D68C-757D227931DA}"/>
          </ac:inkMkLst>
        </pc:inkChg>
        <pc:inkChg chg="add mod">
          <ac:chgData name="Michael Kuniega" userId="999f7fd1-0dc3-4cba-81fd-6a42a8d75a98" providerId="ADAL" clId="{DA7533F6-1196-4316-9E49-784A3F7F72DB}" dt="2022-12-27T02:00:50.377" v="1832"/>
          <ac:inkMkLst>
            <pc:docMk/>
            <pc:sldMk cId="1652956932" sldId="332"/>
            <ac:inkMk id="145" creationId="{195D40DB-C9A2-914B-77EC-E95193067F75}"/>
          </ac:inkMkLst>
        </pc:inkChg>
        <pc:inkChg chg="add mod">
          <ac:chgData name="Michael Kuniega" userId="999f7fd1-0dc3-4cba-81fd-6a42a8d75a98" providerId="ADAL" clId="{DA7533F6-1196-4316-9E49-784A3F7F72DB}" dt="2022-12-27T02:01:05.643" v="1849"/>
          <ac:inkMkLst>
            <pc:docMk/>
            <pc:sldMk cId="1652956932" sldId="332"/>
            <ac:inkMk id="147" creationId="{3E002482-8B83-65B5-8DBF-ABF42DA3E21C}"/>
          </ac:inkMkLst>
        </pc:inkChg>
        <pc:inkChg chg="add mod">
          <ac:chgData name="Michael Kuniega" userId="999f7fd1-0dc3-4cba-81fd-6a42a8d75a98" providerId="ADAL" clId="{DA7533F6-1196-4316-9E49-784A3F7F72DB}" dt="2022-12-27T02:01:05.643" v="1849"/>
          <ac:inkMkLst>
            <pc:docMk/>
            <pc:sldMk cId="1652956932" sldId="332"/>
            <ac:inkMk id="148" creationId="{B5A53D26-0155-9441-D30F-E51E80886E3B}"/>
          </ac:inkMkLst>
        </pc:inkChg>
        <pc:inkChg chg="add mod">
          <ac:chgData name="Michael Kuniega" userId="999f7fd1-0dc3-4cba-81fd-6a42a8d75a98" providerId="ADAL" clId="{DA7533F6-1196-4316-9E49-784A3F7F72DB}" dt="2022-12-27T02:01:05.643" v="1849"/>
          <ac:inkMkLst>
            <pc:docMk/>
            <pc:sldMk cId="1652956932" sldId="332"/>
            <ac:inkMk id="149" creationId="{D3996A90-2547-9FF9-B9AA-78300A3A1979}"/>
          </ac:inkMkLst>
        </pc:inkChg>
        <pc:inkChg chg="add mod">
          <ac:chgData name="Michael Kuniega" userId="999f7fd1-0dc3-4cba-81fd-6a42a8d75a98" providerId="ADAL" clId="{DA7533F6-1196-4316-9E49-784A3F7F72DB}" dt="2022-12-27T02:01:05.643" v="1849"/>
          <ac:inkMkLst>
            <pc:docMk/>
            <pc:sldMk cId="1652956932" sldId="332"/>
            <ac:inkMk id="150" creationId="{865E3699-3945-3604-FCB7-CAF3DB94731A}"/>
          </ac:inkMkLst>
        </pc:inkChg>
        <pc:inkChg chg="add mod">
          <ac:chgData name="Michael Kuniega" userId="999f7fd1-0dc3-4cba-81fd-6a42a8d75a98" providerId="ADAL" clId="{DA7533F6-1196-4316-9E49-784A3F7F72DB}" dt="2022-12-27T02:01:05.643" v="1849"/>
          <ac:inkMkLst>
            <pc:docMk/>
            <pc:sldMk cId="1652956932" sldId="332"/>
            <ac:inkMk id="151" creationId="{5EC0CBC8-A229-96F1-CDED-14DD8308AD0A}"/>
          </ac:inkMkLst>
        </pc:inkChg>
        <pc:inkChg chg="add mod">
          <ac:chgData name="Michael Kuniega" userId="999f7fd1-0dc3-4cba-81fd-6a42a8d75a98" providerId="ADAL" clId="{DA7533F6-1196-4316-9E49-784A3F7F72DB}" dt="2022-12-27T02:01:05.643" v="1849"/>
          <ac:inkMkLst>
            <pc:docMk/>
            <pc:sldMk cId="1652956932" sldId="332"/>
            <ac:inkMk id="152" creationId="{87929C71-8710-4F93-8453-6078730FF0A9}"/>
          </ac:inkMkLst>
        </pc:inkChg>
        <pc:inkChg chg="add mod">
          <ac:chgData name="Michael Kuniega" userId="999f7fd1-0dc3-4cba-81fd-6a42a8d75a98" providerId="ADAL" clId="{DA7533F6-1196-4316-9E49-784A3F7F72DB}" dt="2022-12-27T02:01:05.643" v="1849"/>
          <ac:inkMkLst>
            <pc:docMk/>
            <pc:sldMk cId="1652956932" sldId="332"/>
            <ac:inkMk id="153" creationId="{BF6F5E41-C66F-8746-1584-A222D9450458}"/>
          </ac:inkMkLst>
        </pc:inkChg>
        <pc:inkChg chg="add mod">
          <ac:chgData name="Michael Kuniega" userId="999f7fd1-0dc3-4cba-81fd-6a42a8d75a98" providerId="ADAL" clId="{DA7533F6-1196-4316-9E49-784A3F7F72DB}" dt="2022-12-27T02:01:05.643" v="1849"/>
          <ac:inkMkLst>
            <pc:docMk/>
            <pc:sldMk cId="1652956932" sldId="332"/>
            <ac:inkMk id="154" creationId="{D11BB7ED-CDD8-65E9-D38A-FC3CFA753E7C}"/>
          </ac:inkMkLst>
        </pc:inkChg>
        <pc:inkChg chg="add mod">
          <ac:chgData name="Michael Kuniega" userId="999f7fd1-0dc3-4cba-81fd-6a42a8d75a98" providerId="ADAL" clId="{DA7533F6-1196-4316-9E49-784A3F7F72DB}" dt="2022-12-27T02:01:05.643" v="1849"/>
          <ac:inkMkLst>
            <pc:docMk/>
            <pc:sldMk cId="1652956932" sldId="332"/>
            <ac:inkMk id="155" creationId="{11E643A0-6100-C5D5-9E4B-F6CBD285F2C9}"/>
          </ac:inkMkLst>
        </pc:inkChg>
        <pc:inkChg chg="add mod">
          <ac:chgData name="Michael Kuniega" userId="999f7fd1-0dc3-4cba-81fd-6a42a8d75a98" providerId="ADAL" clId="{DA7533F6-1196-4316-9E49-784A3F7F72DB}" dt="2022-12-27T02:01:05.643" v="1849"/>
          <ac:inkMkLst>
            <pc:docMk/>
            <pc:sldMk cId="1652956932" sldId="332"/>
            <ac:inkMk id="156" creationId="{909BBD0B-FFE0-3EA4-5C3F-DE3071521918}"/>
          </ac:inkMkLst>
        </pc:inkChg>
        <pc:inkChg chg="add mod">
          <ac:chgData name="Michael Kuniega" userId="999f7fd1-0dc3-4cba-81fd-6a42a8d75a98" providerId="ADAL" clId="{DA7533F6-1196-4316-9E49-784A3F7F72DB}" dt="2022-12-27T02:01:05.643" v="1849"/>
          <ac:inkMkLst>
            <pc:docMk/>
            <pc:sldMk cId="1652956932" sldId="332"/>
            <ac:inkMk id="157" creationId="{DC26BD2F-FB30-695B-D720-BD35D818118C}"/>
          </ac:inkMkLst>
        </pc:inkChg>
        <pc:inkChg chg="add mod">
          <ac:chgData name="Michael Kuniega" userId="999f7fd1-0dc3-4cba-81fd-6a42a8d75a98" providerId="ADAL" clId="{DA7533F6-1196-4316-9E49-784A3F7F72DB}" dt="2022-12-27T02:01:05.643" v="1849"/>
          <ac:inkMkLst>
            <pc:docMk/>
            <pc:sldMk cId="1652956932" sldId="332"/>
            <ac:inkMk id="158" creationId="{A0826339-C2CE-AF3C-EFA1-C11050221425}"/>
          </ac:inkMkLst>
        </pc:inkChg>
        <pc:inkChg chg="add mod">
          <ac:chgData name="Michael Kuniega" userId="999f7fd1-0dc3-4cba-81fd-6a42a8d75a98" providerId="ADAL" clId="{DA7533F6-1196-4316-9E49-784A3F7F72DB}" dt="2022-12-27T02:01:05.643" v="1849"/>
          <ac:inkMkLst>
            <pc:docMk/>
            <pc:sldMk cId="1652956932" sldId="332"/>
            <ac:inkMk id="159" creationId="{9607DC80-0FF8-5EA3-0CCB-D54D6406A1C1}"/>
          </ac:inkMkLst>
        </pc:inkChg>
        <pc:inkChg chg="add mod">
          <ac:chgData name="Michael Kuniega" userId="999f7fd1-0dc3-4cba-81fd-6a42a8d75a98" providerId="ADAL" clId="{DA7533F6-1196-4316-9E49-784A3F7F72DB}" dt="2022-12-27T02:01:05.643" v="1849"/>
          <ac:inkMkLst>
            <pc:docMk/>
            <pc:sldMk cId="1652956932" sldId="332"/>
            <ac:inkMk id="160" creationId="{904E7695-C1C3-1E08-F55C-0E7A1E87D85A}"/>
          </ac:inkMkLst>
        </pc:inkChg>
        <pc:inkChg chg="add mod">
          <ac:chgData name="Michael Kuniega" userId="999f7fd1-0dc3-4cba-81fd-6a42a8d75a98" providerId="ADAL" clId="{DA7533F6-1196-4316-9E49-784A3F7F72DB}" dt="2022-12-27T02:01:05.643" v="1849"/>
          <ac:inkMkLst>
            <pc:docMk/>
            <pc:sldMk cId="1652956932" sldId="332"/>
            <ac:inkMk id="161" creationId="{CDEA98D1-DA65-9E72-FEE4-3517CCAED68F}"/>
          </ac:inkMkLst>
        </pc:inkChg>
        <pc:inkChg chg="add mod">
          <ac:chgData name="Michael Kuniega" userId="999f7fd1-0dc3-4cba-81fd-6a42a8d75a98" providerId="ADAL" clId="{DA7533F6-1196-4316-9E49-784A3F7F72DB}" dt="2022-12-27T02:01:05.643" v="1849"/>
          <ac:inkMkLst>
            <pc:docMk/>
            <pc:sldMk cId="1652956932" sldId="332"/>
            <ac:inkMk id="162" creationId="{82480F62-D80B-5182-7E0F-CB827F28FFE4}"/>
          </ac:inkMkLst>
        </pc:inkChg>
        <pc:inkChg chg="add">
          <ac:chgData name="Michael Kuniega" userId="999f7fd1-0dc3-4cba-81fd-6a42a8d75a98" providerId="ADAL" clId="{DA7533F6-1196-4316-9E49-784A3F7F72DB}" dt="2022-12-27T02:01:08.850" v="1850" actId="9405"/>
          <ac:inkMkLst>
            <pc:docMk/>
            <pc:sldMk cId="1652956932" sldId="332"/>
            <ac:inkMk id="164" creationId="{9E544CF9-3A6A-F5D6-51B9-812314105A61}"/>
          </ac:inkMkLst>
        </pc:inkChg>
        <pc:inkChg chg="add">
          <ac:chgData name="Michael Kuniega" userId="999f7fd1-0dc3-4cba-81fd-6a42a8d75a98" providerId="ADAL" clId="{DA7533F6-1196-4316-9E49-784A3F7F72DB}" dt="2022-12-27T02:01:09.906" v="1851" actId="9405"/>
          <ac:inkMkLst>
            <pc:docMk/>
            <pc:sldMk cId="1652956932" sldId="332"/>
            <ac:inkMk id="165" creationId="{04ADFF70-9D28-F440-5A3F-42211757F30C}"/>
          </ac:inkMkLst>
        </pc:inkChg>
        <pc:inkChg chg="add mod">
          <ac:chgData name="Michael Kuniega" userId="999f7fd1-0dc3-4cba-81fd-6a42a8d75a98" providerId="ADAL" clId="{DA7533F6-1196-4316-9E49-784A3F7F72DB}" dt="2022-12-27T02:01:16.373" v="1863"/>
          <ac:inkMkLst>
            <pc:docMk/>
            <pc:sldMk cId="1652956932" sldId="332"/>
            <ac:inkMk id="166" creationId="{E0A895B3-4D2A-4A41-91A0-4CB0D35EB038}"/>
          </ac:inkMkLst>
        </pc:inkChg>
        <pc:inkChg chg="add mod">
          <ac:chgData name="Michael Kuniega" userId="999f7fd1-0dc3-4cba-81fd-6a42a8d75a98" providerId="ADAL" clId="{DA7533F6-1196-4316-9E49-784A3F7F72DB}" dt="2022-12-27T02:01:16.373" v="1863"/>
          <ac:inkMkLst>
            <pc:docMk/>
            <pc:sldMk cId="1652956932" sldId="332"/>
            <ac:inkMk id="167" creationId="{D481BBF9-CB4D-8071-E660-4C79E9ED0F47}"/>
          </ac:inkMkLst>
        </pc:inkChg>
        <pc:inkChg chg="add mod">
          <ac:chgData name="Michael Kuniega" userId="999f7fd1-0dc3-4cba-81fd-6a42a8d75a98" providerId="ADAL" clId="{DA7533F6-1196-4316-9E49-784A3F7F72DB}" dt="2022-12-27T02:01:16.373" v="1863"/>
          <ac:inkMkLst>
            <pc:docMk/>
            <pc:sldMk cId="1652956932" sldId="332"/>
            <ac:inkMk id="168" creationId="{60A42DDF-4757-7C68-EF57-169B35F3434C}"/>
          </ac:inkMkLst>
        </pc:inkChg>
        <pc:inkChg chg="add mod">
          <ac:chgData name="Michael Kuniega" userId="999f7fd1-0dc3-4cba-81fd-6a42a8d75a98" providerId="ADAL" clId="{DA7533F6-1196-4316-9E49-784A3F7F72DB}" dt="2022-12-27T02:01:16.373" v="1863"/>
          <ac:inkMkLst>
            <pc:docMk/>
            <pc:sldMk cId="1652956932" sldId="332"/>
            <ac:inkMk id="169" creationId="{7095889D-9F1D-9317-DCB6-E816A8DABEC9}"/>
          </ac:inkMkLst>
        </pc:inkChg>
        <pc:inkChg chg="add mod">
          <ac:chgData name="Michael Kuniega" userId="999f7fd1-0dc3-4cba-81fd-6a42a8d75a98" providerId="ADAL" clId="{DA7533F6-1196-4316-9E49-784A3F7F72DB}" dt="2022-12-27T02:01:16.373" v="1863"/>
          <ac:inkMkLst>
            <pc:docMk/>
            <pc:sldMk cId="1652956932" sldId="332"/>
            <ac:inkMk id="170" creationId="{738709BE-44DF-6B8F-1808-69EBE262008C}"/>
          </ac:inkMkLst>
        </pc:inkChg>
        <pc:inkChg chg="add mod">
          <ac:chgData name="Michael Kuniega" userId="999f7fd1-0dc3-4cba-81fd-6a42a8d75a98" providerId="ADAL" clId="{DA7533F6-1196-4316-9E49-784A3F7F72DB}" dt="2022-12-27T02:01:16.373" v="1863"/>
          <ac:inkMkLst>
            <pc:docMk/>
            <pc:sldMk cId="1652956932" sldId="332"/>
            <ac:inkMk id="171" creationId="{E0D889D0-11F5-7EC5-8AAE-29300CBEAF1B}"/>
          </ac:inkMkLst>
        </pc:inkChg>
        <pc:inkChg chg="add mod">
          <ac:chgData name="Michael Kuniega" userId="999f7fd1-0dc3-4cba-81fd-6a42a8d75a98" providerId="ADAL" clId="{DA7533F6-1196-4316-9E49-784A3F7F72DB}" dt="2022-12-27T02:01:16.373" v="1863"/>
          <ac:inkMkLst>
            <pc:docMk/>
            <pc:sldMk cId="1652956932" sldId="332"/>
            <ac:inkMk id="172" creationId="{E0E5C0A8-90FB-3980-22C0-3A62D0BB035C}"/>
          </ac:inkMkLst>
        </pc:inkChg>
        <pc:inkChg chg="add mod">
          <ac:chgData name="Michael Kuniega" userId="999f7fd1-0dc3-4cba-81fd-6a42a8d75a98" providerId="ADAL" clId="{DA7533F6-1196-4316-9E49-784A3F7F72DB}" dt="2022-12-27T02:01:16.373" v="1863"/>
          <ac:inkMkLst>
            <pc:docMk/>
            <pc:sldMk cId="1652956932" sldId="332"/>
            <ac:inkMk id="173" creationId="{56EDD55D-4320-E111-3767-05F92D74B10D}"/>
          </ac:inkMkLst>
        </pc:inkChg>
        <pc:inkChg chg="add mod">
          <ac:chgData name="Michael Kuniega" userId="999f7fd1-0dc3-4cba-81fd-6a42a8d75a98" providerId="ADAL" clId="{DA7533F6-1196-4316-9E49-784A3F7F72DB}" dt="2022-12-27T02:01:16.373" v="1863"/>
          <ac:inkMkLst>
            <pc:docMk/>
            <pc:sldMk cId="1652956932" sldId="332"/>
            <ac:inkMk id="174" creationId="{9D066F31-FC64-C326-8165-AFDF51CB8535}"/>
          </ac:inkMkLst>
        </pc:inkChg>
        <pc:inkChg chg="add mod">
          <ac:chgData name="Michael Kuniega" userId="999f7fd1-0dc3-4cba-81fd-6a42a8d75a98" providerId="ADAL" clId="{DA7533F6-1196-4316-9E49-784A3F7F72DB}" dt="2022-12-27T02:01:16.373" v="1863"/>
          <ac:inkMkLst>
            <pc:docMk/>
            <pc:sldMk cId="1652956932" sldId="332"/>
            <ac:inkMk id="175" creationId="{0694DDCF-575B-8043-B338-52B6F611F468}"/>
          </ac:inkMkLst>
        </pc:inkChg>
        <pc:inkChg chg="add mod">
          <ac:chgData name="Michael Kuniega" userId="999f7fd1-0dc3-4cba-81fd-6a42a8d75a98" providerId="ADAL" clId="{DA7533F6-1196-4316-9E49-784A3F7F72DB}" dt="2022-12-27T02:01:16.373" v="1863"/>
          <ac:inkMkLst>
            <pc:docMk/>
            <pc:sldMk cId="1652956932" sldId="332"/>
            <ac:inkMk id="176" creationId="{3977AB97-BEE0-DAC1-899D-734A1D04FC05}"/>
          </ac:inkMkLst>
        </pc:inkChg>
      </pc:sldChg>
      <pc:sldChg chg="addSp delSp modSp add mod">
        <pc:chgData name="Michael Kuniega" userId="999f7fd1-0dc3-4cba-81fd-6a42a8d75a98" providerId="ADAL" clId="{DA7533F6-1196-4316-9E49-784A3F7F72DB}" dt="2022-12-27T02:05:33.623" v="2023"/>
        <pc:sldMkLst>
          <pc:docMk/>
          <pc:sldMk cId="2167274669" sldId="335"/>
        </pc:sldMkLst>
        <pc:spChg chg="mod">
          <ac:chgData name="Michael Kuniega" userId="999f7fd1-0dc3-4cba-81fd-6a42a8d75a98" providerId="ADAL" clId="{DA7533F6-1196-4316-9E49-784A3F7F72DB}" dt="2022-12-27T01:53:13.706" v="1561" actId="20577"/>
          <ac:spMkLst>
            <pc:docMk/>
            <pc:sldMk cId="2167274669" sldId="335"/>
            <ac:spMk id="2" creationId="{2B1C2C65-70DB-4A5D-87A6-3AB012EE0144}"/>
          </ac:spMkLst>
        </pc:spChg>
        <pc:spChg chg="mod">
          <ac:chgData name="Michael Kuniega" userId="999f7fd1-0dc3-4cba-81fd-6a42a8d75a98" providerId="ADAL" clId="{DA7533F6-1196-4316-9E49-784A3F7F72DB}" dt="2022-12-27T01:55:21.114" v="1604" actId="20577"/>
          <ac:spMkLst>
            <pc:docMk/>
            <pc:sldMk cId="2167274669" sldId="335"/>
            <ac:spMk id="3" creationId="{30470539-2913-4442-A0CC-18CF423D1E16}"/>
          </ac:spMkLst>
        </pc:spChg>
        <pc:spChg chg="mod">
          <ac:chgData name="Michael Kuniega" userId="999f7fd1-0dc3-4cba-81fd-6a42a8d75a98" providerId="ADAL" clId="{DA7533F6-1196-4316-9E49-784A3F7F72DB}" dt="2022-12-27T01:56:10.039" v="1622" actId="1036"/>
          <ac:spMkLst>
            <pc:docMk/>
            <pc:sldMk cId="2167274669" sldId="335"/>
            <ac:spMk id="4" creationId="{DB74EA45-79E6-9318-F966-AE77E086BD5B}"/>
          </ac:spMkLst>
        </pc:spChg>
        <pc:spChg chg="mod">
          <ac:chgData name="Michael Kuniega" userId="999f7fd1-0dc3-4cba-81fd-6a42a8d75a98" providerId="ADAL" clId="{DA7533F6-1196-4316-9E49-784A3F7F72DB}" dt="2022-12-27T02:03:05.696" v="1919" actId="20577"/>
          <ac:spMkLst>
            <pc:docMk/>
            <pc:sldMk cId="2167274669" sldId="335"/>
            <ac:spMk id="8" creationId="{9C98EAFF-E70C-F4A7-B330-E199F4BA7D6B}"/>
          </ac:spMkLst>
        </pc:spChg>
        <pc:spChg chg="del">
          <ac:chgData name="Michael Kuniega" userId="999f7fd1-0dc3-4cba-81fd-6a42a8d75a98" providerId="ADAL" clId="{DA7533F6-1196-4316-9E49-784A3F7F72DB}" dt="2022-12-27T01:53:17.815" v="1562" actId="478"/>
          <ac:spMkLst>
            <pc:docMk/>
            <pc:sldMk cId="2167274669" sldId="335"/>
            <ac:spMk id="60" creationId="{5E041168-5933-CC85-5763-7BD5623BDE5F}"/>
          </ac:spMkLst>
        </pc:spChg>
        <pc:spChg chg="del">
          <ac:chgData name="Michael Kuniega" userId="999f7fd1-0dc3-4cba-81fd-6a42a8d75a98" providerId="ADAL" clId="{DA7533F6-1196-4316-9E49-784A3F7F72DB}" dt="2022-12-27T01:53:21.788" v="1563" actId="478"/>
          <ac:spMkLst>
            <pc:docMk/>
            <pc:sldMk cId="2167274669" sldId="335"/>
            <ac:spMk id="61" creationId="{618AD279-5DF9-1C36-A021-27027100CC78}"/>
          </ac:spMkLst>
        </pc:spChg>
        <pc:grpChg chg="del mod">
          <ac:chgData name="Michael Kuniega" userId="999f7fd1-0dc3-4cba-81fd-6a42a8d75a98" providerId="ADAL" clId="{DA7533F6-1196-4316-9E49-784A3F7F72DB}" dt="2022-12-27T01:54:51.198" v="1576"/>
          <ac:grpSpMkLst>
            <pc:docMk/>
            <pc:sldMk cId="2167274669" sldId="335"/>
            <ac:grpSpMk id="12" creationId="{02FD0E72-FC61-FAA9-7C4F-5A74E61D1A4C}"/>
          </ac:grpSpMkLst>
        </pc:grpChg>
        <pc:grpChg chg="del mod">
          <ac:chgData name="Michael Kuniega" userId="999f7fd1-0dc3-4cba-81fd-6a42a8d75a98" providerId="ADAL" clId="{DA7533F6-1196-4316-9E49-784A3F7F72DB}" dt="2022-12-27T01:54:51.198" v="1587"/>
          <ac:grpSpMkLst>
            <pc:docMk/>
            <pc:sldMk cId="2167274669" sldId="335"/>
            <ac:grpSpMk id="17" creationId="{8C4BF6F0-76AB-AF3E-9BD5-9A154387D74D}"/>
          </ac:grpSpMkLst>
        </pc:grpChg>
        <pc:grpChg chg="del mod">
          <ac:chgData name="Michael Kuniega" userId="999f7fd1-0dc3-4cba-81fd-6a42a8d75a98" providerId="ADAL" clId="{DA7533F6-1196-4316-9E49-784A3F7F72DB}" dt="2022-12-27T01:54:51.213" v="1595"/>
          <ac:grpSpMkLst>
            <pc:docMk/>
            <pc:sldMk cId="2167274669" sldId="335"/>
            <ac:grpSpMk id="21" creationId="{0EBAEDD3-91BF-F073-492E-B9F842D49EFB}"/>
          </ac:grpSpMkLst>
        </pc:grpChg>
        <pc:grpChg chg="del mod">
          <ac:chgData name="Michael Kuniega" userId="999f7fd1-0dc3-4cba-81fd-6a42a8d75a98" providerId="ADAL" clId="{DA7533F6-1196-4316-9E49-784A3F7F72DB}" dt="2022-12-27T02:04:43.520" v="1953"/>
          <ac:grpSpMkLst>
            <pc:docMk/>
            <pc:sldMk cId="2167274669" sldId="335"/>
            <ac:grpSpMk id="26" creationId="{070A73D7-A603-CE87-0836-3404793A6BF9}"/>
          </ac:grpSpMkLst>
        </pc:grpChg>
        <pc:grpChg chg="del mod">
          <ac:chgData name="Michael Kuniega" userId="999f7fd1-0dc3-4cba-81fd-6a42a8d75a98" providerId="ADAL" clId="{DA7533F6-1196-4316-9E49-784A3F7F72DB}" dt="2022-12-27T01:54:51.198" v="1591"/>
          <ac:grpSpMkLst>
            <pc:docMk/>
            <pc:sldMk cId="2167274669" sldId="335"/>
            <ac:grpSpMk id="38" creationId="{09437382-7C7A-0FFF-C5BC-3508FA8D0CB7}"/>
          </ac:grpSpMkLst>
        </pc:grpChg>
        <pc:grpChg chg="del mod">
          <ac:chgData name="Michael Kuniega" userId="999f7fd1-0dc3-4cba-81fd-6a42a8d75a98" providerId="ADAL" clId="{DA7533F6-1196-4316-9E49-784A3F7F72DB}" dt="2022-12-27T01:54:51.198" v="1573"/>
          <ac:grpSpMkLst>
            <pc:docMk/>
            <pc:sldMk cId="2167274669" sldId="335"/>
            <ac:grpSpMk id="42" creationId="{40684CFE-C679-9B9C-92A8-304B496649CD}"/>
          </ac:grpSpMkLst>
        </pc:grpChg>
        <pc:grpChg chg="mod">
          <ac:chgData name="Michael Kuniega" userId="999f7fd1-0dc3-4cba-81fd-6a42a8d75a98" providerId="ADAL" clId="{DA7533F6-1196-4316-9E49-784A3F7F72DB}" dt="2022-12-27T02:01:43.620" v="1873"/>
          <ac:grpSpMkLst>
            <pc:docMk/>
            <pc:sldMk cId="2167274669" sldId="335"/>
            <ac:grpSpMk id="54" creationId="{F6A86AC5-02B1-F6F4-246C-28F1470F57FF}"/>
          </ac:grpSpMkLst>
        </pc:grpChg>
        <pc:grpChg chg="del mod">
          <ac:chgData name="Michael Kuniega" userId="999f7fd1-0dc3-4cba-81fd-6a42a8d75a98" providerId="ADAL" clId="{DA7533F6-1196-4316-9E49-784A3F7F72DB}" dt="2022-12-27T01:54:51.213" v="1596"/>
          <ac:grpSpMkLst>
            <pc:docMk/>
            <pc:sldMk cId="2167274669" sldId="335"/>
            <ac:grpSpMk id="58" creationId="{0FC1311B-E45A-F761-1A83-7AAF7D9CC6B3}"/>
          </ac:grpSpMkLst>
        </pc:grpChg>
        <pc:grpChg chg="del mod">
          <ac:chgData name="Michael Kuniega" userId="999f7fd1-0dc3-4cba-81fd-6a42a8d75a98" providerId="ADAL" clId="{DA7533F6-1196-4316-9E49-784A3F7F72DB}" dt="2022-12-27T02:04:43.520" v="1953"/>
          <ac:grpSpMkLst>
            <pc:docMk/>
            <pc:sldMk cId="2167274669" sldId="335"/>
            <ac:grpSpMk id="66" creationId="{7357CF66-C16B-BAD6-C682-76D164A0B304}"/>
          </ac:grpSpMkLst>
        </pc:grpChg>
        <pc:grpChg chg="mod">
          <ac:chgData name="Michael Kuniega" userId="999f7fd1-0dc3-4cba-81fd-6a42a8d75a98" providerId="ADAL" clId="{DA7533F6-1196-4316-9E49-784A3F7F72DB}" dt="2022-12-27T02:01:54.312" v="1884"/>
          <ac:grpSpMkLst>
            <pc:docMk/>
            <pc:sldMk cId="2167274669" sldId="335"/>
            <ac:grpSpMk id="71" creationId="{19CE192E-A245-EE3A-38F0-92CDA96F3C73}"/>
          </ac:grpSpMkLst>
        </pc:grpChg>
        <pc:grpChg chg="del mod">
          <ac:chgData name="Michael Kuniega" userId="999f7fd1-0dc3-4cba-81fd-6a42a8d75a98" providerId="ADAL" clId="{DA7533F6-1196-4316-9E49-784A3F7F72DB}" dt="2022-12-27T02:04:43.520" v="1953"/>
          <ac:grpSpMkLst>
            <pc:docMk/>
            <pc:sldMk cId="2167274669" sldId="335"/>
            <ac:grpSpMk id="74" creationId="{707A9E12-29C6-0E40-2C95-7835CFE0593A}"/>
          </ac:grpSpMkLst>
        </pc:grpChg>
        <pc:grpChg chg="del mod">
          <ac:chgData name="Michael Kuniega" userId="999f7fd1-0dc3-4cba-81fd-6a42a8d75a98" providerId="ADAL" clId="{DA7533F6-1196-4316-9E49-784A3F7F72DB}" dt="2022-12-27T02:04:43.520" v="1953"/>
          <ac:grpSpMkLst>
            <pc:docMk/>
            <pc:sldMk cId="2167274669" sldId="335"/>
            <ac:grpSpMk id="80" creationId="{10E1DA58-889A-38D9-731D-4CDA328EE610}"/>
          </ac:grpSpMkLst>
        </pc:grpChg>
        <pc:grpChg chg="mod">
          <ac:chgData name="Michael Kuniega" userId="999f7fd1-0dc3-4cba-81fd-6a42a8d75a98" providerId="ADAL" clId="{DA7533F6-1196-4316-9E49-784A3F7F72DB}" dt="2022-12-27T02:02:08.236" v="1898"/>
          <ac:grpSpMkLst>
            <pc:docMk/>
            <pc:sldMk cId="2167274669" sldId="335"/>
            <ac:grpSpMk id="85" creationId="{46050F41-9298-DE22-66CF-A8F74780B960}"/>
          </ac:grpSpMkLst>
        </pc:grpChg>
        <pc:grpChg chg="mod">
          <ac:chgData name="Michael Kuniega" userId="999f7fd1-0dc3-4cba-81fd-6a42a8d75a98" providerId="ADAL" clId="{DA7533F6-1196-4316-9E49-784A3F7F72DB}" dt="2022-12-27T02:02:10.864" v="1901"/>
          <ac:grpSpMkLst>
            <pc:docMk/>
            <pc:sldMk cId="2167274669" sldId="335"/>
            <ac:grpSpMk id="88" creationId="{F6D08AA7-5DC7-EAE2-F918-765E9B0C4453}"/>
          </ac:grpSpMkLst>
        </pc:grpChg>
        <pc:grpChg chg="del mod">
          <ac:chgData name="Michael Kuniega" userId="999f7fd1-0dc3-4cba-81fd-6a42a8d75a98" providerId="ADAL" clId="{DA7533F6-1196-4316-9E49-784A3F7F72DB}" dt="2022-12-27T02:02:13.301" v="1907"/>
          <ac:grpSpMkLst>
            <pc:docMk/>
            <pc:sldMk cId="2167274669" sldId="335"/>
            <ac:grpSpMk id="91" creationId="{8A9F1448-EA46-EF09-857F-12F5B19EA16D}"/>
          </ac:grpSpMkLst>
        </pc:grpChg>
        <pc:grpChg chg="del mod">
          <ac:chgData name="Michael Kuniega" userId="999f7fd1-0dc3-4cba-81fd-6a42a8d75a98" providerId="ADAL" clId="{DA7533F6-1196-4316-9E49-784A3F7F72DB}" dt="2022-12-27T02:02:14.588" v="1910"/>
          <ac:grpSpMkLst>
            <pc:docMk/>
            <pc:sldMk cId="2167274669" sldId="335"/>
            <ac:grpSpMk id="94" creationId="{94B01109-38A0-CFF9-F685-FD42392CE054}"/>
          </ac:grpSpMkLst>
        </pc:grpChg>
        <pc:grpChg chg="del mod">
          <ac:chgData name="Michael Kuniega" userId="999f7fd1-0dc3-4cba-81fd-6a42a8d75a98" providerId="ADAL" clId="{DA7533F6-1196-4316-9E49-784A3F7F72DB}" dt="2022-12-27T02:02:15.653" v="1912"/>
          <ac:grpSpMkLst>
            <pc:docMk/>
            <pc:sldMk cId="2167274669" sldId="335"/>
            <ac:grpSpMk id="97" creationId="{14BD5739-3DF6-4615-AF4A-E468D88561D0}"/>
          </ac:grpSpMkLst>
        </pc:grpChg>
        <pc:grpChg chg="mod">
          <ac:chgData name="Michael Kuniega" userId="999f7fd1-0dc3-4cba-81fd-6a42a8d75a98" providerId="ADAL" clId="{DA7533F6-1196-4316-9E49-784A3F7F72DB}" dt="2022-12-27T02:02:15.653" v="1912"/>
          <ac:grpSpMkLst>
            <pc:docMk/>
            <pc:sldMk cId="2167274669" sldId="335"/>
            <ac:grpSpMk id="99" creationId="{CD9F0E3E-9AEE-2725-65FD-1566CE2F2BEA}"/>
          </ac:grpSpMkLst>
        </pc:grpChg>
        <pc:grpChg chg="del mod">
          <ac:chgData name="Michael Kuniega" userId="999f7fd1-0dc3-4cba-81fd-6a42a8d75a98" providerId="ADAL" clId="{DA7533F6-1196-4316-9E49-784A3F7F72DB}" dt="2022-12-27T02:04:43.520" v="1953"/>
          <ac:grpSpMkLst>
            <pc:docMk/>
            <pc:sldMk cId="2167274669" sldId="335"/>
            <ac:grpSpMk id="104" creationId="{B37808A1-A7D0-660C-A485-427DED440B4F}"/>
          </ac:grpSpMkLst>
        </pc:grpChg>
        <pc:grpChg chg="del mod">
          <ac:chgData name="Michael Kuniega" userId="999f7fd1-0dc3-4cba-81fd-6a42a8d75a98" providerId="ADAL" clId="{DA7533F6-1196-4316-9E49-784A3F7F72DB}" dt="2022-12-27T02:04:43.520" v="1953"/>
          <ac:grpSpMkLst>
            <pc:docMk/>
            <pc:sldMk cId="2167274669" sldId="335"/>
            <ac:grpSpMk id="111" creationId="{3EC26B8B-0D0B-044D-AFD7-39A4BE4B6066}"/>
          </ac:grpSpMkLst>
        </pc:grpChg>
        <pc:grpChg chg="del mod">
          <ac:chgData name="Michael Kuniega" userId="999f7fd1-0dc3-4cba-81fd-6a42a8d75a98" providerId="ADAL" clId="{DA7533F6-1196-4316-9E49-784A3F7F72DB}" dt="2022-12-27T02:04:29.762" v="1941"/>
          <ac:grpSpMkLst>
            <pc:docMk/>
            <pc:sldMk cId="2167274669" sldId="335"/>
            <ac:grpSpMk id="117" creationId="{4478C0E7-F5E2-4AD7-EE64-C37FD9637A33}"/>
          </ac:grpSpMkLst>
        </pc:grpChg>
        <pc:grpChg chg="del mod">
          <ac:chgData name="Michael Kuniega" userId="999f7fd1-0dc3-4cba-81fd-6a42a8d75a98" providerId="ADAL" clId="{DA7533F6-1196-4316-9E49-784A3F7F72DB}" dt="2022-12-27T02:04:31.782" v="1944"/>
          <ac:grpSpMkLst>
            <pc:docMk/>
            <pc:sldMk cId="2167274669" sldId="335"/>
            <ac:grpSpMk id="121" creationId="{24B4540E-80BA-C513-1820-7FDE0769B8B5}"/>
          </ac:grpSpMkLst>
        </pc:grpChg>
        <pc:grpChg chg="del mod">
          <ac:chgData name="Michael Kuniega" userId="999f7fd1-0dc3-4cba-81fd-6a42a8d75a98" providerId="ADAL" clId="{DA7533F6-1196-4316-9E49-784A3F7F72DB}" dt="2022-12-27T02:04:43.520" v="1953"/>
          <ac:grpSpMkLst>
            <pc:docMk/>
            <pc:sldMk cId="2167274669" sldId="335"/>
            <ac:grpSpMk id="124" creationId="{CF035F4C-81CF-BAC0-9687-2DBDBA116C25}"/>
          </ac:grpSpMkLst>
        </pc:grpChg>
        <pc:grpChg chg="del mod">
          <ac:chgData name="Michael Kuniega" userId="999f7fd1-0dc3-4cba-81fd-6a42a8d75a98" providerId="ADAL" clId="{DA7533F6-1196-4316-9E49-784A3F7F72DB}" dt="2022-12-27T02:04:43.520" v="1953"/>
          <ac:grpSpMkLst>
            <pc:docMk/>
            <pc:sldMk cId="2167274669" sldId="335"/>
            <ac:grpSpMk id="130" creationId="{800D2BD9-D0E2-7ADB-6134-57FC8DE323D7}"/>
          </ac:grpSpMkLst>
        </pc:grpChg>
        <pc:grpChg chg="mod">
          <ac:chgData name="Michael Kuniega" userId="999f7fd1-0dc3-4cba-81fd-6a42a8d75a98" providerId="ADAL" clId="{DA7533F6-1196-4316-9E49-784A3F7F72DB}" dt="2022-12-27T02:04:43.520" v="1953"/>
          <ac:grpSpMkLst>
            <pc:docMk/>
            <pc:sldMk cId="2167274669" sldId="335"/>
            <ac:grpSpMk id="132" creationId="{58D5C93D-1101-698A-1AB0-37402F3520BD}"/>
          </ac:grpSpMkLst>
        </pc:grpChg>
        <pc:grpChg chg="mod">
          <ac:chgData name="Michael Kuniega" userId="999f7fd1-0dc3-4cba-81fd-6a42a8d75a98" providerId="ADAL" clId="{DA7533F6-1196-4316-9E49-784A3F7F72DB}" dt="2022-12-27T02:04:47.012" v="1957"/>
          <ac:grpSpMkLst>
            <pc:docMk/>
            <pc:sldMk cId="2167274669" sldId="335"/>
            <ac:grpSpMk id="136" creationId="{824D3B81-95F6-2287-0EDE-BCB2DB7F89B0}"/>
          </ac:grpSpMkLst>
        </pc:grpChg>
        <pc:grpChg chg="mod">
          <ac:chgData name="Michael Kuniega" userId="999f7fd1-0dc3-4cba-81fd-6a42a8d75a98" providerId="ADAL" clId="{DA7533F6-1196-4316-9E49-784A3F7F72DB}" dt="2022-12-27T02:04:51.623" v="1963"/>
          <ac:grpSpMkLst>
            <pc:docMk/>
            <pc:sldMk cId="2167274669" sldId="335"/>
            <ac:grpSpMk id="142" creationId="{1F87E7BB-C2C6-1C97-69FD-87745FE20B11}"/>
          </ac:grpSpMkLst>
        </pc:grpChg>
        <pc:grpChg chg="mod">
          <ac:chgData name="Michael Kuniega" userId="999f7fd1-0dc3-4cba-81fd-6a42a8d75a98" providerId="ADAL" clId="{DA7533F6-1196-4316-9E49-784A3F7F72DB}" dt="2022-12-27T02:04:56.420" v="1968"/>
          <ac:grpSpMkLst>
            <pc:docMk/>
            <pc:sldMk cId="2167274669" sldId="335"/>
            <ac:grpSpMk id="147" creationId="{16D5BD8C-8DD1-2BCB-5F29-AF635EC820D2}"/>
          </ac:grpSpMkLst>
        </pc:grpChg>
        <pc:grpChg chg="mod">
          <ac:chgData name="Michael Kuniega" userId="999f7fd1-0dc3-4cba-81fd-6a42a8d75a98" providerId="ADAL" clId="{DA7533F6-1196-4316-9E49-784A3F7F72DB}" dt="2022-12-27T02:05:02.102" v="1974"/>
          <ac:grpSpMkLst>
            <pc:docMk/>
            <pc:sldMk cId="2167274669" sldId="335"/>
            <ac:grpSpMk id="153" creationId="{152BF245-548B-CC7A-2CB3-B300FBEED086}"/>
          </ac:grpSpMkLst>
        </pc:grpChg>
        <pc:grpChg chg="del mod">
          <ac:chgData name="Michael Kuniega" userId="999f7fd1-0dc3-4cba-81fd-6a42a8d75a98" providerId="ADAL" clId="{DA7533F6-1196-4316-9E49-784A3F7F72DB}" dt="2022-12-27T02:05:12.808" v="1986"/>
          <ac:grpSpMkLst>
            <pc:docMk/>
            <pc:sldMk cId="2167274669" sldId="335"/>
            <ac:grpSpMk id="157" creationId="{0D18F932-5D4E-A816-AB07-A60233CF2992}"/>
          </ac:grpSpMkLst>
        </pc:grpChg>
        <pc:grpChg chg="mod">
          <ac:chgData name="Michael Kuniega" userId="999f7fd1-0dc3-4cba-81fd-6a42a8d75a98" providerId="ADAL" clId="{DA7533F6-1196-4316-9E49-784A3F7F72DB}" dt="2022-12-27T02:05:12.808" v="1986"/>
          <ac:grpSpMkLst>
            <pc:docMk/>
            <pc:sldMk cId="2167274669" sldId="335"/>
            <ac:grpSpMk id="165" creationId="{F4E296A3-36D4-8D61-631F-AFB6A654CE84}"/>
          </ac:grpSpMkLst>
        </pc:grpChg>
        <pc:grpChg chg="mod">
          <ac:chgData name="Michael Kuniega" userId="999f7fd1-0dc3-4cba-81fd-6a42a8d75a98" providerId="ADAL" clId="{DA7533F6-1196-4316-9E49-784A3F7F72DB}" dt="2022-12-27T02:05:21.574" v="2002"/>
          <ac:grpSpMkLst>
            <pc:docMk/>
            <pc:sldMk cId="2167274669" sldId="335"/>
            <ac:grpSpMk id="181" creationId="{03AE7AD4-5C92-A3FA-98BE-F9D2015FAAED}"/>
          </ac:grpSpMkLst>
        </pc:grpChg>
        <pc:grpChg chg="del mod">
          <ac:chgData name="Michael Kuniega" userId="999f7fd1-0dc3-4cba-81fd-6a42a8d75a98" providerId="ADAL" clId="{DA7533F6-1196-4316-9E49-784A3F7F72DB}" dt="2022-12-27T02:05:33.623" v="2023"/>
          <ac:grpSpMkLst>
            <pc:docMk/>
            <pc:sldMk cId="2167274669" sldId="335"/>
            <ac:grpSpMk id="190" creationId="{D08BCEF9-5545-19EC-BCF8-38BB59B113BD}"/>
          </ac:grpSpMkLst>
        </pc:grpChg>
        <pc:grpChg chg="mod">
          <ac:chgData name="Michael Kuniega" userId="999f7fd1-0dc3-4cba-81fd-6a42a8d75a98" providerId="ADAL" clId="{DA7533F6-1196-4316-9E49-784A3F7F72DB}" dt="2022-12-27T02:05:33.623" v="2023"/>
          <ac:grpSpMkLst>
            <pc:docMk/>
            <pc:sldMk cId="2167274669" sldId="335"/>
            <ac:grpSpMk id="202" creationId="{AA0A5C25-E653-01D4-65FF-D4E569A6A0E3}"/>
          </ac:grpSpMkLst>
        </pc:grpChg>
        <pc:inkChg chg="add mod">
          <ac:chgData name="Michael Kuniega" userId="999f7fd1-0dc3-4cba-81fd-6a42a8d75a98" providerId="ADAL" clId="{DA7533F6-1196-4316-9E49-784A3F7F72DB}" dt="2022-12-27T02:04:43.520" v="1953"/>
          <ac:inkMkLst>
            <pc:docMk/>
            <pc:sldMk cId="2167274669" sldId="335"/>
            <ac:inkMk id="5" creationId="{4A38804F-C023-E960-2841-DB7B799FA8A4}"/>
          </ac:inkMkLst>
        </pc:inkChg>
        <pc:inkChg chg="add mod">
          <ac:chgData name="Michael Kuniega" userId="999f7fd1-0dc3-4cba-81fd-6a42a8d75a98" providerId="ADAL" clId="{DA7533F6-1196-4316-9E49-784A3F7F72DB}" dt="2022-12-27T02:04:43.520" v="1953"/>
          <ac:inkMkLst>
            <pc:docMk/>
            <pc:sldMk cId="2167274669" sldId="335"/>
            <ac:inkMk id="6" creationId="{72E4E250-85D8-065A-A87F-71E9419D05CB}"/>
          </ac:inkMkLst>
        </pc:inkChg>
        <pc:inkChg chg="del">
          <ac:chgData name="Michael Kuniega" userId="999f7fd1-0dc3-4cba-81fd-6a42a8d75a98" providerId="ADAL" clId="{DA7533F6-1196-4316-9E49-784A3F7F72DB}" dt="2022-12-27T01:54:51.198" v="1576"/>
          <ac:inkMkLst>
            <pc:docMk/>
            <pc:sldMk cId="2167274669" sldId="335"/>
            <ac:inkMk id="9" creationId="{1E0F3C83-ACEB-3098-E601-170328FFFA24}"/>
          </ac:inkMkLst>
        </pc:inkChg>
        <pc:inkChg chg="del mod">
          <ac:chgData name="Michael Kuniega" userId="999f7fd1-0dc3-4cba-81fd-6a42a8d75a98" providerId="ADAL" clId="{DA7533F6-1196-4316-9E49-784A3F7F72DB}" dt="2022-12-27T01:54:51.198" v="1593"/>
          <ac:inkMkLst>
            <pc:docMk/>
            <pc:sldMk cId="2167274669" sldId="335"/>
            <ac:inkMk id="10" creationId="{20C63B2C-0469-BFE4-81D2-95BA4BF8EAAF}"/>
          </ac:inkMkLst>
        </pc:inkChg>
        <pc:inkChg chg="add mod">
          <ac:chgData name="Michael Kuniega" userId="999f7fd1-0dc3-4cba-81fd-6a42a8d75a98" providerId="ADAL" clId="{DA7533F6-1196-4316-9E49-784A3F7F72DB}" dt="2022-12-27T02:04:43.520" v="1953"/>
          <ac:inkMkLst>
            <pc:docMk/>
            <pc:sldMk cId="2167274669" sldId="335"/>
            <ac:inkMk id="11" creationId="{39BD1875-1E1B-F7A4-522F-51CA0C118E7F}"/>
          </ac:inkMkLst>
        </pc:inkChg>
        <pc:inkChg chg="del mod">
          <ac:chgData name="Michael Kuniega" userId="999f7fd1-0dc3-4cba-81fd-6a42a8d75a98" providerId="ADAL" clId="{DA7533F6-1196-4316-9E49-784A3F7F72DB}" dt="2022-12-27T01:54:51.198" v="1590"/>
          <ac:inkMkLst>
            <pc:docMk/>
            <pc:sldMk cId="2167274669" sldId="335"/>
            <ac:inkMk id="13" creationId="{F5EA71E2-7E36-CF8F-65CE-12E5B516ADDF}"/>
          </ac:inkMkLst>
        </pc:inkChg>
        <pc:inkChg chg="del">
          <ac:chgData name="Michael Kuniega" userId="999f7fd1-0dc3-4cba-81fd-6a42a8d75a98" providerId="ADAL" clId="{DA7533F6-1196-4316-9E49-784A3F7F72DB}" dt="2022-12-27T01:54:51.198" v="1572"/>
          <ac:inkMkLst>
            <pc:docMk/>
            <pc:sldMk cId="2167274669" sldId="335"/>
            <ac:inkMk id="14" creationId="{BA5B3DE9-7A40-E1CF-7E67-325AD24F91E4}"/>
          </ac:inkMkLst>
        </pc:inkChg>
        <pc:inkChg chg="del mod">
          <ac:chgData name="Michael Kuniega" userId="999f7fd1-0dc3-4cba-81fd-6a42a8d75a98" providerId="ADAL" clId="{DA7533F6-1196-4316-9E49-784A3F7F72DB}" dt="2022-12-27T01:54:51.198" v="1587"/>
          <ac:inkMkLst>
            <pc:docMk/>
            <pc:sldMk cId="2167274669" sldId="335"/>
            <ac:inkMk id="15" creationId="{A6756CD3-47A8-BA9F-8EE4-2A35E8DD9DB9}"/>
          </ac:inkMkLst>
        </pc:inkChg>
        <pc:inkChg chg="del mod">
          <ac:chgData name="Michael Kuniega" userId="999f7fd1-0dc3-4cba-81fd-6a42a8d75a98" providerId="ADAL" clId="{DA7533F6-1196-4316-9E49-784A3F7F72DB}" dt="2022-12-27T01:54:51.198" v="1579"/>
          <ac:inkMkLst>
            <pc:docMk/>
            <pc:sldMk cId="2167274669" sldId="335"/>
            <ac:inkMk id="16" creationId="{3F4DA431-633C-A880-9A16-3E9BF804D846}"/>
          </ac:inkMkLst>
        </pc:inkChg>
        <pc:inkChg chg="del">
          <ac:chgData name="Michael Kuniega" userId="999f7fd1-0dc3-4cba-81fd-6a42a8d75a98" providerId="ADAL" clId="{DA7533F6-1196-4316-9E49-784A3F7F72DB}" dt="2022-12-27T01:54:51.198" v="1574"/>
          <ac:inkMkLst>
            <pc:docMk/>
            <pc:sldMk cId="2167274669" sldId="335"/>
            <ac:inkMk id="18" creationId="{49BA2C92-205E-6775-4FFE-D942F13534BB}"/>
          </ac:inkMkLst>
        </pc:inkChg>
        <pc:inkChg chg="del mod">
          <ac:chgData name="Michael Kuniega" userId="999f7fd1-0dc3-4cba-81fd-6a42a8d75a98" providerId="ADAL" clId="{DA7533F6-1196-4316-9E49-784A3F7F72DB}" dt="2022-12-27T01:54:51.363" v="1599"/>
          <ac:inkMkLst>
            <pc:docMk/>
            <pc:sldMk cId="2167274669" sldId="335"/>
            <ac:inkMk id="19" creationId="{06D7F989-14E7-24C8-9355-9816E5600BFE}"/>
          </ac:inkMkLst>
        </pc:inkChg>
        <pc:inkChg chg="del mod">
          <ac:chgData name="Michael Kuniega" userId="999f7fd1-0dc3-4cba-81fd-6a42a8d75a98" providerId="ADAL" clId="{DA7533F6-1196-4316-9E49-784A3F7F72DB}" dt="2022-12-27T01:54:51.213" v="1595"/>
          <ac:inkMkLst>
            <pc:docMk/>
            <pc:sldMk cId="2167274669" sldId="335"/>
            <ac:inkMk id="20" creationId="{AFABAAF8-5D54-BF37-C723-CF849EB12440}"/>
          </ac:inkMkLst>
        </pc:inkChg>
        <pc:inkChg chg="del mod">
          <ac:chgData name="Michael Kuniega" userId="999f7fd1-0dc3-4cba-81fd-6a42a8d75a98" providerId="ADAL" clId="{DA7533F6-1196-4316-9E49-784A3F7F72DB}" dt="2022-12-27T01:54:45.749" v="1567"/>
          <ac:inkMkLst>
            <pc:docMk/>
            <pc:sldMk cId="2167274669" sldId="335"/>
            <ac:inkMk id="22" creationId="{EB78B4CE-5C41-9103-665F-4AE129DA2851}"/>
          </ac:inkMkLst>
        </pc:inkChg>
        <pc:inkChg chg="del">
          <ac:chgData name="Michael Kuniega" userId="999f7fd1-0dc3-4cba-81fd-6a42a8d75a98" providerId="ADAL" clId="{DA7533F6-1196-4316-9E49-784A3F7F72DB}" dt="2022-12-27T01:54:45.749" v="1566"/>
          <ac:inkMkLst>
            <pc:docMk/>
            <pc:sldMk cId="2167274669" sldId="335"/>
            <ac:inkMk id="23" creationId="{4ED4EDE0-9574-45B1-BE4D-786F33DD8F33}"/>
          </ac:inkMkLst>
        </pc:inkChg>
        <pc:inkChg chg="del mod">
          <ac:chgData name="Michael Kuniega" userId="999f7fd1-0dc3-4cba-81fd-6a42a8d75a98" providerId="ADAL" clId="{DA7533F6-1196-4316-9E49-784A3F7F72DB}" dt="2022-12-27T01:54:51.198" v="1584"/>
          <ac:inkMkLst>
            <pc:docMk/>
            <pc:sldMk cId="2167274669" sldId="335"/>
            <ac:inkMk id="24" creationId="{CBC8864F-352D-70E6-0A92-1278D8A28AA5}"/>
          </ac:inkMkLst>
        </pc:inkChg>
        <pc:inkChg chg="del mod">
          <ac:chgData name="Michael Kuniega" userId="999f7fd1-0dc3-4cba-81fd-6a42a8d75a98" providerId="ADAL" clId="{DA7533F6-1196-4316-9E49-784A3F7F72DB}" dt="2022-12-27T01:54:51.198" v="1580"/>
          <ac:inkMkLst>
            <pc:docMk/>
            <pc:sldMk cId="2167274669" sldId="335"/>
            <ac:inkMk id="25" creationId="{9EABC67D-B553-5B4E-83C1-5A89F0666F9F}"/>
          </ac:inkMkLst>
        </pc:inkChg>
        <pc:inkChg chg="del mod">
          <ac:chgData name="Michael Kuniega" userId="999f7fd1-0dc3-4cba-81fd-6a42a8d75a98" providerId="ADAL" clId="{DA7533F6-1196-4316-9E49-784A3F7F72DB}" dt="2022-12-27T01:54:51.198" v="1592"/>
          <ac:inkMkLst>
            <pc:docMk/>
            <pc:sldMk cId="2167274669" sldId="335"/>
            <ac:inkMk id="27" creationId="{B3F2BAB6-C506-E3A2-01C2-D27306B764C2}"/>
          </ac:inkMkLst>
        </pc:inkChg>
        <pc:inkChg chg="del mod">
          <ac:chgData name="Michael Kuniega" userId="999f7fd1-0dc3-4cba-81fd-6a42a8d75a98" providerId="ADAL" clId="{DA7533F6-1196-4316-9E49-784A3F7F72DB}" dt="2022-12-27T01:54:51.198" v="1591"/>
          <ac:inkMkLst>
            <pc:docMk/>
            <pc:sldMk cId="2167274669" sldId="335"/>
            <ac:inkMk id="28" creationId="{1D11F479-1301-4F96-5B7C-C5F4F3AE7392}"/>
          </ac:inkMkLst>
        </pc:inkChg>
        <pc:inkChg chg="add mod">
          <ac:chgData name="Michael Kuniega" userId="999f7fd1-0dc3-4cba-81fd-6a42a8d75a98" providerId="ADAL" clId="{DA7533F6-1196-4316-9E49-784A3F7F72DB}" dt="2022-12-27T02:01:43.620" v="1873"/>
          <ac:inkMkLst>
            <pc:docMk/>
            <pc:sldMk cId="2167274669" sldId="335"/>
            <ac:inkMk id="29" creationId="{67CE46C9-F54A-1F66-F515-0BD596C32062}"/>
          </ac:inkMkLst>
        </pc:inkChg>
        <pc:inkChg chg="del mod">
          <ac:chgData name="Michael Kuniega" userId="999f7fd1-0dc3-4cba-81fd-6a42a8d75a98" providerId="ADAL" clId="{DA7533F6-1196-4316-9E49-784A3F7F72DB}" dt="2022-12-27T01:54:51.198" v="1569"/>
          <ac:inkMkLst>
            <pc:docMk/>
            <pc:sldMk cId="2167274669" sldId="335"/>
            <ac:inkMk id="30" creationId="{17CAA038-4465-7066-57D9-A7A622A6C007}"/>
          </ac:inkMkLst>
        </pc:inkChg>
        <pc:inkChg chg="del mod">
          <ac:chgData name="Michael Kuniega" userId="999f7fd1-0dc3-4cba-81fd-6a42a8d75a98" providerId="ADAL" clId="{DA7533F6-1196-4316-9E49-784A3F7F72DB}" dt="2022-12-27T01:54:51.198" v="1589"/>
          <ac:inkMkLst>
            <pc:docMk/>
            <pc:sldMk cId="2167274669" sldId="335"/>
            <ac:inkMk id="31" creationId="{6C9ACCFA-E64D-1E82-CAB9-CA51E0DA04C5}"/>
          </ac:inkMkLst>
        </pc:inkChg>
        <pc:inkChg chg="del mod">
          <ac:chgData name="Michael Kuniega" userId="999f7fd1-0dc3-4cba-81fd-6a42a8d75a98" providerId="ADAL" clId="{DA7533F6-1196-4316-9E49-784A3F7F72DB}" dt="2022-12-27T01:54:51.198" v="1583"/>
          <ac:inkMkLst>
            <pc:docMk/>
            <pc:sldMk cId="2167274669" sldId="335"/>
            <ac:inkMk id="32" creationId="{3915C94B-51A7-F66D-E1DC-A19CF058750E}"/>
          </ac:inkMkLst>
        </pc:inkChg>
        <pc:inkChg chg="del mod">
          <ac:chgData name="Michael Kuniega" userId="999f7fd1-0dc3-4cba-81fd-6a42a8d75a98" providerId="ADAL" clId="{DA7533F6-1196-4316-9E49-784A3F7F72DB}" dt="2022-12-27T01:54:51.198" v="1577"/>
          <ac:inkMkLst>
            <pc:docMk/>
            <pc:sldMk cId="2167274669" sldId="335"/>
            <ac:inkMk id="33" creationId="{EBB7386E-3CC3-4133-2FF9-20DE217E5B53}"/>
          </ac:inkMkLst>
        </pc:inkChg>
        <pc:inkChg chg="del mod">
          <ac:chgData name="Michael Kuniega" userId="999f7fd1-0dc3-4cba-81fd-6a42a8d75a98" providerId="ADAL" clId="{DA7533F6-1196-4316-9E49-784A3F7F72DB}" dt="2022-12-27T01:54:51.198" v="1570"/>
          <ac:inkMkLst>
            <pc:docMk/>
            <pc:sldMk cId="2167274669" sldId="335"/>
            <ac:inkMk id="34" creationId="{3F35B4EF-9B83-8333-FF4F-0FBD98221520}"/>
          </ac:inkMkLst>
        </pc:inkChg>
        <pc:inkChg chg="del mod">
          <ac:chgData name="Michael Kuniega" userId="999f7fd1-0dc3-4cba-81fd-6a42a8d75a98" providerId="ADAL" clId="{DA7533F6-1196-4316-9E49-784A3F7F72DB}" dt="2022-12-27T01:54:51.198" v="1585"/>
          <ac:inkMkLst>
            <pc:docMk/>
            <pc:sldMk cId="2167274669" sldId="335"/>
            <ac:inkMk id="35" creationId="{AA289E29-1A6E-A382-2174-3407E56BCC8F}"/>
          </ac:inkMkLst>
        </pc:inkChg>
        <pc:inkChg chg="del mod">
          <ac:chgData name="Michael Kuniega" userId="999f7fd1-0dc3-4cba-81fd-6a42a8d75a98" providerId="ADAL" clId="{DA7533F6-1196-4316-9E49-784A3F7F72DB}" dt="2022-12-27T01:54:51.198" v="1581"/>
          <ac:inkMkLst>
            <pc:docMk/>
            <pc:sldMk cId="2167274669" sldId="335"/>
            <ac:inkMk id="36" creationId="{A7A67E64-B155-9BC4-AADF-91A4363EC88F}"/>
          </ac:inkMkLst>
        </pc:inkChg>
        <pc:inkChg chg="add mod">
          <ac:chgData name="Michael Kuniega" userId="999f7fd1-0dc3-4cba-81fd-6a42a8d75a98" providerId="ADAL" clId="{DA7533F6-1196-4316-9E49-784A3F7F72DB}" dt="2022-12-27T02:01:43.620" v="1873"/>
          <ac:inkMkLst>
            <pc:docMk/>
            <pc:sldMk cId="2167274669" sldId="335"/>
            <ac:inkMk id="37" creationId="{9C8953A5-F34A-41F1-E635-B31ECC511056}"/>
          </ac:inkMkLst>
        </pc:inkChg>
        <pc:inkChg chg="del mod">
          <ac:chgData name="Michael Kuniega" userId="999f7fd1-0dc3-4cba-81fd-6a42a8d75a98" providerId="ADAL" clId="{DA7533F6-1196-4316-9E49-784A3F7F72DB}" dt="2022-12-27T01:54:51.198" v="1588"/>
          <ac:inkMkLst>
            <pc:docMk/>
            <pc:sldMk cId="2167274669" sldId="335"/>
            <ac:inkMk id="39" creationId="{E2F4156F-7D86-24CF-8FB9-DEA9B043A569}"/>
          </ac:inkMkLst>
        </pc:inkChg>
        <pc:inkChg chg="del">
          <ac:chgData name="Michael Kuniega" userId="999f7fd1-0dc3-4cba-81fd-6a42a8d75a98" providerId="ADAL" clId="{DA7533F6-1196-4316-9E49-784A3F7F72DB}" dt="2022-12-27T01:54:51.198" v="1573"/>
          <ac:inkMkLst>
            <pc:docMk/>
            <pc:sldMk cId="2167274669" sldId="335"/>
            <ac:inkMk id="40" creationId="{38E584A2-314D-6389-50D3-AC81B49E536A}"/>
          </ac:inkMkLst>
        </pc:inkChg>
        <pc:inkChg chg="del">
          <ac:chgData name="Michael Kuniega" userId="999f7fd1-0dc3-4cba-81fd-6a42a8d75a98" providerId="ADAL" clId="{DA7533F6-1196-4316-9E49-784A3F7F72DB}" dt="2022-12-27T01:54:51.213" v="1597"/>
          <ac:inkMkLst>
            <pc:docMk/>
            <pc:sldMk cId="2167274669" sldId="335"/>
            <ac:inkMk id="41" creationId="{E662A47C-8415-9679-05C7-076914F7F3AC}"/>
          </ac:inkMkLst>
        </pc:inkChg>
        <pc:inkChg chg="del">
          <ac:chgData name="Michael Kuniega" userId="999f7fd1-0dc3-4cba-81fd-6a42a8d75a98" providerId="ADAL" clId="{DA7533F6-1196-4316-9E49-784A3F7F72DB}" dt="2022-12-27T01:54:51.182" v="1568"/>
          <ac:inkMkLst>
            <pc:docMk/>
            <pc:sldMk cId="2167274669" sldId="335"/>
            <ac:inkMk id="43" creationId="{558730F8-F111-183E-53EC-9DD068BB3337}"/>
          </ac:inkMkLst>
        </pc:inkChg>
        <pc:inkChg chg="del mod">
          <ac:chgData name="Michael Kuniega" userId="999f7fd1-0dc3-4cba-81fd-6a42a8d75a98" providerId="ADAL" clId="{DA7533F6-1196-4316-9E49-784A3F7F72DB}" dt="2022-12-27T01:54:51.198" v="1582"/>
          <ac:inkMkLst>
            <pc:docMk/>
            <pc:sldMk cId="2167274669" sldId="335"/>
            <ac:inkMk id="44" creationId="{E36A5815-C14B-617B-1C65-9AEF2EE75763}"/>
          </ac:inkMkLst>
        </pc:inkChg>
        <pc:inkChg chg="del mod">
          <ac:chgData name="Michael Kuniega" userId="999f7fd1-0dc3-4cba-81fd-6a42a8d75a98" providerId="ADAL" clId="{DA7533F6-1196-4316-9E49-784A3F7F72DB}" dt="2022-12-27T01:54:51.213" v="1596"/>
          <ac:inkMkLst>
            <pc:docMk/>
            <pc:sldMk cId="2167274669" sldId="335"/>
            <ac:inkMk id="45" creationId="{A7B79A6D-28D9-A182-DFF4-8CCA6C2136FB}"/>
          </ac:inkMkLst>
        </pc:inkChg>
        <pc:inkChg chg="del mod">
          <ac:chgData name="Michael Kuniega" userId="999f7fd1-0dc3-4cba-81fd-6a42a8d75a98" providerId="ADAL" clId="{DA7533F6-1196-4316-9E49-784A3F7F72DB}" dt="2022-12-27T01:54:51.213" v="1594"/>
          <ac:inkMkLst>
            <pc:docMk/>
            <pc:sldMk cId="2167274669" sldId="335"/>
            <ac:inkMk id="46" creationId="{DB53ACA2-0CDA-8643-FA51-9188606FCC51}"/>
          </ac:inkMkLst>
        </pc:inkChg>
        <pc:inkChg chg="del mod">
          <ac:chgData name="Michael Kuniega" userId="999f7fd1-0dc3-4cba-81fd-6a42a8d75a98" providerId="ADAL" clId="{DA7533F6-1196-4316-9E49-784A3F7F72DB}" dt="2022-12-27T01:54:51.198" v="1575"/>
          <ac:inkMkLst>
            <pc:docMk/>
            <pc:sldMk cId="2167274669" sldId="335"/>
            <ac:inkMk id="47" creationId="{1EF50762-8E14-CD06-5364-DCD1135E4C9C}"/>
          </ac:inkMkLst>
        </pc:inkChg>
        <pc:inkChg chg="add mod">
          <ac:chgData name="Michael Kuniega" userId="999f7fd1-0dc3-4cba-81fd-6a42a8d75a98" providerId="ADAL" clId="{DA7533F6-1196-4316-9E49-784A3F7F72DB}" dt="2022-12-27T02:01:43.620" v="1873"/>
          <ac:inkMkLst>
            <pc:docMk/>
            <pc:sldMk cId="2167274669" sldId="335"/>
            <ac:inkMk id="48" creationId="{036472E9-642A-51CC-224C-8AB97542687D}"/>
          </ac:inkMkLst>
        </pc:inkChg>
        <pc:inkChg chg="del mod">
          <ac:chgData name="Michael Kuniega" userId="999f7fd1-0dc3-4cba-81fd-6a42a8d75a98" providerId="ADAL" clId="{DA7533F6-1196-4316-9E49-784A3F7F72DB}" dt="2022-12-27T01:54:51.213" v="1598"/>
          <ac:inkMkLst>
            <pc:docMk/>
            <pc:sldMk cId="2167274669" sldId="335"/>
            <ac:inkMk id="49" creationId="{8410BEBE-5043-F56A-65F2-3F3552D421FA}"/>
          </ac:inkMkLst>
        </pc:inkChg>
        <pc:inkChg chg="del mod">
          <ac:chgData name="Michael Kuniega" userId="999f7fd1-0dc3-4cba-81fd-6a42a8d75a98" providerId="ADAL" clId="{DA7533F6-1196-4316-9E49-784A3F7F72DB}" dt="2022-12-27T01:54:51.198" v="1578"/>
          <ac:inkMkLst>
            <pc:docMk/>
            <pc:sldMk cId="2167274669" sldId="335"/>
            <ac:inkMk id="50" creationId="{70152382-7F67-28BE-E2F4-EBD17E32FA19}"/>
          </ac:inkMkLst>
        </pc:inkChg>
        <pc:inkChg chg="add mod">
          <ac:chgData name="Michael Kuniega" userId="999f7fd1-0dc3-4cba-81fd-6a42a8d75a98" providerId="ADAL" clId="{DA7533F6-1196-4316-9E49-784A3F7F72DB}" dt="2022-12-27T02:01:43.620" v="1873"/>
          <ac:inkMkLst>
            <pc:docMk/>
            <pc:sldMk cId="2167274669" sldId="335"/>
            <ac:inkMk id="51" creationId="{DE251B72-7120-A264-AAEE-DCF71399EA8E}"/>
          </ac:inkMkLst>
        </pc:inkChg>
        <pc:inkChg chg="del">
          <ac:chgData name="Michael Kuniega" userId="999f7fd1-0dc3-4cba-81fd-6a42a8d75a98" providerId="ADAL" clId="{DA7533F6-1196-4316-9E49-784A3F7F72DB}" dt="2022-12-27T01:54:51.198" v="1571"/>
          <ac:inkMkLst>
            <pc:docMk/>
            <pc:sldMk cId="2167274669" sldId="335"/>
            <ac:inkMk id="52" creationId="{84731C9F-F965-A20C-A56E-2AF37D8D7C8C}"/>
          </ac:inkMkLst>
        </pc:inkChg>
        <pc:inkChg chg="add mod">
          <ac:chgData name="Michael Kuniega" userId="999f7fd1-0dc3-4cba-81fd-6a42a8d75a98" providerId="ADAL" clId="{DA7533F6-1196-4316-9E49-784A3F7F72DB}" dt="2022-12-27T02:01:43.620" v="1873"/>
          <ac:inkMkLst>
            <pc:docMk/>
            <pc:sldMk cId="2167274669" sldId="335"/>
            <ac:inkMk id="53" creationId="{B11E46BB-D060-4C95-061B-07B82490B93E}"/>
          </ac:inkMkLst>
        </pc:inkChg>
        <pc:inkChg chg="add mod">
          <ac:chgData name="Michael Kuniega" userId="999f7fd1-0dc3-4cba-81fd-6a42a8d75a98" providerId="ADAL" clId="{DA7533F6-1196-4316-9E49-784A3F7F72DB}" dt="2022-12-27T02:04:43.520" v="1953"/>
          <ac:inkMkLst>
            <pc:docMk/>
            <pc:sldMk cId="2167274669" sldId="335"/>
            <ac:inkMk id="55" creationId="{17856DBF-0B77-FD33-C8ED-2BF772222425}"/>
          </ac:inkMkLst>
        </pc:inkChg>
        <pc:inkChg chg="add mod">
          <ac:chgData name="Michael Kuniega" userId="999f7fd1-0dc3-4cba-81fd-6a42a8d75a98" providerId="ADAL" clId="{DA7533F6-1196-4316-9E49-784A3F7F72DB}" dt="2022-12-27T02:04:43.520" v="1953"/>
          <ac:inkMkLst>
            <pc:docMk/>
            <pc:sldMk cId="2167274669" sldId="335"/>
            <ac:inkMk id="56" creationId="{45ADCBA2-8CD7-19B1-8C5D-C141BA446C2B}"/>
          </ac:inkMkLst>
        </pc:inkChg>
        <pc:inkChg chg="del mod">
          <ac:chgData name="Michael Kuniega" userId="999f7fd1-0dc3-4cba-81fd-6a42a8d75a98" providerId="ADAL" clId="{DA7533F6-1196-4316-9E49-784A3F7F72DB}" dt="2022-12-27T01:54:51.198" v="1586"/>
          <ac:inkMkLst>
            <pc:docMk/>
            <pc:sldMk cId="2167274669" sldId="335"/>
            <ac:inkMk id="57" creationId="{51C35054-4638-A030-BF12-92B6205E81AF}"/>
          </ac:inkMkLst>
        </pc:inkChg>
        <pc:inkChg chg="add mod">
          <ac:chgData name="Michael Kuniega" userId="999f7fd1-0dc3-4cba-81fd-6a42a8d75a98" providerId="ADAL" clId="{DA7533F6-1196-4316-9E49-784A3F7F72DB}" dt="2022-12-27T02:04:43.520" v="1953"/>
          <ac:inkMkLst>
            <pc:docMk/>
            <pc:sldMk cId="2167274669" sldId="335"/>
            <ac:inkMk id="62" creationId="{04284B00-04A6-CF45-F25C-F17B6E041546}"/>
          </ac:inkMkLst>
        </pc:inkChg>
        <pc:inkChg chg="add mod">
          <ac:chgData name="Michael Kuniega" userId="999f7fd1-0dc3-4cba-81fd-6a42a8d75a98" providerId="ADAL" clId="{DA7533F6-1196-4316-9E49-784A3F7F72DB}" dt="2022-12-27T02:04:43.520" v="1953"/>
          <ac:inkMkLst>
            <pc:docMk/>
            <pc:sldMk cId="2167274669" sldId="335"/>
            <ac:inkMk id="64" creationId="{3B71E78E-0789-290E-B7AC-7D5EDB1F245D}"/>
          </ac:inkMkLst>
        </pc:inkChg>
        <pc:inkChg chg="add mod">
          <ac:chgData name="Michael Kuniega" userId="999f7fd1-0dc3-4cba-81fd-6a42a8d75a98" providerId="ADAL" clId="{DA7533F6-1196-4316-9E49-784A3F7F72DB}" dt="2022-12-27T02:04:43.520" v="1953"/>
          <ac:inkMkLst>
            <pc:docMk/>
            <pc:sldMk cId="2167274669" sldId="335"/>
            <ac:inkMk id="65" creationId="{49930ED7-30F0-B0ED-447F-4110B7AEBB1C}"/>
          </ac:inkMkLst>
        </pc:inkChg>
        <pc:inkChg chg="add mod">
          <ac:chgData name="Michael Kuniega" userId="999f7fd1-0dc3-4cba-81fd-6a42a8d75a98" providerId="ADAL" clId="{DA7533F6-1196-4316-9E49-784A3F7F72DB}" dt="2022-12-27T02:01:54.312" v="1884"/>
          <ac:inkMkLst>
            <pc:docMk/>
            <pc:sldMk cId="2167274669" sldId="335"/>
            <ac:inkMk id="67" creationId="{C7D664CF-3C69-9B76-ABAF-76752086E5AC}"/>
          </ac:inkMkLst>
        </pc:inkChg>
        <pc:inkChg chg="add mod">
          <ac:chgData name="Michael Kuniega" userId="999f7fd1-0dc3-4cba-81fd-6a42a8d75a98" providerId="ADAL" clId="{DA7533F6-1196-4316-9E49-784A3F7F72DB}" dt="2022-12-27T02:01:54.312" v="1884"/>
          <ac:inkMkLst>
            <pc:docMk/>
            <pc:sldMk cId="2167274669" sldId="335"/>
            <ac:inkMk id="68" creationId="{21BD3AD5-DA6A-0F85-E3E4-EF99DE3D2E6E}"/>
          </ac:inkMkLst>
        </pc:inkChg>
        <pc:inkChg chg="add mod">
          <ac:chgData name="Michael Kuniega" userId="999f7fd1-0dc3-4cba-81fd-6a42a8d75a98" providerId="ADAL" clId="{DA7533F6-1196-4316-9E49-784A3F7F72DB}" dt="2022-12-27T02:01:54.312" v="1884"/>
          <ac:inkMkLst>
            <pc:docMk/>
            <pc:sldMk cId="2167274669" sldId="335"/>
            <ac:inkMk id="69" creationId="{D7E5693E-0FBD-E1B5-0514-E944DFBC9A02}"/>
          </ac:inkMkLst>
        </pc:inkChg>
        <pc:inkChg chg="add mod">
          <ac:chgData name="Michael Kuniega" userId="999f7fd1-0dc3-4cba-81fd-6a42a8d75a98" providerId="ADAL" clId="{DA7533F6-1196-4316-9E49-784A3F7F72DB}" dt="2022-12-27T02:01:54.312" v="1884"/>
          <ac:inkMkLst>
            <pc:docMk/>
            <pc:sldMk cId="2167274669" sldId="335"/>
            <ac:inkMk id="70" creationId="{F6FFBE8E-A998-B75E-440F-85B6B09872CE}"/>
          </ac:inkMkLst>
        </pc:inkChg>
        <pc:inkChg chg="add mod">
          <ac:chgData name="Michael Kuniega" userId="999f7fd1-0dc3-4cba-81fd-6a42a8d75a98" providerId="ADAL" clId="{DA7533F6-1196-4316-9E49-784A3F7F72DB}" dt="2022-12-27T02:04:43.520" v="1953"/>
          <ac:inkMkLst>
            <pc:docMk/>
            <pc:sldMk cId="2167274669" sldId="335"/>
            <ac:inkMk id="72" creationId="{57AABB85-7C7E-56C4-2FDB-C44EB788DBEB}"/>
          </ac:inkMkLst>
        </pc:inkChg>
        <pc:inkChg chg="add mod">
          <ac:chgData name="Michael Kuniega" userId="999f7fd1-0dc3-4cba-81fd-6a42a8d75a98" providerId="ADAL" clId="{DA7533F6-1196-4316-9E49-784A3F7F72DB}" dt="2022-12-27T02:04:43.520" v="1953"/>
          <ac:inkMkLst>
            <pc:docMk/>
            <pc:sldMk cId="2167274669" sldId="335"/>
            <ac:inkMk id="73" creationId="{892C924D-D375-EE37-7761-0961C5EB3997}"/>
          </ac:inkMkLst>
        </pc:inkChg>
        <pc:inkChg chg="add mod">
          <ac:chgData name="Michael Kuniega" userId="999f7fd1-0dc3-4cba-81fd-6a42a8d75a98" providerId="ADAL" clId="{DA7533F6-1196-4316-9E49-784A3F7F72DB}" dt="2022-12-27T02:04:43.520" v="1953"/>
          <ac:inkMkLst>
            <pc:docMk/>
            <pc:sldMk cId="2167274669" sldId="335"/>
            <ac:inkMk id="75" creationId="{98AE58FA-7E0F-4C98-C44F-D223C79A3014}"/>
          </ac:inkMkLst>
        </pc:inkChg>
        <pc:inkChg chg="add mod">
          <ac:chgData name="Michael Kuniega" userId="999f7fd1-0dc3-4cba-81fd-6a42a8d75a98" providerId="ADAL" clId="{DA7533F6-1196-4316-9E49-784A3F7F72DB}" dt="2022-12-27T02:04:43.520" v="1953"/>
          <ac:inkMkLst>
            <pc:docMk/>
            <pc:sldMk cId="2167274669" sldId="335"/>
            <ac:inkMk id="76" creationId="{FAA9AC40-C2A2-A302-432F-FEBF228BF0E6}"/>
          </ac:inkMkLst>
        </pc:inkChg>
        <pc:inkChg chg="add mod">
          <ac:chgData name="Michael Kuniega" userId="999f7fd1-0dc3-4cba-81fd-6a42a8d75a98" providerId="ADAL" clId="{DA7533F6-1196-4316-9E49-784A3F7F72DB}" dt="2022-12-27T02:04:43.520" v="1953"/>
          <ac:inkMkLst>
            <pc:docMk/>
            <pc:sldMk cId="2167274669" sldId="335"/>
            <ac:inkMk id="77" creationId="{5FFD9245-63C2-6FC1-A6BD-4DE008F3DCFA}"/>
          </ac:inkMkLst>
        </pc:inkChg>
        <pc:inkChg chg="add mod">
          <ac:chgData name="Michael Kuniega" userId="999f7fd1-0dc3-4cba-81fd-6a42a8d75a98" providerId="ADAL" clId="{DA7533F6-1196-4316-9E49-784A3F7F72DB}" dt="2022-12-27T02:04:43.520" v="1953"/>
          <ac:inkMkLst>
            <pc:docMk/>
            <pc:sldMk cId="2167274669" sldId="335"/>
            <ac:inkMk id="78" creationId="{AF8DDD2E-02E6-2BD7-2418-87DDD3B3628F}"/>
          </ac:inkMkLst>
        </pc:inkChg>
        <pc:inkChg chg="add mod">
          <ac:chgData name="Michael Kuniega" userId="999f7fd1-0dc3-4cba-81fd-6a42a8d75a98" providerId="ADAL" clId="{DA7533F6-1196-4316-9E49-784A3F7F72DB}" dt="2022-12-27T02:04:43.520" v="1953"/>
          <ac:inkMkLst>
            <pc:docMk/>
            <pc:sldMk cId="2167274669" sldId="335"/>
            <ac:inkMk id="79" creationId="{3F03CD0F-5704-CE88-A33B-4DBDA7A51EB9}"/>
          </ac:inkMkLst>
        </pc:inkChg>
        <pc:inkChg chg="add mod">
          <ac:chgData name="Michael Kuniega" userId="999f7fd1-0dc3-4cba-81fd-6a42a8d75a98" providerId="ADAL" clId="{DA7533F6-1196-4316-9E49-784A3F7F72DB}" dt="2022-12-27T02:02:08.236" v="1898"/>
          <ac:inkMkLst>
            <pc:docMk/>
            <pc:sldMk cId="2167274669" sldId="335"/>
            <ac:inkMk id="81" creationId="{D1E5EC41-EB13-9CAD-4529-AC28AC4E7924}"/>
          </ac:inkMkLst>
        </pc:inkChg>
        <pc:inkChg chg="add mod">
          <ac:chgData name="Michael Kuniega" userId="999f7fd1-0dc3-4cba-81fd-6a42a8d75a98" providerId="ADAL" clId="{DA7533F6-1196-4316-9E49-784A3F7F72DB}" dt="2022-12-27T02:02:08.236" v="1898"/>
          <ac:inkMkLst>
            <pc:docMk/>
            <pc:sldMk cId="2167274669" sldId="335"/>
            <ac:inkMk id="82" creationId="{898E0418-70E4-D2C1-9D69-ACA82B7B4563}"/>
          </ac:inkMkLst>
        </pc:inkChg>
        <pc:inkChg chg="add mod">
          <ac:chgData name="Michael Kuniega" userId="999f7fd1-0dc3-4cba-81fd-6a42a8d75a98" providerId="ADAL" clId="{DA7533F6-1196-4316-9E49-784A3F7F72DB}" dt="2022-12-27T02:02:08.236" v="1898"/>
          <ac:inkMkLst>
            <pc:docMk/>
            <pc:sldMk cId="2167274669" sldId="335"/>
            <ac:inkMk id="83" creationId="{AC09C233-3B3F-E619-5D23-8F81DD340FDF}"/>
          </ac:inkMkLst>
        </pc:inkChg>
        <pc:inkChg chg="add mod">
          <ac:chgData name="Michael Kuniega" userId="999f7fd1-0dc3-4cba-81fd-6a42a8d75a98" providerId="ADAL" clId="{DA7533F6-1196-4316-9E49-784A3F7F72DB}" dt="2022-12-27T02:02:08.236" v="1898"/>
          <ac:inkMkLst>
            <pc:docMk/>
            <pc:sldMk cId="2167274669" sldId="335"/>
            <ac:inkMk id="84" creationId="{83B06CD7-BE1B-5D10-4D46-DBF48E77A170}"/>
          </ac:inkMkLst>
        </pc:inkChg>
        <pc:inkChg chg="add mod">
          <ac:chgData name="Michael Kuniega" userId="999f7fd1-0dc3-4cba-81fd-6a42a8d75a98" providerId="ADAL" clId="{DA7533F6-1196-4316-9E49-784A3F7F72DB}" dt="2022-12-27T02:02:10.864" v="1901"/>
          <ac:inkMkLst>
            <pc:docMk/>
            <pc:sldMk cId="2167274669" sldId="335"/>
            <ac:inkMk id="86" creationId="{146D7A82-4A52-ACB4-40DA-3CF01E2AA941}"/>
          </ac:inkMkLst>
        </pc:inkChg>
        <pc:inkChg chg="add mod">
          <ac:chgData name="Michael Kuniega" userId="999f7fd1-0dc3-4cba-81fd-6a42a8d75a98" providerId="ADAL" clId="{DA7533F6-1196-4316-9E49-784A3F7F72DB}" dt="2022-12-27T02:02:10.864" v="1901"/>
          <ac:inkMkLst>
            <pc:docMk/>
            <pc:sldMk cId="2167274669" sldId="335"/>
            <ac:inkMk id="87" creationId="{4AC8E856-158A-F0EC-3439-652726BFED58}"/>
          </ac:inkMkLst>
        </pc:inkChg>
        <pc:inkChg chg="add mod">
          <ac:chgData name="Michael Kuniega" userId="999f7fd1-0dc3-4cba-81fd-6a42a8d75a98" providerId="ADAL" clId="{DA7533F6-1196-4316-9E49-784A3F7F72DB}" dt="2022-12-27T02:02:15.653" v="1912"/>
          <ac:inkMkLst>
            <pc:docMk/>
            <pc:sldMk cId="2167274669" sldId="335"/>
            <ac:inkMk id="89" creationId="{128EF309-7E14-02AA-87B3-6972770E76E8}"/>
          </ac:inkMkLst>
        </pc:inkChg>
        <pc:inkChg chg="add mod">
          <ac:chgData name="Michael Kuniega" userId="999f7fd1-0dc3-4cba-81fd-6a42a8d75a98" providerId="ADAL" clId="{DA7533F6-1196-4316-9E49-784A3F7F72DB}" dt="2022-12-27T02:02:15.653" v="1912"/>
          <ac:inkMkLst>
            <pc:docMk/>
            <pc:sldMk cId="2167274669" sldId="335"/>
            <ac:inkMk id="90" creationId="{36DB7B93-F972-CA48-730C-DEB1E1E1A598}"/>
          </ac:inkMkLst>
        </pc:inkChg>
        <pc:inkChg chg="add mod">
          <ac:chgData name="Michael Kuniega" userId="999f7fd1-0dc3-4cba-81fd-6a42a8d75a98" providerId="ADAL" clId="{DA7533F6-1196-4316-9E49-784A3F7F72DB}" dt="2022-12-27T02:02:15.653" v="1912"/>
          <ac:inkMkLst>
            <pc:docMk/>
            <pc:sldMk cId="2167274669" sldId="335"/>
            <ac:inkMk id="92" creationId="{0E8C77E2-D819-6A49-9134-8712A7703831}"/>
          </ac:inkMkLst>
        </pc:inkChg>
        <pc:inkChg chg="add mod">
          <ac:chgData name="Michael Kuniega" userId="999f7fd1-0dc3-4cba-81fd-6a42a8d75a98" providerId="ADAL" clId="{DA7533F6-1196-4316-9E49-784A3F7F72DB}" dt="2022-12-27T02:02:15.653" v="1912"/>
          <ac:inkMkLst>
            <pc:docMk/>
            <pc:sldMk cId="2167274669" sldId="335"/>
            <ac:inkMk id="93" creationId="{79ADFCEE-CE8D-7C17-B2CF-B82FF75CB9F5}"/>
          </ac:inkMkLst>
        </pc:inkChg>
        <pc:inkChg chg="add mod">
          <ac:chgData name="Michael Kuniega" userId="999f7fd1-0dc3-4cba-81fd-6a42a8d75a98" providerId="ADAL" clId="{DA7533F6-1196-4316-9E49-784A3F7F72DB}" dt="2022-12-27T02:02:15.653" v="1912"/>
          <ac:inkMkLst>
            <pc:docMk/>
            <pc:sldMk cId="2167274669" sldId="335"/>
            <ac:inkMk id="95" creationId="{BC38587A-136E-0539-E31C-4E8D9E599244}"/>
          </ac:inkMkLst>
        </pc:inkChg>
        <pc:inkChg chg="add mod">
          <ac:chgData name="Michael Kuniega" userId="999f7fd1-0dc3-4cba-81fd-6a42a8d75a98" providerId="ADAL" clId="{DA7533F6-1196-4316-9E49-784A3F7F72DB}" dt="2022-12-27T02:02:15.653" v="1912"/>
          <ac:inkMkLst>
            <pc:docMk/>
            <pc:sldMk cId="2167274669" sldId="335"/>
            <ac:inkMk id="96" creationId="{CE2E16AC-FDE2-FC65-DDC9-D8B0AA19033B}"/>
          </ac:inkMkLst>
        </pc:inkChg>
        <pc:inkChg chg="add mod">
          <ac:chgData name="Michael Kuniega" userId="999f7fd1-0dc3-4cba-81fd-6a42a8d75a98" providerId="ADAL" clId="{DA7533F6-1196-4316-9E49-784A3F7F72DB}" dt="2022-12-27T02:02:15.653" v="1912"/>
          <ac:inkMkLst>
            <pc:docMk/>
            <pc:sldMk cId="2167274669" sldId="335"/>
            <ac:inkMk id="98" creationId="{3AFBEF53-BEC8-F70F-898B-1F096769D192}"/>
          </ac:inkMkLst>
        </pc:inkChg>
        <pc:inkChg chg="add mod">
          <ac:chgData name="Michael Kuniega" userId="999f7fd1-0dc3-4cba-81fd-6a42a8d75a98" providerId="ADAL" clId="{DA7533F6-1196-4316-9E49-784A3F7F72DB}" dt="2022-12-27T02:04:43.520" v="1953"/>
          <ac:inkMkLst>
            <pc:docMk/>
            <pc:sldMk cId="2167274669" sldId="335"/>
            <ac:inkMk id="100" creationId="{D9462732-2149-125F-1A52-AA8B68DFB4F2}"/>
          </ac:inkMkLst>
        </pc:inkChg>
        <pc:inkChg chg="add mod">
          <ac:chgData name="Michael Kuniega" userId="999f7fd1-0dc3-4cba-81fd-6a42a8d75a98" providerId="ADAL" clId="{DA7533F6-1196-4316-9E49-784A3F7F72DB}" dt="2022-12-27T02:04:43.520" v="1953"/>
          <ac:inkMkLst>
            <pc:docMk/>
            <pc:sldMk cId="2167274669" sldId="335"/>
            <ac:inkMk id="101" creationId="{58B5F4D1-E7F5-0992-56B4-D14DD3AEBB60}"/>
          </ac:inkMkLst>
        </pc:inkChg>
        <pc:inkChg chg="add mod">
          <ac:chgData name="Michael Kuniega" userId="999f7fd1-0dc3-4cba-81fd-6a42a8d75a98" providerId="ADAL" clId="{DA7533F6-1196-4316-9E49-784A3F7F72DB}" dt="2022-12-27T02:04:43.520" v="1953"/>
          <ac:inkMkLst>
            <pc:docMk/>
            <pc:sldMk cId="2167274669" sldId="335"/>
            <ac:inkMk id="102" creationId="{FBA58AA3-2B46-1819-41D2-03DA968D2DCE}"/>
          </ac:inkMkLst>
        </pc:inkChg>
        <pc:inkChg chg="add mod">
          <ac:chgData name="Michael Kuniega" userId="999f7fd1-0dc3-4cba-81fd-6a42a8d75a98" providerId="ADAL" clId="{DA7533F6-1196-4316-9E49-784A3F7F72DB}" dt="2022-12-27T02:04:43.520" v="1953"/>
          <ac:inkMkLst>
            <pc:docMk/>
            <pc:sldMk cId="2167274669" sldId="335"/>
            <ac:inkMk id="103" creationId="{7EE404F4-128E-6EBF-928E-B6656C0EA955}"/>
          </ac:inkMkLst>
        </pc:inkChg>
        <pc:inkChg chg="add mod">
          <ac:chgData name="Michael Kuniega" userId="999f7fd1-0dc3-4cba-81fd-6a42a8d75a98" providerId="ADAL" clId="{DA7533F6-1196-4316-9E49-784A3F7F72DB}" dt="2022-12-27T02:04:43.520" v="1953"/>
          <ac:inkMkLst>
            <pc:docMk/>
            <pc:sldMk cId="2167274669" sldId="335"/>
            <ac:inkMk id="105" creationId="{119A15E1-B00B-0B81-01CB-0C40FE05416E}"/>
          </ac:inkMkLst>
        </pc:inkChg>
        <pc:inkChg chg="add mod">
          <ac:chgData name="Michael Kuniega" userId="999f7fd1-0dc3-4cba-81fd-6a42a8d75a98" providerId="ADAL" clId="{DA7533F6-1196-4316-9E49-784A3F7F72DB}" dt="2022-12-27T02:04:43.520" v="1953"/>
          <ac:inkMkLst>
            <pc:docMk/>
            <pc:sldMk cId="2167274669" sldId="335"/>
            <ac:inkMk id="106" creationId="{F4FD99C4-8B7D-4A4B-7987-8176408901A7}"/>
          </ac:inkMkLst>
        </pc:inkChg>
        <pc:inkChg chg="add mod">
          <ac:chgData name="Michael Kuniega" userId="999f7fd1-0dc3-4cba-81fd-6a42a8d75a98" providerId="ADAL" clId="{DA7533F6-1196-4316-9E49-784A3F7F72DB}" dt="2022-12-27T02:04:43.520" v="1953"/>
          <ac:inkMkLst>
            <pc:docMk/>
            <pc:sldMk cId="2167274669" sldId="335"/>
            <ac:inkMk id="107" creationId="{2EFF5E0D-962D-CC9F-7754-58588B2A89D0}"/>
          </ac:inkMkLst>
        </pc:inkChg>
        <pc:inkChg chg="add mod">
          <ac:chgData name="Michael Kuniega" userId="999f7fd1-0dc3-4cba-81fd-6a42a8d75a98" providerId="ADAL" clId="{DA7533F6-1196-4316-9E49-784A3F7F72DB}" dt="2022-12-27T02:04:43.520" v="1953"/>
          <ac:inkMkLst>
            <pc:docMk/>
            <pc:sldMk cId="2167274669" sldId="335"/>
            <ac:inkMk id="108" creationId="{029528C9-E9DB-2A0F-FC52-DAFC80573C75}"/>
          </ac:inkMkLst>
        </pc:inkChg>
        <pc:inkChg chg="add mod">
          <ac:chgData name="Michael Kuniega" userId="999f7fd1-0dc3-4cba-81fd-6a42a8d75a98" providerId="ADAL" clId="{DA7533F6-1196-4316-9E49-784A3F7F72DB}" dt="2022-12-27T02:04:43.520" v="1953"/>
          <ac:inkMkLst>
            <pc:docMk/>
            <pc:sldMk cId="2167274669" sldId="335"/>
            <ac:inkMk id="109" creationId="{C3D73EEC-F598-F24F-D443-01BC4B5B7373}"/>
          </ac:inkMkLst>
        </pc:inkChg>
        <pc:inkChg chg="add mod">
          <ac:chgData name="Michael Kuniega" userId="999f7fd1-0dc3-4cba-81fd-6a42a8d75a98" providerId="ADAL" clId="{DA7533F6-1196-4316-9E49-784A3F7F72DB}" dt="2022-12-27T02:04:43.520" v="1953"/>
          <ac:inkMkLst>
            <pc:docMk/>
            <pc:sldMk cId="2167274669" sldId="335"/>
            <ac:inkMk id="110" creationId="{919F5C6F-F0E5-8446-499D-67846E50F71A}"/>
          </ac:inkMkLst>
        </pc:inkChg>
        <pc:inkChg chg="add mod">
          <ac:chgData name="Michael Kuniega" userId="999f7fd1-0dc3-4cba-81fd-6a42a8d75a98" providerId="ADAL" clId="{DA7533F6-1196-4316-9E49-784A3F7F72DB}" dt="2022-12-27T02:04:43.520" v="1953"/>
          <ac:inkMkLst>
            <pc:docMk/>
            <pc:sldMk cId="2167274669" sldId="335"/>
            <ac:inkMk id="112" creationId="{D0186347-E029-CDE8-72D8-2D557B097F11}"/>
          </ac:inkMkLst>
        </pc:inkChg>
        <pc:inkChg chg="add mod">
          <ac:chgData name="Michael Kuniega" userId="999f7fd1-0dc3-4cba-81fd-6a42a8d75a98" providerId="ADAL" clId="{DA7533F6-1196-4316-9E49-784A3F7F72DB}" dt="2022-12-27T02:04:43.520" v="1953"/>
          <ac:inkMkLst>
            <pc:docMk/>
            <pc:sldMk cId="2167274669" sldId="335"/>
            <ac:inkMk id="113" creationId="{F674C8BD-4310-6B0A-B75E-5B764DB8DE7B}"/>
          </ac:inkMkLst>
        </pc:inkChg>
        <pc:inkChg chg="add mod">
          <ac:chgData name="Michael Kuniega" userId="999f7fd1-0dc3-4cba-81fd-6a42a8d75a98" providerId="ADAL" clId="{DA7533F6-1196-4316-9E49-784A3F7F72DB}" dt="2022-12-27T02:04:43.520" v="1953"/>
          <ac:inkMkLst>
            <pc:docMk/>
            <pc:sldMk cId="2167274669" sldId="335"/>
            <ac:inkMk id="114" creationId="{12B40820-9D75-5948-8E4A-667E6D7721EA}"/>
          </ac:inkMkLst>
        </pc:inkChg>
        <pc:inkChg chg="add mod">
          <ac:chgData name="Michael Kuniega" userId="999f7fd1-0dc3-4cba-81fd-6a42a8d75a98" providerId="ADAL" clId="{DA7533F6-1196-4316-9E49-784A3F7F72DB}" dt="2022-12-27T02:04:43.520" v="1953"/>
          <ac:inkMkLst>
            <pc:docMk/>
            <pc:sldMk cId="2167274669" sldId="335"/>
            <ac:inkMk id="115" creationId="{77715795-4743-D540-8EAF-7606B4440727}"/>
          </ac:inkMkLst>
        </pc:inkChg>
        <pc:inkChg chg="add mod">
          <ac:chgData name="Michael Kuniega" userId="999f7fd1-0dc3-4cba-81fd-6a42a8d75a98" providerId="ADAL" clId="{DA7533F6-1196-4316-9E49-784A3F7F72DB}" dt="2022-12-27T02:04:43.520" v="1953"/>
          <ac:inkMkLst>
            <pc:docMk/>
            <pc:sldMk cId="2167274669" sldId="335"/>
            <ac:inkMk id="116" creationId="{FBEE2C88-FF25-0EAC-4607-5013B73D7D1B}"/>
          </ac:inkMkLst>
        </pc:inkChg>
        <pc:inkChg chg="add mod">
          <ac:chgData name="Michael Kuniega" userId="999f7fd1-0dc3-4cba-81fd-6a42a8d75a98" providerId="ADAL" clId="{DA7533F6-1196-4316-9E49-784A3F7F72DB}" dt="2022-12-27T02:04:43.520" v="1953"/>
          <ac:inkMkLst>
            <pc:docMk/>
            <pc:sldMk cId="2167274669" sldId="335"/>
            <ac:inkMk id="118" creationId="{37468A8C-9AC3-DBEC-98FA-A3F0366029C2}"/>
          </ac:inkMkLst>
        </pc:inkChg>
        <pc:inkChg chg="add mod">
          <ac:chgData name="Michael Kuniega" userId="999f7fd1-0dc3-4cba-81fd-6a42a8d75a98" providerId="ADAL" clId="{DA7533F6-1196-4316-9E49-784A3F7F72DB}" dt="2022-12-27T02:04:43.520" v="1953"/>
          <ac:inkMkLst>
            <pc:docMk/>
            <pc:sldMk cId="2167274669" sldId="335"/>
            <ac:inkMk id="119" creationId="{5CF33088-7E31-8F14-E65C-F48087AFEEC7}"/>
          </ac:inkMkLst>
        </pc:inkChg>
        <pc:inkChg chg="add mod">
          <ac:chgData name="Michael Kuniega" userId="999f7fd1-0dc3-4cba-81fd-6a42a8d75a98" providerId="ADAL" clId="{DA7533F6-1196-4316-9E49-784A3F7F72DB}" dt="2022-12-27T02:04:43.520" v="1953"/>
          <ac:inkMkLst>
            <pc:docMk/>
            <pc:sldMk cId="2167274669" sldId="335"/>
            <ac:inkMk id="120" creationId="{1F1D3967-43F2-A96D-D261-5AD814803541}"/>
          </ac:inkMkLst>
        </pc:inkChg>
        <pc:inkChg chg="add mod">
          <ac:chgData name="Michael Kuniega" userId="999f7fd1-0dc3-4cba-81fd-6a42a8d75a98" providerId="ADAL" clId="{DA7533F6-1196-4316-9E49-784A3F7F72DB}" dt="2022-12-27T02:04:43.520" v="1953"/>
          <ac:inkMkLst>
            <pc:docMk/>
            <pc:sldMk cId="2167274669" sldId="335"/>
            <ac:inkMk id="122" creationId="{84FDBA02-9056-E5CC-278B-2AF9355080E0}"/>
          </ac:inkMkLst>
        </pc:inkChg>
        <pc:inkChg chg="add del mod">
          <ac:chgData name="Michael Kuniega" userId="999f7fd1-0dc3-4cba-81fd-6a42a8d75a98" providerId="ADAL" clId="{DA7533F6-1196-4316-9E49-784A3F7F72DB}" dt="2022-12-27T02:04:33.601" v="1945"/>
          <ac:inkMkLst>
            <pc:docMk/>
            <pc:sldMk cId="2167274669" sldId="335"/>
            <ac:inkMk id="123" creationId="{550CAEE7-D449-5847-2A6D-A52F7F77877F}"/>
          </ac:inkMkLst>
        </pc:inkChg>
        <pc:inkChg chg="add mod">
          <ac:chgData name="Michael Kuniega" userId="999f7fd1-0dc3-4cba-81fd-6a42a8d75a98" providerId="ADAL" clId="{DA7533F6-1196-4316-9E49-784A3F7F72DB}" dt="2022-12-27T02:04:43.520" v="1953"/>
          <ac:inkMkLst>
            <pc:docMk/>
            <pc:sldMk cId="2167274669" sldId="335"/>
            <ac:inkMk id="125" creationId="{5AFBC2B2-79B7-E644-4EC6-A31EC8B836C5}"/>
          </ac:inkMkLst>
        </pc:inkChg>
        <pc:inkChg chg="add mod">
          <ac:chgData name="Michael Kuniega" userId="999f7fd1-0dc3-4cba-81fd-6a42a8d75a98" providerId="ADAL" clId="{DA7533F6-1196-4316-9E49-784A3F7F72DB}" dt="2022-12-27T02:04:43.520" v="1953"/>
          <ac:inkMkLst>
            <pc:docMk/>
            <pc:sldMk cId="2167274669" sldId="335"/>
            <ac:inkMk id="126" creationId="{CB784A9F-86AE-EC56-50CD-91F3F152D735}"/>
          </ac:inkMkLst>
        </pc:inkChg>
        <pc:inkChg chg="add mod">
          <ac:chgData name="Michael Kuniega" userId="999f7fd1-0dc3-4cba-81fd-6a42a8d75a98" providerId="ADAL" clId="{DA7533F6-1196-4316-9E49-784A3F7F72DB}" dt="2022-12-27T02:04:43.520" v="1953"/>
          <ac:inkMkLst>
            <pc:docMk/>
            <pc:sldMk cId="2167274669" sldId="335"/>
            <ac:inkMk id="127" creationId="{6A49B5D0-EC71-7C3E-BAF5-AB821A871B3B}"/>
          </ac:inkMkLst>
        </pc:inkChg>
        <pc:inkChg chg="add mod">
          <ac:chgData name="Michael Kuniega" userId="999f7fd1-0dc3-4cba-81fd-6a42a8d75a98" providerId="ADAL" clId="{DA7533F6-1196-4316-9E49-784A3F7F72DB}" dt="2022-12-27T02:04:43.520" v="1953"/>
          <ac:inkMkLst>
            <pc:docMk/>
            <pc:sldMk cId="2167274669" sldId="335"/>
            <ac:inkMk id="128" creationId="{07D3B5B7-5582-C76C-806E-7A012E434DDA}"/>
          </ac:inkMkLst>
        </pc:inkChg>
        <pc:inkChg chg="add mod">
          <ac:chgData name="Michael Kuniega" userId="999f7fd1-0dc3-4cba-81fd-6a42a8d75a98" providerId="ADAL" clId="{DA7533F6-1196-4316-9E49-784A3F7F72DB}" dt="2022-12-27T02:04:43.520" v="1953"/>
          <ac:inkMkLst>
            <pc:docMk/>
            <pc:sldMk cId="2167274669" sldId="335"/>
            <ac:inkMk id="129" creationId="{F3F9FE77-44EA-954C-575D-D68E0BCC41DA}"/>
          </ac:inkMkLst>
        </pc:inkChg>
        <pc:inkChg chg="add mod">
          <ac:chgData name="Michael Kuniega" userId="999f7fd1-0dc3-4cba-81fd-6a42a8d75a98" providerId="ADAL" clId="{DA7533F6-1196-4316-9E49-784A3F7F72DB}" dt="2022-12-27T02:04:43.520" v="1953"/>
          <ac:inkMkLst>
            <pc:docMk/>
            <pc:sldMk cId="2167274669" sldId="335"/>
            <ac:inkMk id="131" creationId="{5466033C-7052-A8C3-4245-72AE73D70BC8}"/>
          </ac:inkMkLst>
        </pc:inkChg>
        <pc:inkChg chg="add mod">
          <ac:chgData name="Michael Kuniega" userId="999f7fd1-0dc3-4cba-81fd-6a42a8d75a98" providerId="ADAL" clId="{DA7533F6-1196-4316-9E49-784A3F7F72DB}" dt="2022-12-27T02:04:47.012" v="1957"/>
          <ac:inkMkLst>
            <pc:docMk/>
            <pc:sldMk cId="2167274669" sldId="335"/>
            <ac:inkMk id="133" creationId="{C8B9995E-BBC0-212E-7CC5-178DBA901B30}"/>
          </ac:inkMkLst>
        </pc:inkChg>
        <pc:inkChg chg="add mod">
          <ac:chgData name="Michael Kuniega" userId="999f7fd1-0dc3-4cba-81fd-6a42a8d75a98" providerId="ADAL" clId="{DA7533F6-1196-4316-9E49-784A3F7F72DB}" dt="2022-12-27T02:04:47.012" v="1957"/>
          <ac:inkMkLst>
            <pc:docMk/>
            <pc:sldMk cId="2167274669" sldId="335"/>
            <ac:inkMk id="134" creationId="{9B684BD8-62D0-161D-A738-AC3B46C07D9E}"/>
          </ac:inkMkLst>
        </pc:inkChg>
        <pc:inkChg chg="add">
          <ac:chgData name="Michael Kuniega" userId="999f7fd1-0dc3-4cba-81fd-6a42a8d75a98" providerId="ADAL" clId="{DA7533F6-1196-4316-9E49-784A3F7F72DB}" dt="2022-12-27T02:04:46.088" v="1956" actId="9405"/>
          <ac:inkMkLst>
            <pc:docMk/>
            <pc:sldMk cId="2167274669" sldId="335"/>
            <ac:inkMk id="135" creationId="{36DFAC5F-B5F3-62AF-EC1A-691D4AFAC752}"/>
          </ac:inkMkLst>
        </pc:inkChg>
        <pc:inkChg chg="add mod">
          <ac:chgData name="Michael Kuniega" userId="999f7fd1-0dc3-4cba-81fd-6a42a8d75a98" providerId="ADAL" clId="{DA7533F6-1196-4316-9E49-784A3F7F72DB}" dt="2022-12-27T02:04:51.623" v="1963"/>
          <ac:inkMkLst>
            <pc:docMk/>
            <pc:sldMk cId="2167274669" sldId="335"/>
            <ac:inkMk id="137" creationId="{62AA4BF9-9C67-3F2C-273D-E30A74CBCF31}"/>
          </ac:inkMkLst>
        </pc:inkChg>
        <pc:inkChg chg="add mod">
          <ac:chgData name="Michael Kuniega" userId="999f7fd1-0dc3-4cba-81fd-6a42a8d75a98" providerId="ADAL" clId="{DA7533F6-1196-4316-9E49-784A3F7F72DB}" dt="2022-12-27T02:04:51.623" v="1963"/>
          <ac:inkMkLst>
            <pc:docMk/>
            <pc:sldMk cId="2167274669" sldId="335"/>
            <ac:inkMk id="138" creationId="{FB4ED85D-4BF7-9847-F849-A5F18BEC3B92}"/>
          </ac:inkMkLst>
        </pc:inkChg>
        <pc:inkChg chg="add mod">
          <ac:chgData name="Michael Kuniega" userId="999f7fd1-0dc3-4cba-81fd-6a42a8d75a98" providerId="ADAL" clId="{DA7533F6-1196-4316-9E49-784A3F7F72DB}" dt="2022-12-27T02:04:51.623" v="1963"/>
          <ac:inkMkLst>
            <pc:docMk/>
            <pc:sldMk cId="2167274669" sldId="335"/>
            <ac:inkMk id="139" creationId="{25889F6A-98C1-3B0D-F4D9-20AB3C5B1DFA}"/>
          </ac:inkMkLst>
        </pc:inkChg>
        <pc:inkChg chg="add mod">
          <ac:chgData name="Michael Kuniega" userId="999f7fd1-0dc3-4cba-81fd-6a42a8d75a98" providerId="ADAL" clId="{DA7533F6-1196-4316-9E49-784A3F7F72DB}" dt="2022-12-27T02:04:51.623" v="1963"/>
          <ac:inkMkLst>
            <pc:docMk/>
            <pc:sldMk cId="2167274669" sldId="335"/>
            <ac:inkMk id="140" creationId="{DCBCB869-61BA-E759-C4C2-341574903161}"/>
          </ac:inkMkLst>
        </pc:inkChg>
        <pc:inkChg chg="add mod">
          <ac:chgData name="Michael Kuniega" userId="999f7fd1-0dc3-4cba-81fd-6a42a8d75a98" providerId="ADAL" clId="{DA7533F6-1196-4316-9E49-784A3F7F72DB}" dt="2022-12-27T02:04:51.623" v="1963"/>
          <ac:inkMkLst>
            <pc:docMk/>
            <pc:sldMk cId="2167274669" sldId="335"/>
            <ac:inkMk id="141" creationId="{EAA36389-B767-42D4-5895-2B9FA25AB7FC}"/>
          </ac:inkMkLst>
        </pc:inkChg>
        <pc:inkChg chg="add mod">
          <ac:chgData name="Michael Kuniega" userId="999f7fd1-0dc3-4cba-81fd-6a42a8d75a98" providerId="ADAL" clId="{DA7533F6-1196-4316-9E49-784A3F7F72DB}" dt="2022-12-27T02:04:56.420" v="1968"/>
          <ac:inkMkLst>
            <pc:docMk/>
            <pc:sldMk cId="2167274669" sldId="335"/>
            <ac:inkMk id="143" creationId="{C20A65D6-BB53-B674-E347-B02C90660BBB}"/>
          </ac:inkMkLst>
        </pc:inkChg>
        <pc:inkChg chg="add mod">
          <ac:chgData name="Michael Kuniega" userId="999f7fd1-0dc3-4cba-81fd-6a42a8d75a98" providerId="ADAL" clId="{DA7533F6-1196-4316-9E49-784A3F7F72DB}" dt="2022-12-27T02:04:56.420" v="1968"/>
          <ac:inkMkLst>
            <pc:docMk/>
            <pc:sldMk cId="2167274669" sldId="335"/>
            <ac:inkMk id="144" creationId="{2F1949B9-8BE4-BDD9-BB84-D11C6A74B2E9}"/>
          </ac:inkMkLst>
        </pc:inkChg>
        <pc:inkChg chg="add mod">
          <ac:chgData name="Michael Kuniega" userId="999f7fd1-0dc3-4cba-81fd-6a42a8d75a98" providerId="ADAL" clId="{DA7533F6-1196-4316-9E49-784A3F7F72DB}" dt="2022-12-27T02:04:56.420" v="1968"/>
          <ac:inkMkLst>
            <pc:docMk/>
            <pc:sldMk cId="2167274669" sldId="335"/>
            <ac:inkMk id="145" creationId="{69372F4C-70C1-5FEB-305D-AF3127343DA2}"/>
          </ac:inkMkLst>
        </pc:inkChg>
        <pc:inkChg chg="add mod">
          <ac:chgData name="Michael Kuniega" userId="999f7fd1-0dc3-4cba-81fd-6a42a8d75a98" providerId="ADAL" clId="{DA7533F6-1196-4316-9E49-784A3F7F72DB}" dt="2022-12-27T02:04:56.420" v="1968"/>
          <ac:inkMkLst>
            <pc:docMk/>
            <pc:sldMk cId="2167274669" sldId="335"/>
            <ac:inkMk id="146" creationId="{E9E64F60-3B32-7594-0D76-3D8757AE5072}"/>
          </ac:inkMkLst>
        </pc:inkChg>
        <pc:inkChg chg="add mod">
          <ac:chgData name="Michael Kuniega" userId="999f7fd1-0dc3-4cba-81fd-6a42a8d75a98" providerId="ADAL" clId="{DA7533F6-1196-4316-9E49-784A3F7F72DB}" dt="2022-12-27T02:05:02.102" v="1974"/>
          <ac:inkMkLst>
            <pc:docMk/>
            <pc:sldMk cId="2167274669" sldId="335"/>
            <ac:inkMk id="148" creationId="{157B284D-0397-178E-7339-4BD9A4217F8E}"/>
          </ac:inkMkLst>
        </pc:inkChg>
        <pc:inkChg chg="add mod">
          <ac:chgData name="Michael Kuniega" userId="999f7fd1-0dc3-4cba-81fd-6a42a8d75a98" providerId="ADAL" clId="{DA7533F6-1196-4316-9E49-784A3F7F72DB}" dt="2022-12-27T02:05:02.102" v="1974"/>
          <ac:inkMkLst>
            <pc:docMk/>
            <pc:sldMk cId="2167274669" sldId="335"/>
            <ac:inkMk id="149" creationId="{732C17F8-703D-A1C1-7D3D-432F5CCA8C23}"/>
          </ac:inkMkLst>
        </pc:inkChg>
        <pc:inkChg chg="add mod">
          <ac:chgData name="Michael Kuniega" userId="999f7fd1-0dc3-4cba-81fd-6a42a8d75a98" providerId="ADAL" clId="{DA7533F6-1196-4316-9E49-784A3F7F72DB}" dt="2022-12-27T02:05:02.102" v="1974"/>
          <ac:inkMkLst>
            <pc:docMk/>
            <pc:sldMk cId="2167274669" sldId="335"/>
            <ac:inkMk id="150" creationId="{D28858AA-C418-7807-D8C8-1FE6CB7F569D}"/>
          </ac:inkMkLst>
        </pc:inkChg>
        <pc:inkChg chg="add mod">
          <ac:chgData name="Michael Kuniega" userId="999f7fd1-0dc3-4cba-81fd-6a42a8d75a98" providerId="ADAL" clId="{DA7533F6-1196-4316-9E49-784A3F7F72DB}" dt="2022-12-27T02:05:02.102" v="1974"/>
          <ac:inkMkLst>
            <pc:docMk/>
            <pc:sldMk cId="2167274669" sldId="335"/>
            <ac:inkMk id="151" creationId="{8D9950ED-73CE-4280-947B-0F4214171A7A}"/>
          </ac:inkMkLst>
        </pc:inkChg>
        <pc:inkChg chg="add mod">
          <ac:chgData name="Michael Kuniega" userId="999f7fd1-0dc3-4cba-81fd-6a42a8d75a98" providerId="ADAL" clId="{DA7533F6-1196-4316-9E49-784A3F7F72DB}" dt="2022-12-27T02:05:02.102" v="1974"/>
          <ac:inkMkLst>
            <pc:docMk/>
            <pc:sldMk cId="2167274669" sldId="335"/>
            <ac:inkMk id="152" creationId="{B8D17EB2-E034-20E3-A71C-FB37CEF78AA2}"/>
          </ac:inkMkLst>
        </pc:inkChg>
        <pc:inkChg chg="add mod">
          <ac:chgData name="Michael Kuniega" userId="999f7fd1-0dc3-4cba-81fd-6a42a8d75a98" providerId="ADAL" clId="{DA7533F6-1196-4316-9E49-784A3F7F72DB}" dt="2022-12-27T02:05:12.808" v="1986"/>
          <ac:inkMkLst>
            <pc:docMk/>
            <pc:sldMk cId="2167274669" sldId="335"/>
            <ac:inkMk id="154" creationId="{43E556B9-144C-8497-983A-4D2485BDA69E}"/>
          </ac:inkMkLst>
        </pc:inkChg>
        <pc:inkChg chg="add mod">
          <ac:chgData name="Michael Kuniega" userId="999f7fd1-0dc3-4cba-81fd-6a42a8d75a98" providerId="ADAL" clId="{DA7533F6-1196-4316-9E49-784A3F7F72DB}" dt="2022-12-27T02:05:12.808" v="1986"/>
          <ac:inkMkLst>
            <pc:docMk/>
            <pc:sldMk cId="2167274669" sldId="335"/>
            <ac:inkMk id="155" creationId="{6DE56CCB-84DD-D9B3-5F3B-48C843C0252A}"/>
          </ac:inkMkLst>
        </pc:inkChg>
        <pc:inkChg chg="add mod">
          <ac:chgData name="Michael Kuniega" userId="999f7fd1-0dc3-4cba-81fd-6a42a8d75a98" providerId="ADAL" clId="{DA7533F6-1196-4316-9E49-784A3F7F72DB}" dt="2022-12-27T02:05:12.808" v="1986"/>
          <ac:inkMkLst>
            <pc:docMk/>
            <pc:sldMk cId="2167274669" sldId="335"/>
            <ac:inkMk id="156" creationId="{913FE285-A14E-7F40-5673-D3C829221DB0}"/>
          </ac:inkMkLst>
        </pc:inkChg>
        <pc:inkChg chg="add mod">
          <ac:chgData name="Michael Kuniega" userId="999f7fd1-0dc3-4cba-81fd-6a42a8d75a98" providerId="ADAL" clId="{DA7533F6-1196-4316-9E49-784A3F7F72DB}" dt="2022-12-27T02:05:12.808" v="1986"/>
          <ac:inkMkLst>
            <pc:docMk/>
            <pc:sldMk cId="2167274669" sldId="335"/>
            <ac:inkMk id="158" creationId="{B893C454-0F0F-9170-FB85-5E9411233022}"/>
          </ac:inkMkLst>
        </pc:inkChg>
        <pc:inkChg chg="add mod">
          <ac:chgData name="Michael Kuniega" userId="999f7fd1-0dc3-4cba-81fd-6a42a8d75a98" providerId="ADAL" clId="{DA7533F6-1196-4316-9E49-784A3F7F72DB}" dt="2022-12-27T02:05:12.808" v="1986"/>
          <ac:inkMkLst>
            <pc:docMk/>
            <pc:sldMk cId="2167274669" sldId="335"/>
            <ac:inkMk id="159" creationId="{BD042B46-DA99-EBB1-1AD8-C5D84B18F232}"/>
          </ac:inkMkLst>
        </pc:inkChg>
        <pc:inkChg chg="add mod">
          <ac:chgData name="Michael Kuniega" userId="999f7fd1-0dc3-4cba-81fd-6a42a8d75a98" providerId="ADAL" clId="{DA7533F6-1196-4316-9E49-784A3F7F72DB}" dt="2022-12-27T02:05:12.808" v="1986"/>
          <ac:inkMkLst>
            <pc:docMk/>
            <pc:sldMk cId="2167274669" sldId="335"/>
            <ac:inkMk id="160" creationId="{078C046F-4A63-313A-32B5-C10D4869BEDD}"/>
          </ac:inkMkLst>
        </pc:inkChg>
        <pc:inkChg chg="add mod">
          <ac:chgData name="Michael Kuniega" userId="999f7fd1-0dc3-4cba-81fd-6a42a8d75a98" providerId="ADAL" clId="{DA7533F6-1196-4316-9E49-784A3F7F72DB}" dt="2022-12-27T02:05:12.808" v="1986"/>
          <ac:inkMkLst>
            <pc:docMk/>
            <pc:sldMk cId="2167274669" sldId="335"/>
            <ac:inkMk id="161" creationId="{276A8D72-7C67-4743-5750-3091DAC86421}"/>
          </ac:inkMkLst>
        </pc:inkChg>
        <pc:inkChg chg="add mod">
          <ac:chgData name="Michael Kuniega" userId="999f7fd1-0dc3-4cba-81fd-6a42a8d75a98" providerId="ADAL" clId="{DA7533F6-1196-4316-9E49-784A3F7F72DB}" dt="2022-12-27T02:05:12.808" v="1986"/>
          <ac:inkMkLst>
            <pc:docMk/>
            <pc:sldMk cId="2167274669" sldId="335"/>
            <ac:inkMk id="162" creationId="{D9576434-18E9-019A-5B00-FE642A84D7DF}"/>
          </ac:inkMkLst>
        </pc:inkChg>
        <pc:inkChg chg="add mod">
          <ac:chgData name="Michael Kuniega" userId="999f7fd1-0dc3-4cba-81fd-6a42a8d75a98" providerId="ADAL" clId="{DA7533F6-1196-4316-9E49-784A3F7F72DB}" dt="2022-12-27T02:05:12.808" v="1986"/>
          <ac:inkMkLst>
            <pc:docMk/>
            <pc:sldMk cId="2167274669" sldId="335"/>
            <ac:inkMk id="163" creationId="{134A9372-D468-E599-4C0B-9642E76FC95C}"/>
          </ac:inkMkLst>
        </pc:inkChg>
        <pc:inkChg chg="add mod">
          <ac:chgData name="Michael Kuniega" userId="999f7fd1-0dc3-4cba-81fd-6a42a8d75a98" providerId="ADAL" clId="{DA7533F6-1196-4316-9E49-784A3F7F72DB}" dt="2022-12-27T02:05:12.808" v="1986"/>
          <ac:inkMkLst>
            <pc:docMk/>
            <pc:sldMk cId="2167274669" sldId="335"/>
            <ac:inkMk id="164" creationId="{97A205FB-6A80-1B77-6C04-AA5E8B020E5C}"/>
          </ac:inkMkLst>
        </pc:inkChg>
        <pc:inkChg chg="add mod">
          <ac:chgData name="Michael Kuniega" userId="999f7fd1-0dc3-4cba-81fd-6a42a8d75a98" providerId="ADAL" clId="{DA7533F6-1196-4316-9E49-784A3F7F72DB}" dt="2022-12-27T02:05:21.574" v="2002"/>
          <ac:inkMkLst>
            <pc:docMk/>
            <pc:sldMk cId="2167274669" sldId="335"/>
            <ac:inkMk id="166" creationId="{BA024CF1-E320-EA5F-D5B5-D2D4045BDF34}"/>
          </ac:inkMkLst>
        </pc:inkChg>
        <pc:inkChg chg="add mod">
          <ac:chgData name="Michael Kuniega" userId="999f7fd1-0dc3-4cba-81fd-6a42a8d75a98" providerId="ADAL" clId="{DA7533F6-1196-4316-9E49-784A3F7F72DB}" dt="2022-12-27T02:05:21.574" v="2002"/>
          <ac:inkMkLst>
            <pc:docMk/>
            <pc:sldMk cId="2167274669" sldId="335"/>
            <ac:inkMk id="167" creationId="{38E2457D-4A17-24EF-6EF9-BF000B96A325}"/>
          </ac:inkMkLst>
        </pc:inkChg>
        <pc:inkChg chg="add mod">
          <ac:chgData name="Michael Kuniega" userId="999f7fd1-0dc3-4cba-81fd-6a42a8d75a98" providerId="ADAL" clId="{DA7533F6-1196-4316-9E49-784A3F7F72DB}" dt="2022-12-27T02:05:21.574" v="2002"/>
          <ac:inkMkLst>
            <pc:docMk/>
            <pc:sldMk cId="2167274669" sldId="335"/>
            <ac:inkMk id="168" creationId="{69AB1CAB-27E8-96B3-22C2-3BBE1D056814}"/>
          </ac:inkMkLst>
        </pc:inkChg>
        <pc:inkChg chg="add mod">
          <ac:chgData name="Michael Kuniega" userId="999f7fd1-0dc3-4cba-81fd-6a42a8d75a98" providerId="ADAL" clId="{DA7533F6-1196-4316-9E49-784A3F7F72DB}" dt="2022-12-27T02:05:21.574" v="2002"/>
          <ac:inkMkLst>
            <pc:docMk/>
            <pc:sldMk cId="2167274669" sldId="335"/>
            <ac:inkMk id="169" creationId="{349985BF-231C-AF0C-5FE9-3AC91FB54141}"/>
          </ac:inkMkLst>
        </pc:inkChg>
        <pc:inkChg chg="add mod">
          <ac:chgData name="Michael Kuniega" userId="999f7fd1-0dc3-4cba-81fd-6a42a8d75a98" providerId="ADAL" clId="{DA7533F6-1196-4316-9E49-784A3F7F72DB}" dt="2022-12-27T02:05:21.574" v="2002"/>
          <ac:inkMkLst>
            <pc:docMk/>
            <pc:sldMk cId="2167274669" sldId="335"/>
            <ac:inkMk id="170" creationId="{9F02137B-5E65-FDB5-0187-6AF5DC0016E9}"/>
          </ac:inkMkLst>
        </pc:inkChg>
        <pc:inkChg chg="add mod">
          <ac:chgData name="Michael Kuniega" userId="999f7fd1-0dc3-4cba-81fd-6a42a8d75a98" providerId="ADAL" clId="{DA7533F6-1196-4316-9E49-784A3F7F72DB}" dt="2022-12-27T02:05:21.574" v="2002"/>
          <ac:inkMkLst>
            <pc:docMk/>
            <pc:sldMk cId="2167274669" sldId="335"/>
            <ac:inkMk id="171" creationId="{A3FC5E63-AAA6-6BF6-DCA9-3E25B49FD216}"/>
          </ac:inkMkLst>
        </pc:inkChg>
        <pc:inkChg chg="add mod">
          <ac:chgData name="Michael Kuniega" userId="999f7fd1-0dc3-4cba-81fd-6a42a8d75a98" providerId="ADAL" clId="{DA7533F6-1196-4316-9E49-784A3F7F72DB}" dt="2022-12-27T02:05:21.574" v="2002"/>
          <ac:inkMkLst>
            <pc:docMk/>
            <pc:sldMk cId="2167274669" sldId="335"/>
            <ac:inkMk id="172" creationId="{AEBD6CDF-ADDB-3936-2D93-AE8966CFA30B}"/>
          </ac:inkMkLst>
        </pc:inkChg>
        <pc:inkChg chg="add mod">
          <ac:chgData name="Michael Kuniega" userId="999f7fd1-0dc3-4cba-81fd-6a42a8d75a98" providerId="ADAL" clId="{DA7533F6-1196-4316-9E49-784A3F7F72DB}" dt="2022-12-27T02:05:21.574" v="2002"/>
          <ac:inkMkLst>
            <pc:docMk/>
            <pc:sldMk cId="2167274669" sldId="335"/>
            <ac:inkMk id="173" creationId="{C45AE007-646B-5F2A-0D6B-EE65F07EBDA1}"/>
          </ac:inkMkLst>
        </pc:inkChg>
        <pc:inkChg chg="add mod">
          <ac:chgData name="Michael Kuniega" userId="999f7fd1-0dc3-4cba-81fd-6a42a8d75a98" providerId="ADAL" clId="{DA7533F6-1196-4316-9E49-784A3F7F72DB}" dt="2022-12-27T02:05:21.574" v="2002"/>
          <ac:inkMkLst>
            <pc:docMk/>
            <pc:sldMk cId="2167274669" sldId="335"/>
            <ac:inkMk id="174" creationId="{8FF0B45A-226A-D1FF-06B1-2B565E38208D}"/>
          </ac:inkMkLst>
        </pc:inkChg>
        <pc:inkChg chg="add mod">
          <ac:chgData name="Michael Kuniega" userId="999f7fd1-0dc3-4cba-81fd-6a42a8d75a98" providerId="ADAL" clId="{DA7533F6-1196-4316-9E49-784A3F7F72DB}" dt="2022-12-27T02:05:21.574" v="2002"/>
          <ac:inkMkLst>
            <pc:docMk/>
            <pc:sldMk cId="2167274669" sldId="335"/>
            <ac:inkMk id="175" creationId="{06626195-1397-97E6-61E9-3D7F35040106}"/>
          </ac:inkMkLst>
        </pc:inkChg>
        <pc:inkChg chg="add mod">
          <ac:chgData name="Michael Kuniega" userId="999f7fd1-0dc3-4cba-81fd-6a42a8d75a98" providerId="ADAL" clId="{DA7533F6-1196-4316-9E49-784A3F7F72DB}" dt="2022-12-27T02:05:21.574" v="2002"/>
          <ac:inkMkLst>
            <pc:docMk/>
            <pc:sldMk cId="2167274669" sldId="335"/>
            <ac:inkMk id="176" creationId="{B868E79F-E1D6-B711-C6AC-72AC098DD488}"/>
          </ac:inkMkLst>
        </pc:inkChg>
        <pc:inkChg chg="add mod">
          <ac:chgData name="Michael Kuniega" userId="999f7fd1-0dc3-4cba-81fd-6a42a8d75a98" providerId="ADAL" clId="{DA7533F6-1196-4316-9E49-784A3F7F72DB}" dt="2022-12-27T02:05:21.574" v="2002"/>
          <ac:inkMkLst>
            <pc:docMk/>
            <pc:sldMk cId="2167274669" sldId="335"/>
            <ac:inkMk id="177" creationId="{D0FCE412-C56B-EE62-F75E-F4C374DF8201}"/>
          </ac:inkMkLst>
        </pc:inkChg>
        <pc:inkChg chg="add mod">
          <ac:chgData name="Michael Kuniega" userId="999f7fd1-0dc3-4cba-81fd-6a42a8d75a98" providerId="ADAL" clId="{DA7533F6-1196-4316-9E49-784A3F7F72DB}" dt="2022-12-27T02:05:21.574" v="2002"/>
          <ac:inkMkLst>
            <pc:docMk/>
            <pc:sldMk cId="2167274669" sldId="335"/>
            <ac:inkMk id="178" creationId="{03E8DD93-AF54-65F6-C8D6-7EBD2A53DF55}"/>
          </ac:inkMkLst>
        </pc:inkChg>
        <pc:inkChg chg="add mod">
          <ac:chgData name="Michael Kuniega" userId="999f7fd1-0dc3-4cba-81fd-6a42a8d75a98" providerId="ADAL" clId="{DA7533F6-1196-4316-9E49-784A3F7F72DB}" dt="2022-12-27T02:05:21.574" v="2002"/>
          <ac:inkMkLst>
            <pc:docMk/>
            <pc:sldMk cId="2167274669" sldId="335"/>
            <ac:inkMk id="179" creationId="{37F09B87-6BD4-321D-3931-E1BFC4A3979F}"/>
          </ac:inkMkLst>
        </pc:inkChg>
        <pc:inkChg chg="add mod">
          <ac:chgData name="Michael Kuniega" userId="999f7fd1-0dc3-4cba-81fd-6a42a8d75a98" providerId="ADAL" clId="{DA7533F6-1196-4316-9E49-784A3F7F72DB}" dt="2022-12-27T02:05:21.574" v="2002"/>
          <ac:inkMkLst>
            <pc:docMk/>
            <pc:sldMk cId="2167274669" sldId="335"/>
            <ac:inkMk id="180" creationId="{2B8FF098-9F51-B3C1-61CA-620912392385}"/>
          </ac:inkMkLst>
        </pc:inkChg>
        <pc:inkChg chg="add mod">
          <ac:chgData name="Michael Kuniega" userId="999f7fd1-0dc3-4cba-81fd-6a42a8d75a98" providerId="ADAL" clId="{DA7533F6-1196-4316-9E49-784A3F7F72DB}" dt="2022-12-27T02:05:33.623" v="2023"/>
          <ac:inkMkLst>
            <pc:docMk/>
            <pc:sldMk cId="2167274669" sldId="335"/>
            <ac:inkMk id="182" creationId="{9463F020-FBF4-33B1-A6F8-988FBF294975}"/>
          </ac:inkMkLst>
        </pc:inkChg>
        <pc:inkChg chg="add mod">
          <ac:chgData name="Michael Kuniega" userId="999f7fd1-0dc3-4cba-81fd-6a42a8d75a98" providerId="ADAL" clId="{DA7533F6-1196-4316-9E49-784A3F7F72DB}" dt="2022-12-27T02:05:33.623" v="2023"/>
          <ac:inkMkLst>
            <pc:docMk/>
            <pc:sldMk cId="2167274669" sldId="335"/>
            <ac:inkMk id="183" creationId="{D9F54FB3-5FC9-2BE4-65AB-EE16DA87B71F}"/>
          </ac:inkMkLst>
        </pc:inkChg>
        <pc:inkChg chg="add mod">
          <ac:chgData name="Michael Kuniega" userId="999f7fd1-0dc3-4cba-81fd-6a42a8d75a98" providerId="ADAL" clId="{DA7533F6-1196-4316-9E49-784A3F7F72DB}" dt="2022-12-27T02:05:33.623" v="2023"/>
          <ac:inkMkLst>
            <pc:docMk/>
            <pc:sldMk cId="2167274669" sldId="335"/>
            <ac:inkMk id="184" creationId="{D89800BE-46ED-5545-535A-1FD5236E97BF}"/>
          </ac:inkMkLst>
        </pc:inkChg>
        <pc:inkChg chg="add mod">
          <ac:chgData name="Michael Kuniega" userId="999f7fd1-0dc3-4cba-81fd-6a42a8d75a98" providerId="ADAL" clId="{DA7533F6-1196-4316-9E49-784A3F7F72DB}" dt="2022-12-27T02:05:33.623" v="2023"/>
          <ac:inkMkLst>
            <pc:docMk/>
            <pc:sldMk cId="2167274669" sldId="335"/>
            <ac:inkMk id="185" creationId="{BEA4AF8F-4283-198C-73C1-8481585F2C9E}"/>
          </ac:inkMkLst>
        </pc:inkChg>
        <pc:inkChg chg="add mod">
          <ac:chgData name="Michael Kuniega" userId="999f7fd1-0dc3-4cba-81fd-6a42a8d75a98" providerId="ADAL" clId="{DA7533F6-1196-4316-9E49-784A3F7F72DB}" dt="2022-12-27T02:05:33.623" v="2023"/>
          <ac:inkMkLst>
            <pc:docMk/>
            <pc:sldMk cId="2167274669" sldId="335"/>
            <ac:inkMk id="186" creationId="{5DFA6527-C774-791C-9A94-34B7BE57B9A9}"/>
          </ac:inkMkLst>
        </pc:inkChg>
        <pc:inkChg chg="add mod">
          <ac:chgData name="Michael Kuniega" userId="999f7fd1-0dc3-4cba-81fd-6a42a8d75a98" providerId="ADAL" clId="{DA7533F6-1196-4316-9E49-784A3F7F72DB}" dt="2022-12-27T02:05:33.623" v="2023"/>
          <ac:inkMkLst>
            <pc:docMk/>
            <pc:sldMk cId="2167274669" sldId="335"/>
            <ac:inkMk id="187" creationId="{B2B3320E-6D16-B273-E714-554A5FB34D09}"/>
          </ac:inkMkLst>
        </pc:inkChg>
        <pc:inkChg chg="add mod">
          <ac:chgData name="Michael Kuniega" userId="999f7fd1-0dc3-4cba-81fd-6a42a8d75a98" providerId="ADAL" clId="{DA7533F6-1196-4316-9E49-784A3F7F72DB}" dt="2022-12-27T02:05:33.623" v="2023"/>
          <ac:inkMkLst>
            <pc:docMk/>
            <pc:sldMk cId="2167274669" sldId="335"/>
            <ac:inkMk id="188" creationId="{D864DD8A-70DE-FBF8-2317-B72E981713C8}"/>
          </ac:inkMkLst>
        </pc:inkChg>
        <pc:inkChg chg="add mod">
          <ac:chgData name="Michael Kuniega" userId="999f7fd1-0dc3-4cba-81fd-6a42a8d75a98" providerId="ADAL" clId="{DA7533F6-1196-4316-9E49-784A3F7F72DB}" dt="2022-12-27T02:05:33.623" v="2023"/>
          <ac:inkMkLst>
            <pc:docMk/>
            <pc:sldMk cId="2167274669" sldId="335"/>
            <ac:inkMk id="189" creationId="{EC8BB0F8-3395-DBE4-3F8C-B83DFD56D5B2}"/>
          </ac:inkMkLst>
        </pc:inkChg>
        <pc:inkChg chg="add mod">
          <ac:chgData name="Michael Kuniega" userId="999f7fd1-0dc3-4cba-81fd-6a42a8d75a98" providerId="ADAL" clId="{DA7533F6-1196-4316-9E49-784A3F7F72DB}" dt="2022-12-27T02:05:33.623" v="2023"/>
          <ac:inkMkLst>
            <pc:docMk/>
            <pc:sldMk cId="2167274669" sldId="335"/>
            <ac:inkMk id="191" creationId="{09DC7A6B-E2C1-153A-2338-56D19B56A4B6}"/>
          </ac:inkMkLst>
        </pc:inkChg>
        <pc:inkChg chg="add mod">
          <ac:chgData name="Michael Kuniega" userId="999f7fd1-0dc3-4cba-81fd-6a42a8d75a98" providerId="ADAL" clId="{DA7533F6-1196-4316-9E49-784A3F7F72DB}" dt="2022-12-27T02:05:33.623" v="2023"/>
          <ac:inkMkLst>
            <pc:docMk/>
            <pc:sldMk cId="2167274669" sldId="335"/>
            <ac:inkMk id="192" creationId="{3CF69D5A-FF18-A922-159F-5FDCFF99305B}"/>
          </ac:inkMkLst>
        </pc:inkChg>
        <pc:inkChg chg="add mod">
          <ac:chgData name="Michael Kuniega" userId="999f7fd1-0dc3-4cba-81fd-6a42a8d75a98" providerId="ADAL" clId="{DA7533F6-1196-4316-9E49-784A3F7F72DB}" dt="2022-12-27T02:05:33.623" v="2023"/>
          <ac:inkMkLst>
            <pc:docMk/>
            <pc:sldMk cId="2167274669" sldId="335"/>
            <ac:inkMk id="193" creationId="{62E205E9-9E07-555A-3BAD-154A21375BEF}"/>
          </ac:inkMkLst>
        </pc:inkChg>
        <pc:inkChg chg="add mod">
          <ac:chgData name="Michael Kuniega" userId="999f7fd1-0dc3-4cba-81fd-6a42a8d75a98" providerId="ADAL" clId="{DA7533F6-1196-4316-9E49-784A3F7F72DB}" dt="2022-12-27T02:05:33.623" v="2023"/>
          <ac:inkMkLst>
            <pc:docMk/>
            <pc:sldMk cId="2167274669" sldId="335"/>
            <ac:inkMk id="194" creationId="{A1B3CD44-8AE1-1189-973D-FC2301C40AA9}"/>
          </ac:inkMkLst>
        </pc:inkChg>
        <pc:inkChg chg="add mod">
          <ac:chgData name="Michael Kuniega" userId="999f7fd1-0dc3-4cba-81fd-6a42a8d75a98" providerId="ADAL" clId="{DA7533F6-1196-4316-9E49-784A3F7F72DB}" dt="2022-12-27T02:05:33.623" v="2023"/>
          <ac:inkMkLst>
            <pc:docMk/>
            <pc:sldMk cId="2167274669" sldId="335"/>
            <ac:inkMk id="195" creationId="{3C0F93AB-ECEC-2436-5F4D-EDA6CDB3EF73}"/>
          </ac:inkMkLst>
        </pc:inkChg>
        <pc:inkChg chg="add mod">
          <ac:chgData name="Michael Kuniega" userId="999f7fd1-0dc3-4cba-81fd-6a42a8d75a98" providerId="ADAL" clId="{DA7533F6-1196-4316-9E49-784A3F7F72DB}" dt="2022-12-27T02:05:33.623" v="2023"/>
          <ac:inkMkLst>
            <pc:docMk/>
            <pc:sldMk cId="2167274669" sldId="335"/>
            <ac:inkMk id="196" creationId="{88A3A0E1-3567-A9EE-27E3-D089CF260FE9}"/>
          </ac:inkMkLst>
        </pc:inkChg>
        <pc:inkChg chg="add mod">
          <ac:chgData name="Michael Kuniega" userId="999f7fd1-0dc3-4cba-81fd-6a42a8d75a98" providerId="ADAL" clId="{DA7533F6-1196-4316-9E49-784A3F7F72DB}" dt="2022-12-27T02:05:33.623" v="2023"/>
          <ac:inkMkLst>
            <pc:docMk/>
            <pc:sldMk cId="2167274669" sldId="335"/>
            <ac:inkMk id="197" creationId="{C01B4951-4DCC-D6F5-C615-F4B90F2FE37F}"/>
          </ac:inkMkLst>
        </pc:inkChg>
        <pc:inkChg chg="add mod">
          <ac:chgData name="Michael Kuniega" userId="999f7fd1-0dc3-4cba-81fd-6a42a8d75a98" providerId="ADAL" clId="{DA7533F6-1196-4316-9E49-784A3F7F72DB}" dt="2022-12-27T02:05:33.623" v="2023"/>
          <ac:inkMkLst>
            <pc:docMk/>
            <pc:sldMk cId="2167274669" sldId="335"/>
            <ac:inkMk id="198" creationId="{B2479BD8-09E3-EF39-237E-871737CACF4A}"/>
          </ac:inkMkLst>
        </pc:inkChg>
        <pc:inkChg chg="add mod">
          <ac:chgData name="Michael Kuniega" userId="999f7fd1-0dc3-4cba-81fd-6a42a8d75a98" providerId="ADAL" clId="{DA7533F6-1196-4316-9E49-784A3F7F72DB}" dt="2022-12-27T02:05:33.623" v="2023"/>
          <ac:inkMkLst>
            <pc:docMk/>
            <pc:sldMk cId="2167274669" sldId="335"/>
            <ac:inkMk id="199" creationId="{CD0F917C-7B31-7C0C-7DF0-77F117F30F3B}"/>
          </ac:inkMkLst>
        </pc:inkChg>
        <pc:inkChg chg="add mod">
          <ac:chgData name="Michael Kuniega" userId="999f7fd1-0dc3-4cba-81fd-6a42a8d75a98" providerId="ADAL" clId="{DA7533F6-1196-4316-9E49-784A3F7F72DB}" dt="2022-12-27T02:05:33.623" v="2023"/>
          <ac:inkMkLst>
            <pc:docMk/>
            <pc:sldMk cId="2167274669" sldId="335"/>
            <ac:inkMk id="200" creationId="{AC684C18-C1E3-FE10-21F1-247494DABD0A}"/>
          </ac:inkMkLst>
        </pc:inkChg>
        <pc:inkChg chg="add mod">
          <ac:chgData name="Michael Kuniega" userId="999f7fd1-0dc3-4cba-81fd-6a42a8d75a98" providerId="ADAL" clId="{DA7533F6-1196-4316-9E49-784A3F7F72DB}" dt="2022-12-27T02:05:33.623" v="2023"/>
          <ac:inkMkLst>
            <pc:docMk/>
            <pc:sldMk cId="2167274669" sldId="335"/>
            <ac:inkMk id="201" creationId="{E6629A1C-648D-9E4F-6809-7835E3F92D76}"/>
          </ac:inkMkLst>
        </pc:inkChg>
        <pc:cxnChg chg="mod">
          <ac:chgData name="Michael Kuniega" userId="999f7fd1-0dc3-4cba-81fd-6a42a8d75a98" providerId="ADAL" clId="{DA7533F6-1196-4316-9E49-784A3F7F72DB}" dt="2022-12-27T01:55:53.726" v="1615" actId="1076"/>
          <ac:cxnSpMkLst>
            <pc:docMk/>
            <pc:sldMk cId="2167274669" sldId="335"/>
            <ac:cxnSpMk id="7" creationId="{F23FB065-9B4B-20C1-B378-B288AC057DAF}"/>
          </ac:cxnSpMkLst>
        </pc:cxnChg>
        <pc:cxnChg chg="del">
          <ac:chgData name="Michael Kuniega" userId="999f7fd1-0dc3-4cba-81fd-6a42a8d75a98" providerId="ADAL" clId="{DA7533F6-1196-4316-9E49-784A3F7F72DB}" dt="2022-12-27T01:53:24.327" v="1564" actId="478"/>
          <ac:cxnSpMkLst>
            <pc:docMk/>
            <pc:sldMk cId="2167274669" sldId="335"/>
            <ac:cxnSpMk id="59" creationId="{2365A16F-F636-0175-8B44-61E4BEEB6206}"/>
          </ac:cxnSpMkLst>
        </pc:cxnChg>
        <pc:cxnChg chg="del">
          <ac:chgData name="Michael Kuniega" userId="999f7fd1-0dc3-4cba-81fd-6a42a8d75a98" providerId="ADAL" clId="{DA7533F6-1196-4316-9E49-784A3F7F72DB}" dt="2022-12-27T01:53:25.930" v="1565" actId="478"/>
          <ac:cxnSpMkLst>
            <pc:docMk/>
            <pc:sldMk cId="2167274669" sldId="335"/>
            <ac:cxnSpMk id="63" creationId="{0B73EDCB-613C-8127-D78A-DBB617FAF3FC}"/>
          </ac:cxnSpMkLst>
        </pc:cxn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15:01.5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483 8 6144,'-5'0'11640,"-8"-3"-8285,-13-1-2457,-245 15 1128,155-10-2002,64-2 1968,52 7-1949,0 15-39,5 208-19,0 16 22,-2-27-8,10 253 38,-9-266-69,-4-204 357,18-2-373,7-6 121,0 1-1,1 1 1,43-3-1,79 5 233,-110 3-286,-15 0 106,40 5 0,-62-5-194,-1-1 0,1 1 0,-1 0 0,0 0 0,1 0 0,-1 0 0,0 0 0,1 0 0,-1 1 0,0-1-1,1 0 1,-1 0 0,0 0 0,1 0 0,-1 0 0,0 0 0,0 1 0,1-1 0,-1 0 0,0 0 0,0 0 0,1 1 0,-1-1 0,0 0 0,0 0 0,1 1-1,-1-1 1,0 0 0,0 1 0,0-1 0,0 0 0,1 0 0,-1 1 0,-7 8-4649,1-2 2312,1 1-3033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0:13.2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120 148 7040,'-5'-50'5701,"1"-48"1205,0 105-4800,0 11-1470,-18 157 542,-45 239-1156,56-316-533,9-33-2866,2-63 1191,0-12-2375,4-1 567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16:54.7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8 9472,'-8'-8'12120,"11"14"-7842,2 0-4917,6 0 1216,1 0 0,-1-1 0,21 7 0,13 5 32,-24-8-371,0 0-1,0-2 0,27 6 1,68 9 274,24 1 21,-108-22-1584,-20-2-2612,-12 1 3386,0 0 0,1 0 0,-1 0 0,1 0 0,-1 0 0,0 0 0,1 0 0,-1 0 0,0-1 0,1 1 0,-1 0 0,0 0 0,4-5-3601,-4 4 3319,5-7-5120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2:14.5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28 12800,'0'0'4202,"9"0"689,110-10-709,-83 5-4094,72 0-1,-61 8-149,-10 0-1661,0-2-1,47-4 1,-16-5-4751,-33 4 1818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2:24.3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24 8960,'17'1'10345,"5"1"-9505,25-2 1,71-12-215,17-1-505,-44 12-92,-53 1-496,-37 0 337,1 0-1,-1 0 1,0 0-1,1 0 0,-1 0 1,1 1-1,-1-1 1,0 0-1,1 1 0,-1-1 1,0 1-1,1 0 1,-1-1-1,0 1 0,0 0 1,2 1-1,8 13-4198,-7-7-49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2:24.6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104 0 9344,'-2'3'877,"0"-1"0,0 0 0,0 1 0,0-1 0,1 1 0,-1-1-1,1 1 1,-1 0 0,1-1 0,-1 6 0,-6 10 452,1-2-1195,1 0-1,0 0 0,-6 29 0,-4 54 350,9-51-400,-15 97-2168,21-108-4032,10-43-539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2:25.0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 3 11008,'-14'-2'8528,"15"8"-7803,14 16-385,0 0 0,1 0 0,31 30 0,5 8-298,-50-58-62,34 44-780,75 72-1,-105-114-484,-6-4 1207,0 0 1,1 0 0,-1 0 0,0 0 0,0 0-1,0 0 1,0 0 0,0 0 0,0 0 0,1 0-1,-1 0 1,0 0 0,0 0 0,0 0-1,0 0 1,0 0 0,0 0 0,0 0 0,1 0-1,-1 0 1,0-1 0,0 1-155,0 0 155,0 0 0,0 0 0,0 0-1,0 0 1,0 0 0,0-1 0,0 1-1,0 0 1,1 0 0,-1 0 0,0 0 0,0 0-1,0 0 1,0 0 0,0-1 0,0 1 0,0 0-1,0 0 1,0 0 0,0 0 0,-1 0-1,1-1 1,0-6-4221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2:25.4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1 102 9728,'0'0'3120,"5"-12"389,1 4-3243,-1 1 1,1 0-1,0 1 0,1-1 1,0 1-1,0 0 0,0 1 1,1 0-1,-1 0 0,1 1 1,0-1-1,1 2 1,-1-1-1,1 1 0,0 1 1,-1-1-1,14 0 0,-20 2-202,0 1 0,0 0 0,0 0 0,0 0 0,0 1-1,-1-1 1,1 0 0,0 1 0,0-1 0,0 1 0,-1 0 0,1-1-1,0 1 1,-1 0 0,1 0 0,-1 0 0,3 2 0,-2-1 37,0 0 0,0 0 1,0 1-1,0-1 0,-1 1 1,1 0-1,-1-1 1,1 1-1,0 5 0,1 1 94,0 1 0,-2-1 0,1 1 1,-1 0-1,0 14 0,-2 4 256,-9 44 0,2-8-116,7-61-335,1 1 0,0-1 0,0 0 0,0 1 1,1-1-1,-1 0 0,1 0 0,0 1 0,0-1 0,0 0 1,0 0-1,0 0 0,1 0 0,-1 0 0,1 0 0,0 0 0,0-1 1,4 6-1,-2-6-9,-1 1 0,0 0 1,1-1-1,0 0 0,-1 0 0,1 0 1,0 0-1,0 0 0,0-1 0,0 0 1,1 0-1,-1 0 0,0 0 1,7 0-1,2-1-347,0-1 1,0 0-1,0-1 1,25-7-1,-2 0-4309,-26 8 1732,2 1-1861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2:25.8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1 236 9728,'0'-1'252,"0"0"1,0 0 0,0 0-1,1 1 1,-1-1 0,0 0-1,0 0 1,1 1 0,-1-1 0,1 0-1,-1 0 1,1 1 0,-1-1-1,1 1 1,-1-1 0,1 0-1,-1 1 1,1-1 0,0 1-1,-1 0 1,1-1 0,0 1-1,0-1 1,-1 1 0,2 0-1,22-7 1622,-21 6-1486,135-25 2868,31-8-2133,41-8-712,4 0-1201,-19 2-4147,-146 30 3005,41-8-2910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2:28.9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63 62 7552,'0'-41'3782,"0"20"2206,-1 24-5460,-30 264 2103,18-2-2075,13-264-554,-18 759 436,36-94-1820,8-462-1583,-25-192 2255,1-1-1,1 0 1,0 0-1,1 0 1,0-1-1,0 1 1,1-1-1,10 15 1,10 3-3146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2:30.6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9 8064,'-7'-9'7970,"6"16"-5731,8 24-3464,-5-25 2043,35 184 559,-15-66-1053,13 57-103,63 266-58,-92-425-176,56 177-1136,-62-197 943,1 0 1,0-1-1,-1 1 0,1 0 1,0-1-1,0 1 1,0 0-1,0-1 1,0 1-1,1-1 0,-1 0 1,0 1-1,1-1 1,-1 0-1,1 0 1,-1 0-1,1 0 0,-1 0 1,1 0-1,0 0 1,2 0-1,9 0-3724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2:31.0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 1 10368,'-12'2'4594,"12"-2"-4527,0 0 1,0 1 0,0-1 0,0 0-1,0 0 1,0 0 0,0 0 0,-1 1-1,1-1 1,0 0 0,0 0 0,0 0-1,0 0 1,0 0 0,0 1-1,0-1 1,0 0 0,0 0 0,0 0-1,1 0 1,-1 1 0,0-1 0,0 0-1,0 0 1,0 0 0,0 0 0,0 0-1,0 1 1,0-1 0,0 0-1,0 0 1,0 0 0,1 0 0,-1 0-1,0 0 1,0 1 0,2 0 58,0 1 1,0-1-1,0 0 1,0 1-1,0-1 1,0 0-1,4 1 0,4 1 41,1-1 0,-1 0 1,0 0-1,1-1 0,16 0 0,54-7 393,-32 1-389,236-7-2347,-221 12-3499,-47 0 1985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2:31.5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205 6 11264,'-5'-5'7810,"5"5"-7587,-4 8 1765,0 20-2254,4-27 606,-23 155 638,16-116-830,-56 227 26,20-100-167,25-92-8,-19 97-2670,36-161 1393,1-11 1248,0 0 0,0 0 1,0-1-1,0 1 0,0 0 0,0 0 0,0 0 0,0 0 0,0 0 1,0 0-1,0 0 0,0 0 0,0 0 0,0 0 0,0 0 1,0 0-1,0 0 0,0 0 0,0 0 0,0 0 0,1 0 0,-1 0 1,0 0-1,0 0 0,0 0 0,0 0 0,0-1 0,0 1 1,0 0-1,0 0 0,0 0 0,0 0 0,0 0 0,0 0 0,0 0 1,0 0-1,0 0 0,0 0 0,0 0 0,0 0 0,0 0 0,0 0 1,0 0-1,1 0 0,-1 0 0,0 0 0,0 0 0,0 0 1,0 0-1,0 0 0,0 0 0,0 0 0,0 0 0,0 0 0,0 1 1,0-1-1,0 0 0,0 0 0,0 0 0,0 0 0,0 0 1,0 0-1,0 0 0,0 0 0,0 0 0,0 0 0,7-19-3278,-2-7 380,3-7-640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16:56.0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1146 8704,'-7'0'11295,"11"6"-7696,6-1-3752,-1-4 407,0-1 1,0-1 0,0 1 0,0-1 0,0-1 0,0 0 0,0 0-1,13-5 1,-9 2-58,-1 2-95,0 0 1,-1-1-1,0-1 0,0 0 0,0-1 0,-1 0 0,0 0 0,0-1 1,0 0-1,-1-1 0,0 0 0,15-19 0,-10 6-42,-1 0 0,-2-2-1,0 0 1,8-27 0,0-4-76,10-59 0,0-69-187,-21 73-239,-8-141-1,-12 53 91,13 368 379,11 50 53,6 32-166,-13-196 130,17 71 0,-16-101-29,2-1-1,0 0 0,2-1 1,25 46-1,7-6-1960,-42-65 1827,0 0 1,0 0-1,0 1 1,0-1-1,1 0 0,-1 0 1,0 0-1,0 1 1,0-1-1,1 0 1,-1 0-1,0 0 1,0 0-1,0 0 1,1 1-1,-1-1 1,0 0-1,0 0 1,1 0-1,-1 0 1,0 0-1,1 0 1,-1 0-1,0 0 1,0 0-1,1 0 1,-1 0-1,0 0 1,0 0-1,1 0 1,-1 0-1,0 0 1,0-1-1,1 1 0,-1 0 1,0 0-1,0 0 1,1 0-1,-1 0 1,0-1-1,0 1 1,0 0-1,1 0 1,-1-1-1,6-10-4979,-5 4 581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2:31.8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10880,'2'7'8489,"23"23"-7357,-5-6-766,2-1 0,41 35 0,-8-14-288,-3 2 0,-1 3 0,-3 2 0,65 88 0,-91-107-184,12 17-868,43 48 0,-77-97 903,0 0-1,1 1 0,-1-1 0,0 0 0,0 1 0,0-1 0,1 0 1,-1 0-1,0 1 0,1-1 0,-1 0 0,0 0 0,1 1 1,-1-1-1,0 0 0,1 0 0,-1 0 0,0 0 0,1 0 0,-1 1 1,1-1-1,-1 0 0,0 0 0,1 0 0,-1 0 0,1 0 1,-1 0-1,0 0 0,1 0 0,6-11-3299,-6 9 3106,7-13-3959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2:32.4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5 179 9728,'0'2'747,"0"-1"-638,-5 8 7776,6-9-7806,0-1 0,0 1 0,0 0 0,0 0 0,0-1 0,0 1 1,0 0-1,0-1 0,0 1 0,0-1 0,1 0 0,11-15 824,18-29 0,-21 30-688,0 1 0,0 0 1,14-13-1,-18 21-112,1 0 0,-1 0 1,1 0-1,1 1 0,-1 0 0,1 1 1,0 0-1,8-4 0,-13 7-28,0 0 0,0 1-1,0-1 1,1 0-1,-1 1 1,0 0 0,0 0-1,0 0 1,1 0-1,-1 1 1,0-1 0,0 1-1,0 0 1,0-1-1,0 2 1,0-1 0,0 0-1,0 0 1,0 1-1,0 0 1,-1-1 0,1 1-1,-1 0 1,1 1-1,3 3 1,0 2 81,1 0 0,-1 1 0,0 0 0,-1 0 0,0 0 0,-1 1 0,1 0 0,-2 0 0,0 0 0,4 21 0,-3-9 0,-1 0 0,-2 1 0,0-1 0,-3 29 0,-3 5-43,-2 25-36,3 102-1,4-177-71,0 0-1,1 0 0,0 0 0,0 0 0,0-1 1,1 1-1,0-1 0,0 1 0,0-1 0,1 1 1,0-1-1,0 0 0,0 0 0,1-1 0,-1 1 1,1-1-1,0 1 0,1-1 0,-1 0 0,1-1 0,-1 1 1,1-1-1,0 0 0,0 0 0,1-1 0,-1 1 1,9 2-1,-3-3 6,-1 1 1,1-2 0,-1 1 0,1-1-1,0-1 1,-1 0 0,1 0-1,12-3 1,13-4-16,37-11 1,-27 5-302,-40 12-478,-1 0 0,1 1-1,-1 0 1,0 0 0,1 0-1,-1 1 1,1-1 0,-1 1-1,1 0 1,6 3 0,3 0-1724,7 1-2900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4:13.2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26 510 9856,'-9'14'4555,"7"-12"-4125,0 1 1,0-1 0,1 1 0,-1 0 0,1 0 0,0 0-1,0 0 1,0 0 0,0 0 0,0 0 0,0 0-1,1 0 1,-1 6 0,1-9-402,0 1-1,0-1 1,1 0 0,-1 0-1,0 1 1,0-1 0,0 0-1,0 0 1,0 1 0,0-1-1,1 0 1,-1 0 0,0 0-1,0 0 1,0 1 0,1-1-1,-1 0 1,0 0 0,0 0-1,0 0 1,1 0 0,-1 0-1,0 1 1,0-1-1,1 0 1,-1 0 0,0 0-1,0 0 1,1 0 0,-1 0-1,0 0 1,0 0 0,1 0-1,-1 0 1,0 0 0,0 0-1,1 0 1,-1 0 0,0-1-1,0 1 1,1 0 0,-1 0-1,0 0 1,14-5 625,25-19 362,9-5-416,55-22 142,74-37 169,105-53-157,-12 7-319,-153 78-175,-24 12-109,-82 43-822,-4 3-5074,-4 8-761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4:14.6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80 6144,'-4'-7'1106,"1"0"0,1-1 0,0 0 0,0 1 0,0-1 0,1 0 0,-1-12 0,2 20-1074,0 0 1,0 0 0,0-1 0,0 1-1,0 0 1,0 0 0,0-1 0,0 1-1,0 0 1,0 0 0,0 0-1,0-1 1,0 1 0,0 0 0,0 0-1,0-1 1,1 1 0,-1 0 0,0 0-1,0 0 1,0 0 0,0-1 0,0 1-1,0 0 1,1 0 0,-1 0 0,0 0-1,0-1 1,0 1 0,0 0 0,1 0-1,-1 0 1,0 0 0,0 0 0,0 0-1,1 0 1,-1 0 0,0 0 0,0-1-1,1 1 1,-1 0 0,0 0 0,0 0-1,0 0 1,1 0 0,-1 0 0,0 0-1,0 1 1,1-1 0,-1 0 0,11 8 915,28 46 687,-21-29-1023,37 43 0,-12-25-246,-11-12-218,-1 2 0,48 67 0,43 107 108,-76-125-202,117 227 173,2 3-65,-89-168-1394,-79-153-5525,2-8 1336,1 5 2655,-4-17-988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4:15.0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0 248 9216,'0'5'1355,"1"5"2119,-1-10-3397,0 1-1,0-1 0,0 0 1,0 0-1,1 0 0,-1 1 0,0-1 1,0 0-1,1 0 0,-1 0 1,0 1-1,0-1 0,1 0 0,-1 0 1,0 0-1,0 0 0,1 0 1,-1 0-1,0 0 0,1 0 1,-1 1-1,0-1 0,0 0 0,1 0 1,-1 0-1,0 0 0,1-1 1,-1 1-1,0 0 0,0 0 1,1 0-1,-1 0 0,1 0 0,5-2 304,1-1 0,-1 0 0,1 0 0,-1 0 0,0-1 0,0 0 0,9-8 0,10-7 303,20-10-51,123-70-160,-141 85-632,66-29 122,-78 37-1123,1 0-1,-1 2 1,1 0-1,19-3 1,-17 7-3228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4:15.7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36 262 7552,'-36'-66'12282,"37"75"-11418,0 1-749,0 0 0,0-1-1,1 1 1,0-1 0,1 0 0,0 0-1,0 1 1,1-2 0,0 1 0,1 0-1,0-1 1,9 11 0,1 1 23,2-1-1,0-1 1,31 26 0,-34-33-52,0-1 1,1 0 0,-1-1 0,2 0-1,-1-2 1,1 1 0,1-2 0,16 5-1,-25-9 23,0-1 0,-1 0 0,1 0 0,0 0 0,0-1 0,0 0 0,0-1 0,13-2 0,-15 1 18,-1 1 1,1-1-1,-1 0 0,0-1 0,0 1 0,0-1 0,0 0 0,0-1 0,-1 1 0,1-1 1,-1 0-1,0 0 0,4-6 0,-3 4 14,-1 0 1,0 0-1,-1-1 1,0 1-1,0-1 1,0 0-1,-1 0 1,0 0-1,0 0 1,1-13-1,-1-4 260,-2-45-1,-2 39-132,-1 0 0,-8-38 1,7 53-192,0 0 0,-1 0 0,0 0 0,-2 1 0,1 0 0,-11-16 0,12 24-128,1 1-1,-1-1 1,-10-8-1,3 3-1230,11 11 1241,1 0 0,0 0 0,0 0 0,0 0 0,0-1 0,0 1-1,0 0 1,0 0 0,0 0 0,0 0 0,0 0 0,0 0 0,0 0 0,-1 0 0,1 0 0,0 0 0,0 0 0,0 0-1,0 0 1,0 0 0,0 0 0,0 0 0,0 0 0,0 0 0,0 0 0,0-1 0,0 1 0,0 0 0,0 0-1,0 0 1,0 0 0,0 0 0,0 0 0,0 0 0,0 0 0,0 0 0,0 0 0,0 0 0,0 0 0,0-1-1,0 1 1,0 0 0,0 0 0,0 0 0,0 0 0,0 0 0,0 0 0,0 0 0,0 0 0,0 0 0,0 0-1,0 0 1,0 0 0,0 0 0,0-1 0,0 1 0,1 0 0,-1 0 0,0 0 0,0 0 0,0 0 0,0 0-1,0 0 1,0 0 0,0 0 0,0 0 0,0 0 0,9 1-2282,11 6-917,3 7-504,5 2-1354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4:16.0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251 348 12672,'-1'0'510,"0"1"1,0 0 0,0-1 0,0 1 0,0-1-1,0 1 1,0-1 0,0 1 0,0-1 0,0 0-1,-1 1 1,-24 0 1387,21-1-854,-6 0-626,1-1 0,0 0 0,-1 0 0,1-1 0,0 0 0,0-1 0,0 0 0,0-1 0,-10-5 0,13 5-393,1 1 0,-1-2 0,1 1 0,0-1 0,1 0-1,-1 0 1,1 0 0,0-1 0,0 0 0,1 0 0,0 0 0,0-1-1,-5-10 1,6 10-28,1 0 0,-1-1-1,1 0 1,0 1 0,1-1 0,0 0-1,0 1 1,1-1 0,0-10 0,1 13 2,0-1-1,0 0 1,0 0 0,0 1 0,1-1 0,0 1-1,0-1 1,0 1 0,1 0 0,0 0 0,0 0-1,7-9 1,-2 7 24,0-1 1,0 1-1,0 0 0,1 1 0,0 0 0,0 1 0,1-1 1,-1 2-1,1-1 0,0 2 0,1-1 0,-1 1 0,0 1 1,1 0-1,0 0 0,-1 1 0,1 0 0,0 1 0,0 0 1,0 1-1,-1 0 0,1 1 0,0 0 0,-1 1 0,0 0 1,1 0-1,-1 1 0,-1 1 0,1-1 0,0 2 0,11 7 1,16 18 174,-19-15-1442,27 17 0,-39-29 265,0-1 1,0 0-1,0 0 1,0-1-1,0 1 1,0-1 0,1 0-1,-1-1 1,11 1-1,8-1-3671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4:16.4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102 8 9216,'-5'-1'648,"1"0"-1,-1 1 1,0-1 0,1 1 0,-1 1 0,1-1 0,-1 0 0,1 1 0,-1 0 0,1 0-1,-1 0 1,-5 3 0,8-3-444,-1 1-1,1-1 0,0 1 0,-1-1 1,1 1-1,0 0 0,0 0 1,0-1-1,0 2 0,1-1 0,-1 0 1,0 0-1,1 1 0,0-1 1,-1 0-1,1 1 0,0-1 1,0 1-1,0 0 0,1-1 0,-1 1 1,0 3-1,1-1-93,0 1-1,0 0 1,1-1 0,-1 1-1,1 0 1,0-1 0,1 1-1,-1-1 1,1 0 0,0 1-1,1-1 1,-1 0 0,1 0-1,0 0 1,0-1 0,0 1-1,1-1 1,0 1 0,8 6-1,-5-4-66,1-1 0,0-1 0,0 1 0,0-1 0,0-1 0,1 1 0,0-1 0,0-1 0,0 0 0,0 0 0,10 1 0,-6-2 7,-1-2-1,1 1 0,0-2 1,-1 1-1,1-2 1,-1 0-1,0 0 0,1-1 1,-1-1-1,22-9 0,-20 6-235,1 0 0,-1-1-1,15-12 1,-17 11-828,-1-1 1,0 0 0,14-16-1,-16 13-2481,-1 1-1,12-25 0,-10 20 16,6-13-792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4:16.8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48 35 11392,'-5'-6'1560,"2"2"-766,-1 0-1,0 0 0,-8-6 1,11 9-276,0 0 0,-1 1 1,1-1-1,0 0 1,-1 1-1,1-1 0,-1 1 1,1-1-1,-1 1 0,1 0 1,-3-1-1,5 4 101,4 6-518,16 30 152,1 0 0,3-1 1,37 45-1,67 45-209,-19-21-146,7 21-308,81 81-556,-63-89-152,-66-60-756,-61-54 1508,-6-4 187,1-1 0,-1 1 0,0 0 0,0 0 1,0 0-1,0 0 0,-1 0 0,1 0 0,0 0 1,-1 1-1,0-1 0,1 1 0,0 3 0,-2-6 102,0 1 0,0-1-1,1 0 1,-1 1-1,0-1 1,0 0 0,0 1-1,0-1 1,0 1-1,0-1 1,-1 0 0,1 1-1,0-1 1,0 0-1,0 1 1,0-1 0,0 0-1,0 1 1,-1-1-1,1 0 1,0 1-1,0-1 1,-1 0 0,1 1-1,0-1 1,0 0-1,-1 0 1,1 1 0,0-1-1,-1 0 1,1 0-1,0 0 1,-1 0 0,1 1-1,-16-1-2610,-8-7-1082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4:17.1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10 349 9088,'-9'9'4086,"20"-14"-1938,22-19 460,31-26 302,50-38-833,-92 73-1875,1 1 0,1 1 0,38-15 0,80-20-88,-92 32-300,7 1-1342,-7 2-2804,-3-5-7477,-25 7 7937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16:56.3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26 9728,'0'0'3205,"2"0"-1754,61 0 5748,12 1-4266,103-9-3226,-1-4-5952,-128 8 3253,-5 1-1530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4:17.5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414 315 11392,'-1'0'306,"0"0"0,0 0 1,1 0-1,-1 0 1,0 0-1,1 0 0,-1 0 1,0 0-1,0 1 1,1-1-1,-1 0 0,0 0 1,1 1-1,-1-1 0,0 0 1,1 1-1,-1-1 1,0 1-1,1 0-146,0-1 1,-1 0-1,1 1 1,0-1-1,0 1 1,0-1-1,0 1 0,0-1 1,0 0-1,0 1 1,0-1-1,0 1 1,0-1-1,0 1 0,0-1 1,0 0-1,0 1 1,0-1-1,0 1 1,1-1-1,-1 0 0,0 1 1,3 4 206,0-1 0,0 0 0,0 0 1,5 4-1,-5-4-733,45 51 246,32 34-1788,-64-75-635,30 23-1,-29-25-330</inkml:trace>
  <inkml:trace contextRef="#ctx0" brushRef="#br0" timeOffset="1">444 299 8448,'-104'-71'3232,"20"18"-2496,-23-24 288,73 56 0,4 1 0,4 5 159,4 0-351,5 3-128,4 5-384,6 3-416,7 1-192,3 3-480,10 3-223,13 5-993,21 4-320,9 9-1600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4:18.1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120 227 8960,'-3'0'674,"-1"-1"1,1 1 0,-1-1 0,1 0 0,-1 0-1,1-1 1,0 1 0,-1-1 0,-2-2-1,1 1 75,1 1-1,0 0 1,-1 0 0,-8-2-1,11 3-620,1 1-1,-1 0 1,1-1-1,-1 1 1,0 0-1,1 0 1,-1 0-1,1 0 1,-1 0-1,0 0 1,1 0-1,-1 1 1,1-1-1,-1 1 1,1-1-1,-1 1 1,1-1-1,-1 1 1,1 0-1,-1 0 1,1 0-1,0 0 1,-1 0-1,1 0 1,0 0-1,0 0 1,-1 2-1,0 0-72,1 0 0,-1 1 1,1-1-1,0 0 0,1 0 0,-1 1 1,0-1-1,1 0 0,0 1 0,0-1 0,0 1 1,1 4-1,-1 0-40,1-1 1,1 0-1,-1 0 0,1 0 1,1 0-1,-1 0 0,1-1 1,0 1-1,1-1 0,-1 1 1,1-1-1,0 0 0,1-1 1,0 1-1,0-1 0,0 0 1,0 0-1,1 0 0,0-1 1,0 0-1,0 0 0,0 0 1,1-1-1,-1 0 0,1 0 1,0-1-1,0 0 0,0 0 1,0-1-1,0 1 0,13-1 1,-9 0 56,-1-1 0,1 0 0,0-1 0,-1 0 0,1-1 0,16-4 0,-23 5-1,0-1 0,0 1 0,0-1 0,0 0 0,-1 0 0,1 0 0,-1 0 0,1-1-1,-1 0 1,0 1 0,0-1 0,0 0 0,0-1 0,-1 1 0,1 0 0,-1-1 0,0 1 0,0-1 0,0 0 0,1-4 0,0 0 65,-1-1 1,0 1-1,-1-1 0,0 0 1,0 1-1,-1-1 0,0 0 0,0 0 1,-1 1-1,-1-1 0,1 0 1,-1 1-1,-1-1 0,1 1 1,-2 0-1,1 0 0,-1 0 0,0 0 1,-9-12-1,3 6-16,-1 1 1,0 1-1,-1-1 1,-1 2-1,0 0 1,0 0-1,-1 1 1,0 1-1,-19-10 1,23 14-155,0 0 0,-1 0 0,1 1 1,-1 0-1,-21-4 0,31 8 0,1 0 0,-1 0-1,1 0 1,-1-1 0,1 1 0,-1 0 0,1 0-1,-1 0 1,1 0 0,-1 0 0,1 0 0,-1 0-1,1 0 1,-1 0 0,1 0 0,-1 1 0,1-1-1,-1 0 1,1 0 0,-1 0 0,1 1 0,-1-1-1,1 0 1,-1 0 0,1 1 0,0-1 0,-1 0-1,1 1 1,0-1 0,-1 1 0,1-1-1,0 0 1,-1 1 0,1 0 0,0 0-75,0 0-1,0 1 1,1-1 0,-1 0-1,0 0 1,1 1 0,-1-1-1,1 0 1,-1 0 0,1 0-1,-1 0 1,1 1 0,0-1-1,1 1 1,10 13-874,0-1-1,1-1 1,1 1 0,27 18 0,68 40-3104,-33-31 2924,-65-36 1579,0-1 0,1 0 0,0 0 0,-1-1 1,14 1-1,-24-4-271,0 1 0,1-1 1,-1 0-1,0 0 0,0 0 1,1 0-1,-1 0 0,0 0 1,0-1-1,0 1 1,1 0-1,-1-1 0,0 1 1,0-1-1,0 1 0,0-1 1,0 1-1,0-1 0,0 0 1,0 1-1,0-1 0,0 0 1,0 0-1,0 0 0,0 0 1,-1 0-1,1 0 0,0 0 1,-1 0-1,1 0 0,-1 0 1,1 0-1,-1 0 0,1-1 1,-1 1-1,0 0 0,0 0 1,1-2-1,-1-6 297,0 1-1,0 0 1,0-1-1,-4-13 1,4 17-382,-3-10 53,1 1 0,1 0 0,0-1 1,1 1-1,1 0 0,0-1 1,4-17-1,-4 30-108,0 0 1,0 0-1,0 0 0,1 0 1,-1 0-1,0 0 0,1 0 0,-1 0 1,1 0-1,0 1 0,0-1 0,0 1 1,0-1-1,0 1 0,0 0 1,0-1-1,0 1 0,0 0 0,0 0 1,1 1-1,-1-1 0,4 0 0,4-1 28,1 0-1,0 1 0,17 1 1,15 2 1,68 12 1,-67-7-1926,71 3 1,-89-10-2590,-17 0 1477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4:19.5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397 2727 8448,'-86'-43'3952,"-28"-31"3370,102 66-6681,12 8-633,0 0-1,0 0 1,0 0 0,0 0-1,0 0 1,0 0 0,0 0-1,0 0 1,0 0 0,0 0-1,0-1 1,0 1 0,-1 0-1,1 0 1,0 0 0,0 0-1,0 0 1,0 0 0,0 0-1,0 0 1,0 0-1,0 0 1,0 0 0,0 0-1,0 0 1,-1 0 0,1 0-1,0 0 1,0 0 0,0 0-1,0 0 1,0 0 0,0 0-1,0 0 1,0 0 0,0 0-1,0 1 1,-1-1 0,1 0-1,0 0 1,0 0 0,0 0-1,0 0 1,0 0 0,0 0-1,0 0 1,0 0 0,0 0-1,0 0 1,0 0 0,0 0-1,0 1 1,0-1 0,1 2 41,0 1 1,1-1 0,-1 1-1,1-1 1,0 1 0,3 2 0,258 347 723,-145-183-560,25 18 27,8 25 107,43 41 299,-50-70-119,-6 8-90,33 41-20,93 98 145,47 62 33,-276-345-508,-8-9-129,2-2 1,61 60 0,-82-89 68,0-1 0,0 0 1,0 0-1,1-1 1,0 0-1,0-1 1,15 6-1,-16-8-16,0 0-1,1 0 1,-1-1-1,0 0 1,1-1 0,-1 0-1,1 0 1,-1-1-1,11-2 1,5-2 29,-1-1 0,-1-1 1,41-19-1,63-41 314,-9 4 0,-84 47-273,202-104 393,-45 7-146,181-100 26,84-41-242,-152 76-89,168-102 61,-115 38 135,-18 11 10,-307 211-214,150-99 55,-4-13 4,17-11-30,-43 45-53,5 7 0,273-117 0,-270 143 244,-158 65-227,-1 0 1,1-1-1,-1 1 1,0 0-1,1 0 1,-1-1-1,0 1 1,1 0 0,-1-1-1,0 1 1,1 0-1,-1-1 1,0 1-1,0 0 1,1-1-1,-1 1 1,0-1-1,0 1 1,0 0-1,1-1 1,-1 1-1,0-1 1,0 1-1,0-1 1,0 1-1,0-1 1,0 1 0,0 0-1,0-1 1,0 1-1,0-1 1,0 1-1,0-1 1,-1 1-1,1-1 1,0 1-1,0 0 1,0-1-1,-1 0 1,-13-19 183,10 15-149,-56-76 179,14 20-240,-57-61 0,46 64-11,-59-64-43,16-4 19,-60-53 62,44 53-8,-49-68-166,-56-40-160,44 47 21,165 175 283,-181-192-326,5 30 44,174 161 280,-157-142-227,-144-120 248,246 221 84,-3 3 1,-130-70-1,173 106-35,-15-8 30,-64-23 0,93 41-67,-1 0 1,0 2-1,0-1 0,0 2 0,-1 0 1,1 1-1,-1 1 0,-19 1 0,7 4-3,0 0 0,1 2 0,-40 14-1,-83 43 8,42-16 20,-46 13-49,-237 106-7,-96 97 43,222-101-58,-294 235-75,344-220 106,151-123 12,14-12 0,-175 152 9,39-11-80,121-117 29,-171 161-183,218-210 185,-149 147-428,28-9-52,85-95 223,-123 132-1325,34-49-1269,31-41-3312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2:15.9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194 159 7168,'-21'-60'4063,"12"37"-2393,6 16-1023,1 0 0,0-1-1,0 1 1,0 0 0,1 0 0,0-15 0,1 22-553,0 0-1,0-1 1,0 1 0,0-1 0,0 1 0,0 0-1,0-1 1,0 1 0,0 0 0,0-1 0,0 1 0,-1-1-1,1 1 1,0 0 0,0-1 0,0 1 0,-1 0-1,1-1 1,0 1 0,0 0 0,0 0 0,-1-1-1,1 1 1,0 0 0,-1 0 0,1-1 0,0 1 0,-1 0-1,1 0 1,0 0 0,-1-1 0,1 1 0,0 0-1,-1 0 1,1 0 0,0 0 0,-1 0 0,1 0-1,-1 0 1,1 0 0,0 0 0,-1 0 0,1 0 0,-1 0-1,1 0 1,0 0 0,-1 0 0,1 0 0,0 1-1,-1-1 1,1 0 0,0 0 0,-1 0 0,1 1-1,0-1 1,-1 0 0,1 0 0,0 1 0,0-1 0,-1 0-1,-5 8 150,0 0 0,0 0 0,1 1 0,-7 13 0,-15 42-108,20-46-29,-8 23-69,3 1-1,1 0 1,2 1-1,2 0 0,-3 58 1,9-87-140,1-1 0,0 1 0,1-1 0,0 1 0,6 22 0,-6-32 32,1-1 1,-1 1-1,1 0 0,-1 0 0,1-1 1,0 1-1,1-1 0,-1 1 0,1-1 1,-1 0-1,1 0 0,0 0 0,0 0 1,0-1-1,1 1 0,-1-1 0,0 0 0,1 0 1,0 0-1,-1 0 0,1-1 0,7 3 1,-6-3 37,1 0-1,-1-1 1,1 1 0,-1-1 0,1 0 0,-1-1 0,9-1 0,38-10 1,-24 5 78,-2 1-49,1 2 0,-1 1-1,1 1 1,46 3 0,-66-1 74,-1 1-1,1 0 1,-1 0 0,1 1 0,9 4-1,-15-6-10,1 0-1,-1 1 0,0 0 0,0-1 1,0 1-1,1 0 0,-1-1 0,0 1 0,0 0 1,0 0-1,0 0 0,0 0 0,0 0 0,0 0 1,-1 0-1,1 1 0,0-1 0,-1 0 1,1 0-1,0 0 0,-1 1 0,0-1 0,1 0 1,-1 1-1,0-1 0,1 0 0,-1 1 1,0-1-1,0 1 0,0-1 0,0 0 0,-1 3 1,-2 4 100,-1 0 0,1 0 0,-2-1 1,1 1-1,-1-1 0,0 0 0,0 0 0,-12 11 1,1-1-99,-6 10-52,-4 5-327,-44 41 0,69-73 218,1 1 0,-1-1 0,1 1 0,0-1 1,-1 1-1,1-1 0,-1 1 0,0-1 1,1 0-1,-1 1 0,1-1 0,-1 0 0,0 0 1,1 1-1,-1-1 0,1 0 0,-1 0 1,0 0-1,1 0 0,-1 0 0,0 0 1,1 0-1,-2 0 0,2 0-30,0-1-1,0 0 1,0 1 0,0-1 0,0 1-1,0-1 1,0 0 0,0 1-1,1-1 1,-1 1 0,0-1 0,0 1-1,1-1 1,-1 0 0,0 1-1,1-1 1,-1 1 0,0-1 0,1 1-1,-1 0 1,1-1 0,-1 1 0,0-1-1,1 1 1,-1 0 0,2-1-1,2-4-740,2 1 0,-1 0 0,0 0 0,1 0-1,10-4 1,21-7-3508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2:16.3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94 114 10880,'-4'0'566,"1"0"1,-1 0 0,1 1-1,-1 0 1,1-1 0,0 1-1,-1 1 1,1-1 0,0 0-1,-5 3 1,5-2-267,-1 1 0,1-1 0,0 1 0,0 0 0,0 0 0,0 0 0,0 0 1,-2 4-1,2-2-218,0 0 0,1 0 0,-1 0 1,1 0-1,0 1 0,1-1 0,-1 1 0,1-1 1,0 1-1,0-1 0,1 1 0,0 0 0,0 6 1,1-3-73,1 0 0,-1-1 0,2 1 0,-1 0 0,1-1 0,1 1 0,0-1 0,0 0 0,0 0 0,1-1 0,0 1 0,6 6 0,-8-11 0,0 1 0,1-1 0,-1-1 0,0 1 0,1 0-1,0-1 1,-1 1 0,1-1 0,0 0 0,0-1 0,7 3-1,-8-3 63,1-1-1,-1 1 0,1-1 0,0 0 0,-1 0 0,1 0 0,-1-1 0,1 1 1,-1-1-1,1 0 0,-1 0 0,1 0 0,-1 0 0,0-1 0,6-2 0,-4 0 52,0 1 1,-1-1-1,0 1 0,0-1 0,0 0 0,0-1 0,0 1 0,-1-1 1,0 0-1,0 1 0,0-1 0,-1-1 0,1 1 0,-1 0 0,-1 0 0,1-1 1,-1 1-1,1-8 0,1-4 156,-2 0-1,0 0 1,-1 0 0,-4-32 0,3 41-220,0 0 1,0-1 0,-1 1 0,-1 1 0,-3-10 0,4 13-82,0 0-1,-1 0 1,1 0-1,-1 0 1,0 0-1,0 1 1,-1-1-1,1 1 1,-1 0-1,-5-5 1,-8-1-1193,-1 0 1,0 0 0,0 2 0,0 0 0,-27-6-1,38 10-1468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2:16.7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50 37 10368,'-46'-33'6074,"42"30"-2888,9 2-2261,12 6-535,-8 0-183,0 0-1,-1 1 0,0 0 0,0 1 0,0-1 0,-1 2 1,8 8-1,44 63 617,-42-55-634,70 103 79,72 97-136,-125-181-258,2-2 1,1-2 0,44 35-1,-79-72 81,9 8-923,2-1 0,25 16 0,-37-25 719,0 1-1,0-1 1,0 1 0,0-1-1,0 0 1,0 0-1,1 0 1,-1 1 0,0-1-1,0 0 1,0 0 0,0-1-1,0 1 1,0 0 0,0 0-1,0 0 1,0-1-1,0 1 1,0 0 0,0-1-1,0 1 1,0-1 0,0 0-1,0 1 1,0-1 0,0 0-1,-1 1 1,1-1-1,0 0 1,0 0 0,-1 0-1,2-1 1,4-10-3916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2:17.3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9 188 9984,'-1'1'199,"1"0"0,-1-1 0,0 1 0,0 0 0,1 0 0,-1 0 0,1 0 0,-1 0 0,1 0 0,-1 0 0,1 0 0,0 0 0,-1 0 0,1 1 0,0-1 0,0 0 0,0 0 0,0 0 0,0 0 0,0 0 0,0 0 0,0 1 0,0-1 0,0 0 0,1 0 0,-1 0 0,1 0 0,-1 0 0,0 0 0,1 0 0,0 0 0,-1 0 0,1 0 0,0 0 0,-1 0 0,1-1 0,0 1 0,0 0 0,0 0 0,1 0 0,4 4 60,0 0 0,0-1 1,1 0-1,13 6 0,2 0-40,1-1 0,0 0-1,1-2 1,0-1 0,40 5-1,-59-10-179,0-1 0,0 0 0,0 0 0,0-1 0,-1 1 0,1-1 0,0 0 0,0 0 0,-1-1 0,1 0 0,-1 1 0,1-1 0,6-5 0,-8 5 16,-1 0 0,1 0 0,0-1 0,-1 0 0,1 1 0,-1-1 0,0 0 0,0 0 0,0 0-1,0 0 1,-1 0 0,1-1 0,-1 1 0,0 0 0,0-1 0,0 1 0,0-1 0,0-5 0,0 0-3,-1 0 1,0 1 0,-1-1-1,0 0 1,0 1 0,-1-1-1,0 0 1,-4-9 0,5 13-53,-1 0 0,0 1 1,-1-1-1,1 1 1,-1 0-1,0 0 0,0 0 1,0 0-1,0 0 0,-1 1 1,1-1-1,-1 1 1,0 0-1,0 0 0,-8-4 1,11 6-9,0 1 1,0-1-1,0 1 0,0-1 1,0 1-1,0 0 1,0 0-1,0-1 1,-1 1-1,1 0 1,0 0-1,0 0 0,0 0 1,0 0-1,0 0 1,0 0-1,0 1 1,0-1-1,0 0 1,0 0-1,-2 2 0,3-2-5,-1 1 0,1-1 0,-1 1 0,1 0 0,-1 0 0,1-1 0,0 1-1,0 0 1,-1 0 0,1-1 0,0 1 0,0 0 0,0 0 0,0 0 0,0-1-1,0 1 1,0 0 0,0 0 0,0 0 0,0-1 0,0 1 0,0 0 0,1 0-1,-1-1 1,0 1 0,0 0 0,1 0 0,-1-1 0,2 2 0,0 2-5,0 0 0,1 0 0,0-1 0,0 1 0,0-1 0,0 1 0,0-1 0,1 0 1,-1-1-1,1 1 0,0-1 0,0 1 0,0-1 0,0 0 0,0-1 0,1 1 0,-1-1 0,0 1 0,1-1 1,-1-1-1,1 1 0,-1-1 0,1 1 0,0-1 0,-1-1 0,1 1 0,5-2 0,-6 1 24,-1 0 0,0 0 0,1 0 0,-1-1 1,0 1-1,0-1 0,0 0 0,0 0 0,0 0 0,0-1 0,-1 1 0,1 0 0,-1-1 0,3-3 0,-3 3 14,-1 0-1,1 0 1,-1 0 0,0-1-1,0 1 1,0 0 0,-1 0-1,1-1 1,-1 1 0,0 0-1,0 0 1,0-1 0,0 1-1,0 0 1,-2-5 0,-9-27 101,11 33-123,-1 0-1,0 0 1,0 0 0,0 0-1,0 0 1,0 1-1,0-1 1,0 0-1,-1 1 1,1-1 0,-1 1-1,1-1 1,-1 1-1,-3-2 1,5 3-3,-1 0 0,1 0 0,0 0-1,0 0 1,-1 0 0,1 0 0,0 0 0,0 0 0,-1 0-1,1 0 1,0 1 0,0-1 0,0 0 0,-1 0 0,1 0 0,0 0-1,0 0 1,0 1 0,-1-1 0,1 0 0,0 0 0,0 1 0,0-1-1,0 0 1,0 0 0,0 0 0,-1 1 0,1-1 0,0 0-1,0 0 1,0 1 0,0-1 0,-3 12-75,3-10 47,-2 6-103,1 0 0,0 0 0,1 0 0,0 1 0,0-1 0,1 0 0,0 1 0,0-1 0,5 13 0,-5-16 63,0-1 1,1 1 0,0-1 0,0 0-1,0 0 1,0 0 0,1 0 0,-1 0 0,1-1-1,0 1 1,0-1 0,1 0 0,-1 1-1,1-2 1,-1 1 0,1 0 0,0-1 0,0 1-1,5 1 1,2-1 102,-1 0 0,1-1 0,-1-1-1,1 0 1,0 0 0,-1-1 0,1 0 0,0-1 0,-1 0 0,15-4-1,-3 0 147,0-1-1,0-2 0,39-18 0,-35 11-467,0-1 0,-1-1 0,43-39 0,-64 53-258,0 0 0,0 0 0,0 0 0,1 0 0,0 1 0,7-4 0,2 1-3743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2:18.4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428 949 6784,'0'0'7808,"1"12"-6758,-1-11-1027,0 0-1,1-1 1,-1 1-1,0 0 1,0 0-1,1 0 1,-1 0-1,0-1 1,1 1-1,-1 0 1,1 0-1,-1-1 1,1 1-1,-1 0 1,1-1-1,0 1 0,-1 0 1,1-1-1,0 1 1,-1-1-1,1 1 1,0-1-1,0 0 1,0 1-1,-1-1 1,1 0-1,0 1 1,0-1-1,0 0 1,0 0-1,0 0 1,0 0-1,-1 0 1,1 0-1,0 0 1,0 0-1,0 0 1,0 0-1,0 0 1,0-1-1,-1 1 1,1 0-1,0-1 1,0 1-1,0 0 1,-1-1-1,1 1 1,1-2-1,2 0 173,0-1 0,0 0 0,-1 0 0,1-1 0,-1 1 0,0-1 0,6-7-1,-4 1 108,1 0-1,-1 0 0,-1-1 0,0 0 0,0 0 1,-1 0-1,-1 0 0,0-1 0,0 1 0,-1-1 1,-1 1-1,-1-21 0,-3-8-125,-2 1 0,-15-50 0,19 78-140,-5-15-36,-1 1 0,-2-1 0,0 2 0,-1-1 0,-2 2 0,0-1 0,-28-35 0,-151-182 11,170 215 41,-1 1-1,-27-22 1,46 43-29,0 1 0,0 0 1,-1 0-1,1 0 1,-1 1-1,1-1 0,-10-2 1,12 5-17,1-1 0,-1 1 1,1 0-1,-1 0 0,1-1 1,-1 1-1,1 1 0,-1-1 1,0 0-1,1 0 1,-1 1-1,1-1 0,-1 0 1,1 1-1,0 0 0,-1-1 1,1 1-1,-1 0 0,1 0 1,0-1-1,0 1 0,-1 0 1,1 0-1,0 1 0,0-1 1,0 0-1,0 0 0,-1 2 1,0 0-9,0 1 1,0 0 0,0 0 0,1 0 0,0-1 0,-1 1-1,1 1 1,0-1 0,1 0 0,-1 0 0,1 0 0,0 0-1,0 0 1,1 6 0,1 8-19,2-1 1,6 21-1,-10-35 19,11 29-27,0-1 1,23 43-1,40 61-14,-32-63 50,-14-23 6,128 209-9,86 36-12,-82-107 12,-138-160-9,157 182-143,-176-206 154,0 0-1,0 0 1,0-1-1,1 1 1,-1-1 0,8 4-1,-11-6-4,1 1 0,0-1 0,0 0 0,-1 0 0,1 1 0,0-1 0,0 0 0,-1 0 0,1 0 0,0 0 0,0 0 0,-1 0 0,1 0 0,0 0 0,0 0 0,-1-1 0,1 1 0,0 0 0,0 0 0,-1-1 0,1 1 0,0 0 0,-1-1 0,1 1 0,0-1 0,-1 1 0,1-1 0,-1 1 0,1-1 0,-1 1 0,1-1 0,-1 0 0,1 1 0,-1-1 0,0 0-1,1 1 1,-1-1 0,0 0 0,0 1 0,1-1 0,-1 0 0,0-1 0,1-1 6,-1 0-1,1-1 0,-1 1 1,0 0-1,0 0 0,0-1 1,0 1-1,-1 0 1,1 0-1,-1-1 0,0 1 1,0 0-1,0 0 0,0 0 1,-4-5-1,-1-3-140,-1 1 1,-15-19-1,-120-116-1446,102 107 1252,-61-51 79,83 75 245,-2 0 0,1 1-1,-37-17 1,56 30 2,-1 0 1,1 0-1,0 0 0,-1-1 1,1 1-1,0 0 0,-1 0 0,1 0 1,0-1-1,-1 1 0,1 0 1,0-1-1,0 1 0,-1 0 1,1-1-1,0 1 0,0 0 0,0-1 1,-1 1-1,1 0 0,0-1 1,0 1-1,0 0 0,0-1 1,0 1-1,0-1 0,0 1 0,0-1 1,5-12 66,20-13 203,-19 20-152,85-77 1020,-10 11-1058,-66 56-1062,0 0 0,24-35 0,-16 9-4479,-11 20 1040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2:19.0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59 569 9984,'0'0'197,"0"0"1,-1 0-1,1-1 0,0 1 1,-1 0-1,1 0 1,-1 0-1,1 0 1,-1 0-1,1 0 1,0 0-1,-1 0 1,1 0-1,-1 0 0,1 0 1,-1 0-1,1 0 1,0 0-1,-1 0 1,1 0-1,-1 1 1,1-1-1,0 0 1,-1 0-1,0 1 0,-10 10 2197,-5 17-519,11-17-1709,2 0 0,-1 0-1,2 0 1,-1 0 0,2 0-1,-1 1 1,1-1 0,1 0 0,0 1-1,1-1 1,0 1 0,1-1-1,3 15 1,-3-19-162,0 0 0,1 0 0,0 0 1,0 0-1,0 0 0,1-1 0,0 1 0,0-1 0,1 0 0,0 0 0,0 0 1,0-1-1,0 0 0,1 0 0,0 0 0,0-1 0,1 0 0,-1 0 0,1 0 0,0-1 1,10 4-1,-12-6 101,0 0 1,1 0 0,-1 0 0,1-1-1,-1 0 1,1 0 0,-1 0-1,1 0 1,-1-1 0,0 0 0,8-2-1,-10 2 17,0 0-1,-1 0 0,1 0 0,-1 0 1,0 0-1,1-1 0,-1 1 0,0-1 1,0 1-1,0-1 0,0 0 0,0 0 1,0 1-1,0-2 0,-1 1 0,1 0 1,-1 0-1,0 0 0,1-1 0,-1 1 1,0-1-1,0 1 0,0-1 0,-1 1 1,2-5-1,-2-2 10,0 1 0,0-1-1,0 1 1,-1-1 0,0 1 0,-1 0 0,0-1-1,0 1 1,-1 0 0,0 0 0,0 0 0,-6-8 0,3 6-174,0 0 0,-1 1 1,-1 0-1,1 0 1,-2 1-1,1 0 0,-1 0 1,-12-7-1,17 12-18,-2-2-220,-1 1 0,0 0 0,-11-5 0,17 8 200,0 1 1,0-1 0,1 1-1,-1-1 1,0 1-1,0 0 1,0 0 0,0-1-1,0 1 1,0 0 0,0 0-1,0 0 1,0 0-1,0 0 1,0 0 0,0 0-1,0 1 1,0-1 0,0 0-1,0 0 1,0 1-1,1-1 1,-1 0 0,0 1-1,0-1 1,0 1-1,0 0 1,1-1 0,-1 1-1,0-1 1,1 1 0,-1 0-1,0 0 1,1-1-1,-1 1 1,1 0 0,-1 1-1,0 0-150,0 1 0,1-1 0,-1 0 0,1 0-1,0 1 1,0-1 0,0 1 0,0-1 0,0 0-1,0 1 1,1-1 0,-1 0 0,2 4 0,0 1-575,1 0 1,0 0-1,4 7 1,0-2-2348,1 0-1,12 15 1,-17-23 2558,1 0-1,0 0 1,0-1-1,5 4 1,-7-6 951,0 1 0,1-1 0,-1 0 1,1 0-1,-1 0 0,1 0 1,-1 0-1,1 0 0,3 0 0,-3-1 65,1 0-1,0 0 0,-1 0 0,1 0 0,0-1 0,-1 1 0,1-1 0,0 0 0,-1 0 0,1 0 0,-1-1 1,0 1-1,1-1 0,-1 0 0,0 0 0,0 0 0,0 0 0,0-1 0,0 1 0,-1-1 0,1 1 0,2-6 1,0 2 38,-1 0 1,0-1 0,-1 1 0,0-1-1,0 0 1,0 0 0,-1 0 0,0-1-1,-1 1 1,2-11 0,-2 3-58,-1 1 0,0-1-1,-1 0 1,-1 0 0,0 1 0,-7-23 0,-34-83 717,24 74-939,17 41-191,1 1 0,0 0 0,0-1 1,0 1-1,0-1 0,0 1 0,1-1 0,0-5 1,0 7-37,1 1 0,-1-1-1,1 1 1,-1-1 0,1 1 0,0 0 0,0-1 0,0 1 0,0 0 0,1 0 0,-1 0 0,0 0 0,1 0 0,0 0 0,-1 0 0,1 0 0,3-2 0,7-4-379,0 1 0,1 0 0,-1 0 0,23-6 0,3-3-489,-1-2-668,-2-2 1,-1-1 0,0-2 0,-1-1 0,44-43 0,-42 34-1554,-5 9-448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2:20.6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 4 8704,'-30'-3'10943,"35"6"-9849,11 4-646,1 0 1,0-2 0,0 0 0,0-1-1,31 4 1,-14-2-80,48 10-1,-7-1-120,87 6 0,-85-16-840,-74-5 54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16:56.9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 35 8704,'-1'0'277,"-3"1"755,0-1-1,0 2 1,1-1 0,-1 0-1,1 1 1,-1-1 0,1 1-1,-6 3 1366,11-4-2214,1-1-1,-1 0 1,0 0 0,0 0-1,0 0 1,0 0-1,0-1 1,0 1-1,0-1 1,0 1-1,0-1 1,3-1-1,6-2 341,5 0-112,61-22 1354,-69 24-1567,-1-1-1,1 1 0,0 1 1,0 0-1,0 0 0,-1 0 1,1 1-1,0 0 0,0 0 1,15 4-1,-21-4-134,0 1 1,0 0 0,-1-1-1,1 1 1,0 0 0,0 0-1,-1 0 1,1 1-1,-1-1 1,1 0 0,-1 1-1,0-1 1,1 0 0,-1 1-1,0 0 1,0-1 0,0 1-1,0 0 1,1 3-1,0 0 41,0 0-1,-1 0 1,0 0-1,0 1 1,1 7-1,-2 1 29,0-1-1,-1 15 0,-1-8-29,-14 131 420,2-39-660,13-105 138,1 0 0,0 0 0,0 0 0,0-1 0,1 1 0,0 0 0,0 0 0,1-1 0,2 8 0,-2-11 9,-1 0-1,1 0 1,0 0 0,0 0-1,0 0 1,0-1-1,0 1 1,1-1-1,-1 1 1,1-1-1,-1 0 1,1 0-1,0 0 1,0 0-1,0-1 1,0 1-1,0-1 1,0 0-1,7 2 1,10 2-656,1-1-1,33 1 1,11-3-7699,-47-2 2480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2:21.0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 4 11136,'-5'-1'1561,"-7"-1"933,3 2 2352,6 8-2270,2 5-2424,0 0 1,1 0-1,0 0 1,1 0 0,1 0-1,4 18 1,-4-19-96,6 25 27,2 0 0,19 47 0,38 70 220,-45-106-209,102 205 381,23 52-430,-131-267-233,2 6-1604,26 46-1,-42-88 1348,-1 1 0,0-1-1,1 0 1,-1 0 0,1 0 0,0 0 0,0 0 0,-1-1 0,1 1 0,0-1 0,1 1 0,-1-1 0,0 1 0,4 0 0,14 6-4340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4:30.5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2 8448,'-9'-2'8072,"25"22"-4935,-10-14-3712,36 51 1028,-29-39-392,-1 0 0,19 36-1,-20-31-913,25 34-1,-35-55 774,6 6-1409,-6-8 1385,-1 0 1,0 0-1,0 0 0,1 0 1,-1 0-1,0 0 0,0 0 1,1 1-1,-1-1 1,0 0-1,0 0 0,0 0 1,1 0-1,-1 0 0,0 0 1,0 0-1,1 0 0,-1 0 1,0-1-1,0 1 0,1 0 1,-1 0-1,0 0 1,0 0-1,1 0 0,-1 0 1,0 0-1,0 0 0,0-1 1,1 1-1,-1 0 0,0 0 1,0 0-1,0-1 0,0 1 1,0 0-1,1 0 1,-1 0-1,0-1 0,0 1 1,3-7-3673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4:30.9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158 161 9088,'-8'-4'1068,"-1"-1"1,0 1-1,1 1 1,-1 0-1,-12-3 1,18 6-933,0-1 1,0 1 0,0 0-1,0 0 1,0 0 0,0 0 0,0 0-1,0 1 1,0-1 0,1 1-1,-1 0 1,0 0 0,0 0-1,0 0 1,1 1 0,-1-1 0,1 1-1,-1-1 1,1 1 0,0 0-1,-3 2 1,2 0-100,-1 0-1,1 1 0,1-1 1,-1 1-1,1-1 1,-1 1-1,1 0 1,1-1-1,-1 1 0,1 0 1,-1 0-1,2 0 1,-1 1-1,0 5 1,1 10 93,0-1 1,4 26 0,1-9 10,2 0 1,1-1-1,1 0 0,25 59 1,-21-68-113,0 1 0,2-2 1,1 0-1,1-1 0,2 0 0,26 27 1,-38-45 0,0-1 1,0 0-1,0-1 1,1 0-1,0 0 1,0-1-1,0 0 1,1 0-1,-1-1 1,1 0-1,0 0 1,0-1-1,0 0 0,0-1 1,13 1-1,-10-2 69,-1 0 0,0-1 0,1 0-1,-1-1 1,0 0 0,0 0-1,0-2 1,0 1 0,0-1-1,-1-1 1,1 0 0,9-7-1,-6 2 95,-1 0-1,0-1 0,0 0 1,-2-2-1,15-16 0,-10 8 270,-1-2-1,21-39 1,-28 43-241,0-1 0,-1 0 1,-1 0-1,-1 0 0,-1-1 0,-1 0 0,0 0 0,-2 0 1,0 0-1,-3-27 0,0 29-142,-1-1 0,0 1 0,-1 0 0,-1 0 0,-1 0 0,-1 0 0,0 1 0,-2 0 0,0 1 0,0 0 0,-13-16 0,13 22-88,0 1 1,0 0-1,0 1 0,-1 0 0,-1 0 1,1 1-1,-1 1 0,-1 0 0,-20-10 0,25 14-68,1 1 0,-1 0 0,0 0 0,1 0 0,-1 1 0,0 0 0,0 0 0,0 1 0,0 0 0,0 0-1,0 1 1,0 0 0,0 0 0,0 0 0,1 1 0,-1 0 0,0 1 0,1-1 0,0 1 0,-8 4 0,3 0-522,1 1 1,-1 0-1,1 0 1,1 1 0,-1 0-1,1 0 1,1 1-1,0 1 1,-8 13 0,14-22 108,1 1 0,0-1 0,0 1 0,0-1 0,0 1 0,-1 4 0,4 6-4661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3:34.7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18 396 7936,'-17'18'13285,"22"-22"-12640,123-55 1316,-10 4-1693,-3-14-161,-12 7-118,-54 38 235,77-27 0,-122 49-197,1 1-23,13-6 420,0 0-1,19-11 1,-30 17-377,-7 1-67,0 0 0,0 0-1,0 0 1,1 0 0,-1 0 0,0 0 0,0 0 0,0 0 0,0 0 0,0 0-1,1 0 1,-1 0 0,0 0 0,0 0 0,0 0 0,0 0 0,1 0-1,-1 0 1,0 0 0,0 0 0,0 0 0,0-1 0,0 1 0,0 0 0,1 0-1,-1 0 1,0 0 0,0 0 0,0 0 0,0 0 0,0 0 0,0-1-1,0 1 1,0 0 0,1 0 0,-1 0 0,0 0 0,0 0 0,0-1-1,0 1 1,0 0 0,0 0 0,0 0 0,0 0 0,0 0 0,0-1 0,0 1-1,0 0 1,0 0 0,0 0 0,0 0 0,0-1 0,0 1 0,0-3-734,0 0 0,1 0 0,0 0 0,-1 1 0,1-1 0,0 0 0,0 0 1,1 0-1,-1 1 0,1-1 0,-1 1 0,1-1 0,2-1 0,4-4-3960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3:35.3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 24 7808,'-1'-1'338,"1"0"1,-1 0 0,1 0 0,-1 0-1,0 1 1,0-1 0,0 0-1,1 1 1,-1-1 0,0 1-1,0-1 1,0 1 0,0-1 0,0 1-1,0-1 1,0 1 0,-1-1-1,1 1-97,-1 0-1,1-1 1,0 1-1,0-1 0,-1 1 1,1-1-1,0 0 1,0 1-1,0-1 0,-1-1 1,-4-2 1077,6 7-184,6 11-450,5 12-127,-2 0 0,12 48 1,-10-34-358,51 157 892,-43-147-715,48 87-1,-32-74 227,-35-63-660,0 0 1,-1 0-1,1 0 1,0 0 0,0 0-1,0 0 1,0 0-1,0 0 1,0 0-1,0 0 1,0 0 0,0 0-1,0 0 1,0 0-1,-1 0 1,1 0-1,0 0 1,0 0 0,0 0-1,0 0 1,0 0-1,0 0 1,0 3-2370,-6-7-469,2-4-267,3-2-1270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3:35.9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58 7552,'-1'-4'752,"-1"0"1,1-1 0,-1 1-1,1 0 1,1-1 0,-1 1-1,1-1 1,-1 1 0,2-9-1,-1 8 266,3 8-666,0 0-1,0 0 1,0 1 0,0-1 0,-1 1 0,3 4 0,57 112 1165,-14-26-922,-46-91-577,132 217 1495,-109-187-1249,-8-12 358,14 25 1,-20-21 535,-11-22-343,-3-6-411,-5-9-77,2 2-295,2-1-1,-1 0 0,2 0 1,-1 0-1,2 0 0,-3-18 1,2 6-33,2 0 1,1-31 0,0 48 2,1 0 0,-1 0 0,1 0 0,1 0 0,-1 0 0,1 0 0,5-11 1,-6 15-11,0 1 0,0-1 0,1 0 0,-1 0 0,0 1 1,1-1-1,-1 0 0,1 1 0,0-1 0,-1 1 1,1 0-1,0 0 0,0 0 0,0 0 0,0 0 0,0 0 1,0 0-1,0 0 0,0 1 0,0-1 0,0 1 0,0 0 1,0-1-1,1 1 0,2 0 0,0 1-3,1 0-1,-1 0 0,1 1 1,-1-1-1,0 1 0,0 1 1,0-1-1,0 0 0,0 1 1,0 0-1,-1 0 0,1 1 1,-1-1-1,7 8 0,5 6 19,-1 1-1,15 23 1,-16-20 47,0-3-143,24 34-523,-11-21-3620,-27-30 4087,1 0-166,-1 0 0,1-1 0,0 1 0,-1 0 0,1-1 0,0 1 0,-1 0 0,1-1-1,0 1 1,0-1 0,0 1 0,0-1 0,0 0 0,-1 1 0,1-1 0,0 0 0,0 0 0,0 1 0,0-1 0,2 0 0,16-5-5593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3:36.6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2 460 9216,'-1'5'5753,"11"-11"-4328,14-17-474,37-46-1,-44 48-744,24-32 311,-37 47-354,0 0-1,-1-1 0,0 0 0,0 1 1,0-1-1,3-14 0,-6 19-112,1 0-1,-1 0 1,0 0 0,0 0-1,0 0 1,0 0 0,0 0-1,-1 0 1,1 0-1,-1 0 1,1 0 0,-1 0-1,0 0 1,0 0 0,0 0-1,0 0 1,0 0 0,0 1-1,0-1 1,0 0-1,-1 1 1,1-1 0,-1 1-1,1 0 1,-1-1 0,0 1-1,1 0 1,-1 0 0,0 0-1,0 0 1,0 0-1,0 1 1,-3-2 0,2 1-35,1 0-1,-1 1 1,0-1 0,0 1 0,1 0 0,-1 0 0,0 0 0,1 0 0,-1 0 0,0 1-1,1-1 1,-1 1 0,0 0 0,1-1 0,-1 1 0,1 0 0,-1 1 0,1-1-1,-1 0 1,1 1 0,0-1 0,0 1 0,0 0 0,0 0 0,-3 3 0,0 2-21,0 1-1,1 0 1,0 0 0,1 1 0,0-1 0,0 1 0,-3 16 0,3-9-1,1 1 1,1-1-1,1 25 1,1-33-17,-1 0 0,1 0 0,1 0 0,-1-1 0,2 1 0,-1 0 0,1-1 0,0 1 0,0-1 0,1 0 0,0 0 0,0 0 0,1 0 0,5 6 1,-5-9 3,0 1 1,0-1 0,1 0 0,-1 0 0,1 0-1,0-1 1,0 0 0,0 0 0,0 0 0,0-1-1,1 0 1,-1 0 0,1 0 0,-1-1 0,1 0-1,0-1 1,8 1 0,-5-2-68,0 0 0,-1 0-1,1 0 1,-1-1 0,1-1 0,-1 0-1,0 0 1,0 0 0,0-1 0,10-7-1,-7 4-457,0-1-1,-1-1 0,0 0 0,0-1 0,-1 0 0,13-16 0,0-2-1166,-10 14 1665,19-29 1,-32 42 333,0 0 1,0 0-1,0 0 0,0 0 1,0-1-1,0 1 0,0 0 1,0 0-1,0 0 0,-1 0 1,1 0-1,0 0 0,-1 0 1,1 0-1,-1 0 0,1 0 1,-1 0-1,0 0 1,1 0-1,-1 0 0,0 1 1,0-1-1,-1-1 0,-5-8 760,-8-18-110,1-2 1,1 0 0,-11-43-1,22 67-978,1-1-1,0 1 0,0-1 1,0 1-1,1-1 0,0 1 1,1-1-1,-1 1 0,1-1 1,0 1-1,1-1 0,2-5 1,-3 8-225,1 1-1,-1 0 1,1 0 0,0 0 0,0 0 0,0 0 0,0 1 0,1-1 0,-1 0-1,4-2 1,-3 3-261,0 0-1,0 1 0,0-1 1,0 0-1,0 1 0,1 0 1,-1 0-1,0 0 0,1 0 1,-1 0-1,6 0 0,20 0-3115,5 1-758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3:36.9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111 141 7808,'0'0'145,"1"1"1,-1-1-1,0 0 1,0 1-1,0-1 1,0 0-1,0 1 1,0-1 0,1 0-1,-1 0 1,0 1-1,0-1 1,0 0-1,1 0 1,-1 1-1,0-1 1,0 0-1,1 0 1,-1 0-1,0 0 1,0 1-1,1-1 1,-1 0-1,0 0 1,1 0 0,-1 0-1,0 0 1,1 0-1,-1 0 1,0 0-1,0 0 1,1 0-1,-1 0 1,0 0-1,1 0 1,-1 0-1,0 0 1,1 0-1,1-1 80,-1 0 0,0 1 0,0-1 0,1 0 0,-1 0 0,0 0 0,0 0 0,0 0 0,1-2 0,16-26 1396,-17 26-1527,0-1 0,0 1 0,0 0 0,-1-1 0,0 1 0,0 0 0,0-1 0,0 1 0,0 0 0,0-1 0,-1 1 0,0 0 0,0-1 0,0 1 0,0 0 1,0 0-1,0 0 0,-1 0 0,0 0 0,0 0 0,1 0 0,-1 1 0,-1-1 0,1 0 0,0 1 0,-1 0 0,1 0 0,-1 0 0,-4-3 0,5 3-26,-1 1 0,0-1 0,0 0 0,-1 1 0,1 0 0,0-1 0,0 1 0,-1 0 0,1 1 0,0-1 0,-1 1 0,-6-1 0,8 2-52,-1-1-1,1 0 0,-1 1 1,1-1-1,0 1 0,-1 0 0,1 0 1,0 0-1,-1 0 0,1 0 0,0 1 1,0-1-1,0 1 0,0-1 0,0 1 1,0 0-1,1-1 0,-1 1 0,-1 3 1,-1 0-17,1 1 1,0 0-1,1 0 1,-1 0-1,1 0 1,0 1-1,0-1 1,1 1-1,0-1 1,0 8-1,0 3 8,1 0 0,3 31 1,-1-38-7,-1 1 0,2-1 0,-1 0 0,1 0 0,1 0 0,6 13 1,-8-19 3,1 0 1,-1 0-1,1 0 1,0 0-1,0-1 1,0 0-1,1 1 1,-1-1-1,1 0 1,-1 0-1,1-1 1,0 1-1,0-1 1,0 0-1,1 0 1,7 2-1,-4-2 6,0-1 0,1 0 1,-1 0-1,1-1 0,-1 0 0,1 0 0,-1-1 0,1 0 1,-1 0-1,0-1 0,12-4 0,3-3-144,-1 0-1,37-22 0,18-18-3727,-39 19-1045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3:37.6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 20 9856,'-1'-2'364,"1"1"0,-1 0 0,0 0 0,0 0 0,1 0 0,-1 0 0,0 0 0,0 0 0,0 0 0,0 0 0,0 0 0,0 0 0,-1 0 0,1 1 0,0-1 0,0 0 0,0 1 0,-1-1-1,1 1 1,0 0 0,-1-1 0,1 1 0,0 0 0,-1 0 0,1 0 0,0 0 0,-3 0 1936,5 2-2172,18 65-25,-13-43-418,10 27-1,32 62-4921,-32-82 2080,1-5-1072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3:37.9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52 12 8192,'-39'-11'3072,"31"11"-2400,3 2 1280,10 3-1824,8-1-864,8-1-384,9 6-2528,21-2-1088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16:57.8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79 8064,'-7'2'8908,"7"-1"-8772,0-1 0,-1 0 0,1 1-1,0-1 1,0 0 0,0 1 0,0-1 0,0 0 0,0 1 0,0-1 0,0 0 0,-1 1 0,1-1-1,0 0 1,1 1 0,-1-1 0,0 0 0,0 1 0,0-1 0,0 0 0,0 1 0,0-1-1,0 0 1,0 1 0,1-1 0,0 2-78,-1-1 0,1 0 0,0 1 0,0-1-1,0 0 1,0 0 0,0 1 0,0-1 0,1 0 0,-1 0 0,2 0-1,0 1 142,0-1 0,1 1 0,-1-1-1,1 0 1,0 0 0,-1-1 0,1 1-1,0-1 1,-1 0 0,1 0 0,0 0-1,6-2 1,5-1 405,28-10 1,-21 6-339,105-28 209,62 7-408,-70 13 15,-86 12-804,16-4-4876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3:38.3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197 49 10368,'-3'-5'1120,"0"0"1,0 0-1,0 0 1,-1 1-1,0-1 1,0 1-1,-5-4 1,7 7-989,1 0 1,-1 0-1,0 0 0,1 0 1,-1 1-1,0-1 0,0 1 1,1-1-1,-1 1 0,0 0 1,0-1-1,0 1 0,0 0 1,0 0-1,0 1 0,1-1 1,-1 0-1,0 1 0,0-1 1,0 1-1,0-1 0,1 1 1,-1 0-1,0 0 0,-2 1 1,-6 4-106,1 0 0,-1 1 0,2 0 0,-1 0 0,1 1 0,0 0 0,0 1 0,1-1 0,0 1 0,1 1 0,0-1 1,-8 18-1,13-26-50,1 1 0,-1 0 0,0 0 0,1 0 0,-1 0 0,1 0 0,0 0 0,0 0 0,0 0 0,0 0 0,0 0 0,0 0 0,0 0 0,0 0 0,1 0 0,-1 0 0,1 0 0,0 0 0,1 2 0,-1-2-31,1 0 1,-1 0 0,1-1 0,0 1 0,-1 0 0,1-1-1,0 1 1,0-1 0,0 0 0,1 0 0,-1 1-1,0-2 1,4 3 0,6 0-56,0-1-1,0 0 1,-1-1-1,1 0 1,13-1-1,3 0 70,-1 1 0,38 7 0,-57-7 164,0 1 0,0 0 0,0 0 1,-1 1-1,1 0 0,0 1 0,-1-1 0,0 1 0,0 1 0,0-1 0,-1 1 1,10 9-1,-13-11-3,-1-1 1,0 1 0,0 0 0,0 0-1,0 0 1,0 0 0,-1 0-1,1 0 1,-1 0 0,0 0 0,0 1-1,0-1 1,0 0 0,-1 1 0,1-1-1,-1 1 1,0-1 0,0 1 0,0-1-1,-1 0 1,1 1 0,-1-1-1,-1 5 1,0-3-102,0 0 1,-1 0-1,1 0 0,-1 0 0,-1 0 1,1 0-1,-1-1 0,1 1 1,-1-1-1,-1 0 0,1 0 0,0-1 1,-7 5-1,-27 13-750,-8 4-1738,43-22 1806,-1-1 1,1 1-1,-1 0 1,1 0-1,0 0 1,0 0-1,0 0 1,-3 6-1,4 0-4340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3:41.0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50 127 7808,'-1'-2'382,"1"1"0,-1-1 1,1 1-1,-1-1 0,0 1 1,0-1-1,0 1 0,0-1 1,0 1-1,0 0 0,0 0 1,0 0-1,-1-1 0,1 1 1,0 0-1,-1 0 0,1 1 1,-1-1-1,-2-1 1,-2-2 1004,6 4-1299,0 0 0,0 0-1,-1 0 1,1 0 0,0 0-1,0 0 1,-1 0 0,1 0 0,0 0-1,-1 0 1,1 0 0,0 0-1,0 0 1,-1 0 0,1 0 0,0 0-1,0 1 1,-1-1 0,1 0-1,0 0 1,0 0 0,-1 0-1,1 0 1,0 1 0,0-1 0,0 0-1,-1 0 1,1 0 0,0 1-1,0-1 1,0 0 0,0 0 0,-1 1-1,1-1 1,0 0 0,0 0-1,0 1 1,0-1 0,-5 13-363,5-12 484,-2 9-199,0-1 1,1 1-1,0 0 1,1 0 0,1 15-1,-1 0-25,1-10 1,-1-1 0,6 27 1,-5-37 9,0 1 0,0-1 1,0 0-1,1 0 0,-1 0 1,1 0-1,0 0 0,0 0 1,1 0-1,-1-1 0,1 1 1,0-1-1,0 0 0,3 4 1,-5-7 3,1 1 1,-1 0-1,1-1 1,-1 1 0,1-1-1,-1 1 1,1-1-1,-1 1 1,1-1-1,-1 0 1,1 0 0,-1 0-1,1 0 1,0 0-1,-1 0 1,1-1-1,-1 1 1,1 0 0,-1-1-1,1 1 1,-1-1-1,1 1 1,-1-1-1,0 0 1,1 0 0,1-1-1,2-1 100,0-1-1,-1 0 1,0 0 0,1 0-1,5-8 1,-6 6 72,0 0-1,0-1 1,-1 0 0,0 0-1,0 0 1,-1 0 0,1 0-1,-2 0 1,1-1 0,-1 1-1,0-1 1,0 1 0,-1-1-1,0 1 1,-1-1 0,0 0-1,0 1 1,-3-11 0,0 3 30,0-1 0,-2 1 1,0 1-1,0-1 0,-2 1 0,1 0 1,-18-22-1,23 33-184,0 1 0,-1 0-1,1-1 1,0 1 0,-1 0 0,0 0 0,0 0 0,0 1-1,1-1 1,-6-1 0,7 2-75,1 1-1,-1 0 1,0 0 0,0-1-1,0 1 1,0 0 0,0 0-1,1 0 1,-1 0-1,0 0 1,0 0 0,0 0-1,0 1 1,1-1 0,-1 0-1,0 0 1,0 1 0,0-1-1,1 0 1,-1 1-1,0-1 1,0 1 0,1-1-1,-1 1 1,0-1 0,1 1-1,-1-1 1,1 1 0,-1 0-1,1-1 1,-1 1-1,1 0 1,-1 0 0,1-1-1,0 1 1,-1 0 0,1 0-1,0 0 1,-1-1 0,1 1-1,0 0 1,0 0-1,0 0 1,0 0 0,0 1-1,0 1-327,0 0-1,0 0 0,0 0 1,1 0-1,-1 0 0,1 0 1,0-1-1,0 1 0,0 0 1,0 0-1,0-1 0,1 1 1,-1 0-1,1-1 0,-1 1 1,1-1-1,0 0 0,4 4 1,18 10-4383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3:41.3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119 245 10112,'-5'1'1019,"0"-1"-1,1 0 1,-1 0 0,0 0 0,0-1 0,0 0 0,-4-1 0,1 0 328,2 2-894,0-1-1,1-1 0,-1 1 1,1-1-1,0 0 1,-10-5-1,13 6-431,1 0 0,0 0 0,-1 0 0,1-1 0,0 1 0,-1 0 0,1-1 0,0 1 0,0-1 0,0 1 0,0-1 0,0 1 0,1-1 0,-1 0 0,0 0-1,1 1 1,-1-1 0,1 0 0,0 0 0,-1 1 0,1-1 0,0 0 0,0 0 0,0 0 0,1-1 0,1-12 6,0 1 0,1 0 0,1 1 0,8-22 0,-8 27-31,-1 0 0,1 0 1,1 0-1,-1 1 0,1-1 0,1 1 1,-1 0-1,11-9 0,-14 14 7,0 1-1,0-1 0,0 1 1,1-1-1,-1 1 0,0 0 1,0 0-1,1 0 0,-1 0 0,1 1 1,-1-1-1,1 1 0,-1-1 1,1 1-1,-1 0 0,5 0 1,-3 1 5,0 0 0,0 0 0,-1 0 0,1 0 0,0 1 0,-1-1 0,1 1 0,-1 0 0,6 4 0,3 4-27,0 1 0,-1 0 1,0 0-1,11 17 1,-19-24-14,53 80-3817,-42-62 258,-14-21 3150,1-1 0,-1 1 1,1 0-1,-1-1 0,1 1 0,-1 0 0,1-1 0,-1 1 0,1-1 0,0 1 1,-1-1-1,1 1 0,0-1 0,1 1 0,14-2-5052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3:41.7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5 11008,'-9'-4'5045,"14"10"-3579,84 143 196,-51-80-1558,81 162 79,-20-36-873,-86-171-187,1-1 1,1 0-1,1 0 0,23 24 0,-35-43 323,0 0-1,1 0 0,-1 0 1,6 3-1,16 2-3162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3:42.1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0 109 7808,'2'5'638,"-2"-1"-20,1 1 0,1-1 0,-1 1 0,1-1 0,-1 1 0,1-1 0,0 0 1,1 0-1,-1 0 0,1 0 0,0-1 0,0 1 0,0-1 0,0 1 0,4 2 0,4 1 113,0 0-1,0 0 1,1-2-1,0 1 1,0-1-1,17 4 1,77 13 955,4-10-1569,-73-11-2734,1-1-3618,-14 2 1131</inkml:trace>
  <inkml:trace contextRef="#ctx0" brushRef="#br0" timeOffset="1">431 3 11648,'-11'-3'9407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3:42.5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23487,'4'30'1504,"3"16"-800,2 21-320,4 14-160,-4-2-192,4 1-64,-1-5 0,-3 5 64,0 3-704,-1-6-256,1-6-1120,0-10-352,-1-15-2143,9-21-833,1-9 1120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3:43.3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53 8 8192,'-3'-1'567,"0"-1"1,0 1-1,0 0 1,-1 0-1,1 1 1,0-1-1,0 1 0,0-1 1,0 1-1,-1 0 1,-3 1-1,-3-1 4415,24 5-4064,11-1-500,-1 1 0,0 2 0,0 1 1,23 10-1,-15-5-277,42 10 0,-22-12 166,66 6-1,-103-17-201,-12 0-97,0 0-1,0 0 1,1 0-1,-1 0 1,0 1-1,0-1 1,4 2 0,-6-2-109,-1 1 1,0-1 0,1 1 0,-1-1 0,1 1 0,-1 0-1,0-1 1,1 1 0,-1-1 0,0 1 0,1 0-1,-1-1 1,0 1 0,0 0 0,0-1 0,0 1-1,0 0 1,0 0 0,0-1 0,0 1 0,0 0 0,0-1-1,0 1 1,0 0 0,-1 0 0,1 0-321,0 0-1,0 0 1,0 0 0,0 0 0,0 1 0,0-1 0,0 0 0,0 0-1,0 0 1,0 0 0,0 0 0,1-1 0,0 3 0,6 2-4347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3:43.6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 3 8448,'-1'0'194,"0"-1"0,0 1 0,1 0 1,-1-1-1,0 1 0,0 0 0,0 0 0,0 0 0,0 0 1,0 0-1,0 0 0,0 0 0,0 0 0,0 0 1,0 1-1,0-1 0,0 0 0,0 1 0,0-1 1,0 0-1,0 1 0,0-1 0,0 1 0,1-1 1,-1 1-1,0 0 0,0-1 0,1 1 0,-1 0 0,0 0 1,1-1-1,-1 1 0,1 0 0,-1 0 0,1 0 1,-1 0-1,1 0 0,0 0 0,-1 0 0,1 0 1,0 1-1,-1 2 18,1-1-1,-1 1 1,1 0 0,0-1 0,0 1 0,0-1 0,1 1 0,-1-1 0,1 1-1,0-1 1,2 5 0,53 113 1225,-14-33-1151,45 91 121,0 1-162,-60-120-251,17 66 0,13 63 86,-54-174-375,2-1 0,0 0 1,7 15-1,-12-29 255,0 0 0,0 1 0,0-1 0,0 0 0,0 0 0,0 0 0,0 0-1,0 1 1,0-1 0,0 0 0,0 0 0,0 0 0,1 0 0,-1 1 0,0-1 0,0 0 0,0 0 0,0 0 0,0 0 0,1 0-1,-1 0 1,0 0 0,0 0 0,0 1 0,0-1 0,1 0 0,-1 0 0,0 0 0,0 0 0,0 0 0,0 0 0,1 0 0,-1 0-1,0 0 1,0 0 0,0 0 0,1 0 0,-1 0 0,0 0 0,0 0 0,0 0 0,0-1 0,1 1 0,-1 0 0,0 0 0,0 0 0,0 0-1,0 0 1,1 0 0,-1 0 0,0 0 0,0-1 0,0 1 0,0 0 0,0 0 0,0 0 0,0 0 0,1-1 0,-1 1 0,0 0-1,0 0 1,0 0 0,0 0 0,0-1 0,0 1 0,0 0 0,0 0 0,0-1 0,4-13-2418,-4 13 2348,6-20-3255,6-1-603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3:45.1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331 921 8064,'1'0'801,"0"1"-401,-1-1 1,0 0-1,1 0 0,-1 0 1,1 0-1,-1 0 1,1 0-1,-1 0 1,1 0-1,-1 0 0,1 0 1,-1 0-1,1 0 1,-1 0-1,1 0 1,-1 0-1,2-1 801,-1 1-800,12-10 1893,8-15-1596,-16 17-461,0 0-1,0-1 1,-1 1 0,0-1-1,-1 0 1,0 0 0,0-1-1,-1 1 1,0-1 0,0-18 0,0-7 26,-7-57 1,5 82-222,-4-39 0,-12-59 0,12 91-38,0 1-1,-1 0 1,-1 0-1,0 1 1,-1 0-1,-1 0 1,-15-22-1,-18-15 49,-60-59-1,-57-39 76,156 147-121,-14-9 36,9 13-13,3 9 6,4-5-33,0-1 1,0 1 0,1 0-1,0 0 1,0 0 0,0 0-1,0 0 1,1-1 0,3 9-1,5 6 7,12 19-1,-2-6-9,122 259-5,-49-89-84,-30-84-3,5-3 0,4-3-1,169 199 1,-228-297 77,-6-5 13,1 0 0,0 0 0,0-1 0,1 0 0,0 0 0,0-1 0,1-1 0,11 7 0,-20-13 3,0 1 0,0-1 0,-1 1 0,1-1 0,0 0 0,0 1 0,0-1 0,0 0 0,0 0 0,0 0 0,-1 0 0,1 0 0,0 1 0,0-2 0,0 1 0,0 0 0,0 0 0,0 0 0,0 0 0,-1-1 0,1 1 0,0 0 0,0-1 0,0 1 0,0 0 0,-1-1 0,1 1 0,0-1 0,0 0 0,0 0 0,0-1 0,0 0 1,0 0 0,0 0 0,0 0 0,0 0-1,-1 0 1,1-1 0,-1 1 0,0 0 0,0 0 0,0 0-1,0 0 1,0-3 0,-2-10 14,0 0-1,-1 0 1,-1 1-1,0-1 1,-1 1 0,0 0-1,-1 1 1,-1-1 0,0 1-1,-1 0 1,-15-19 0,-2 2 29,-1 2 0,-1 0 0,-42-32 0,59 52-19,-6-5-17,-36-23 0,48 33-28,-1 0 1,0 1-1,0 0 1,0 0-1,0 0 0,0 0 1,-1 1-1,1 0 1,-1 0-1,1 1 1,0-1-1,-10 2 1,15-2 13,0 1 0,-1 0 1,1 0-1,-1 0 0,1 0 1,0 0-1,-1 0 0,1 0 0,0 0 1,-1 0-1,1 0 0,0 0 1,-1 1-1,1-1 0,0 0 1,-1 0-1,1 0 0,0 0 1,-1 0-1,1 1 0,0-1 1,-1 0-1,1 0 0,0 1 1,0-1-1,-1 0 0,1 0 1,0 1-1,0-1 0,0 0 0,-1 1 1,1-1-1,0 0 0,0 1 1,0 0-1,0-1 3,1 0 0,-1 0 1,1 1-1,-1-1 0,1 0 0,0 0 0,-1 0 1,1 1-1,-1-1 0,1 0 0,0 0 0,-1 0 1,1 0-1,-1 0 0,1 0 0,0 0 0,-1 0 0,1-1 1,-1 1-1,1 0 0,-1 0 0,1 0 0,1-1 1,26-10 99,1 0 1,-1-2 0,-1-1 0,37-26 0,-47 28-564,0-2 0,24-25 0,-29 26-1173,-1-1-1,0 0 1,14-26-1,-8 11-2109,0 5-496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3:45.5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74 20 8320,'-1'-1'211,"0"0"0,1 0-1,-1 0 1,0 0 0,0 1 0,0-1 0,0 0 0,0 1 0,0-1 0,0 1 0,0-1 0,0 1 0,0 0-1,0-1 1,0 1 0,0 0 0,0 0 0,0 0 0,-1-1 0,1 1 0,0 0 0,0 1 0,0-1 0,0 0 0,0 0-1,0 0 1,-1 1 0,1-1 0,0 0 0,-1 1 0,0 1-5,0-1 1,0 0-1,0 0 1,0 1-1,0 0 1,0-1-1,1 1 1,-1 0-1,0-1 1,1 1-1,-1 0 1,1 0-1,-2 4 1,0 3-46,0-1 1,1 1-1,0 0 1,0 0-1,1 0 1,0 0-1,0 0 1,2 10-1,0-3-8,0 0 0,2 0-1,7 27 1,-7-33-105,1 0 0,0 0 1,1 0-1,0-1 0,0 1 1,1-1-1,12 14 1,-13-17-44,1 0 0,0-1 0,0 0 0,0 0 0,0 0 0,1 0 0,0-1 0,0 0 0,0-1 0,15 6 0,-21-9 24,1 1 0,0-1-1,-1 0 1,1 1-1,0-1 1,-1 0 0,1 0-1,0 0 1,0 0-1,-1 0 1,1-1 0,0 1-1,-1-1 1,1 1-1,0-1 1,-1 1 0,1-1-1,-1 0 1,2 0-1,0-1 50,-1 0-1,0 0 0,0 0 0,-1 0 0,1 0 0,0 0 0,-1 0 0,1-1 0,-1 1 0,2-5 1,1-4 227,0 0 1,-1 0 0,-1 0 0,2-16 0,-2 4 140,0 0 1,-1 0 0,-1 0-1,-5-29 1,4 43-353,-1 0 0,0 1-1,-1-1 1,0 0 0,-8-15 0,8 19-119,0 1 0,0 0 0,0 0 0,0 0 0,-1 0 0,1 0 0,-1 1 0,0-1 0,0 1 0,0 0 0,-7-3 0,10 5-85,0 1 1,0-1-1,0 1 1,0-1-1,-1 1 1,1-1-1,0 1 1,0 0-1,0-1 1,-1 1-1,1 0 1,0 0-1,0 0 1,-3 0-1,3 0 3,1 1-1,-1-1 1,1 0 0,0 0-1,-1 1 1,1-1 0,-1 0 0,1 1-1,0-1 1,-1 0 0,1 1-1,0-1 1,-1 1 0,1-1-1,0 0 1,-1 1 0,1-1 0,0 1-1,0-1 1,0 1 0,-1-1-1,1 1 1,0-1 0,0 2-1,0 1-385,0 0-1,0 0 0,0 0 0,1 0 0,-1 0 0,1 0 0,-1 0 1,1 0-1,3 5 0,0 1-1279,1-1-1,0 1 1,1-1 0,0 0-1,6 7 1,18 18-1976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16:58.2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40 9216,'-6'-39'9816,"6"39"-9727,-2 7 784,6 99 1793,0-45-2153,-2-2-56,6 84 131,17 93-267,-5-117-2147,7-3-4605,-20-90 1605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3:45.9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175 471 12160,'0'-7'644,"1"1"1,-1-1-1,-1 1 1,1-1 0,-1 0-1,0 1 1,0-1-1,-1 1 1,0 0-1,0-1 1,-1 1 0,-5-10-1,-3-2 938,-1 0-1,-24-26 1,29 36-1203,-22-21 355,18 19-623,1 0 1,-9-12 0,16 19-130,1-1 0,0 1-1,0 0 1,1 0 0,-1-1 0,1 1-1,-1-1 1,1 1 0,0-1 0,0 1 0,1-1-1,-1-6 1,1 8-31,0 0 0,0 0 0,1 0 0,-1 1 0,1-1 0,-1 0-1,1 0 1,-1 1 0,1-1 0,0 0 0,0 1 0,0-1 0,0 1 0,0-1 0,0 1 0,1-1-1,-1 1 1,2-2 0,2-1-249,1 0 0,0 0-1,9-4 1,-7 4-24,145-72-7688,-91 42 3013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3:46.6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6 241 7552,'-1'1'298,"1"0"0,-1 0 0,1 0 1,-1 0-1,1 0 0,-1 0 0,1 0 0,0 0 0,-1 0 1,1 0-1,0 0 0,0 1 0,0-1 0,0 0 1,0 0-1,0 0 0,0 0 0,0 0 0,0 1 1,1 0-1,0 0-128,0-1 0,0 0 0,0 1 0,0-1-1,0 0 1,0 0 0,0 0 0,1 0 0,-1 0 0,0 0 0,1 0 0,-1-1 0,0 1 0,1 0 0,2 0 0,6 2 68,-1 0 1,1-1 0,0 0-1,1 0 1,-1-1 0,0-1-1,0 1 1,0-2 0,0 1-1,1-2 1,13-2 0,-19 1-161,1 1 0,-1-1 0,0 0 0,0 0 0,0 0 0,0-1 0,-1 0 0,1 0 0,-1 0 0,0 0 0,0-1 1,-1 1-1,1-1 0,-1 0 0,0 0 0,0-1 0,2-5 0,-1 2 9,-1-1 1,0 0-1,0 0 1,-1 0-1,0-1 0,0 1 1,-1 0-1,-1-21 1,-1 26-77,0 1 0,0-1 1,0 0-1,0 1 1,-1-1-1,0 1 0,0-1 1,0 1-1,0 0 0,-1 0 1,1 0-1,-1 0 0,0 0 1,0 1-1,-1-1 1,1 1-1,-1 0 0,0 0 1,0 0-1,0 0 0,0 1 1,0 0-1,0 0 1,-1 0-1,1 0 0,-1 1 1,1-1-1,-1 1 0,0 0 1,1 1-1,-1-1 0,0 1 1,0 0-1,0 0 1,1 0-1,-1 1 0,-6 1 1,6-1-11,0 1 0,1 0 1,-1 0-1,1 1 1,-1-1-1,1 1 0,0 0 1,0 0-1,0 1 1,0-1-1,1 1 0,0-1 1,-1 1-1,1 0 1,0 1-1,-3 6 0,-1 3-37,0-1-1,1 1 0,1 0 0,-5 21 1,7-23 24,1-1 0,0 1 0,1-1 1,0 1-1,1-1 0,0 1 1,1 0-1,0-1 0,1 1 0,0-1 1,1 0-1,0 0 0,1 0 0,0 0 1,1 0-1,0-1 0,0 1 0,1-1 1,13 15-1,-16-21 7,0-1-1,0 0 1,1 0-1,0 0 1,-1 0 0,1 0-1,0-1 1,0 1-1,1-1 1,-1 0-1,0-1 1,1 1 0,-1-1-1,1 1 1,-1-1-1,1-1 1,0 1 0,-1-1-1,1 0 1,0 0-1,8-1 1,5-2-1,-1-1 0,1-1 0,-1-1 1,23-10-1,-8 3-54,28-6-1170,21-9-6676,-60 17 3944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3:47.1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50 16 9472,'-3'-3'607,"1"2"74,0-1-1,0 0 1,0 1-1,0-1 1,0 1-1,-4-2 1,5 2-605,1 1 0,-1 0 1,0 0-1,1 0 1,-1 0-1,1 0 0,-1 0 1,0 0-1,1 0 0,-1 0 1,1 0-1,-1 1 1,0-1-1,1 0 0,-1 0 1,1 1-1,-1-1 0,1 0 1,-1 0-1,1 1 1,-1-1-1,1 1 0,-1-1 1,1 0-1,-1 1 0,1-1 1,0 1-1,-1-1 1,1 1-1,0-1 0,-1 1 1,1-1-1,0 2 0,-3 3-8,2 1-1,-1-1 0,0 1 0,1 0 0,0-1 0,1 1 0,-1 0 1,1 0-1,0-1 0,1 7 0,-1 4-22,6 99 133,-4-98-121,1 0-1,1 0 0,0-1 0,12 29 0,-15-41-49,1-1 1,-1 0-1,1 0 0,0 0 0,0-1 0,0 1 1,0 0-1,0-1 0,1 1 0,-1-1 1,6 4-1,-6-5 8,-1-1 0,0 1 0,1-1 1,-1 1-1,1-1 0,-1 1 0,1-1 1,-1 0-1,1 0 0,-1 0 0,1 0 1,-1 0-1,0 0 0,1 0 0,-1 0 1,1-1-1,-1 1 0,1 0 0,-1-1 1,1 1-1,-1-1 0,0 0 0,0 1 1,1-1-1,-1 0 0,0 0 0,0 0 1,0 0-1,2-1 0,2-4 99,0 0 0,0 0-1,0-1 1,-1 0 0,0 0 0,0 0 0,0 0-1,-1 0 1,0-1 0,3-13 0,-3 6 157,0 0 0,0 0 1,-2 0-1,0-30 0,-1 33 61,-1 0 0,0 0 0,-1 1-1,0-1 1,-1 0 0,0 1 0,-1-1 0,-5-11 0,9 23-321,0 0 1,0 0 0,0 0 0,0 0-1,0 0 1,0 0 0,0 1 0,0-1 0,0 0-1,0 0 1,0 0 0,0 0 0,0 0 0,0 0-1,0 0 1,0 0 0,0 0 0,0 0-1,0 0 1,0 0 0,-1 0 0,1 0 0,0 0-1,0 0 1,0 0 0,0 0 0,0 0-1,0 0 1,3 10-2,4 14-143,1-6-194,1-1-1,1 1 1,0-2-1,1 1 1,0-1-1,2-1 1,0 0 0,0-1-1,20 15 1,-29-26-64,0 0 0,0 0 0,0-1 0,0 1 0,0-1 0,1 0 0,8 2 0,-11-3 96,0-1 1,0 0-1,0 1 0,0-1 1,0 0-1,0 0 0,0 0 1,0-1-1,0 1 0,0 0 1,0-1-1,-1 1 0,1-1 1,0 0-1,0 0 0,0 1 1,-1-1-1,1 0 0,0-1 1,-1 1-1,3-2 0,14-19-4830,3-4 912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3:47.4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43 1 8960,'-1'0'436,"0"0"0,0 0 1,-1 0-1,1 0 0,0 1 1,0-1-1,-1 0 0,1 1 1,0-1-1,0 1 0,0 0 0,0-1 1,-1 1-1,1 0 0,0 0 1,0-1-1,-1 3 0,0-1-129,0 1-1,1-1 1,-1 1-1,1-1 1,-1 1 0,1 0-1,-1 4 1,0 2-186,0-1 0,0 1 0,1 0 0,0 12 0,1-4-19,1-1 0,0 1 0,5 17 0,-5-29-159,0 0 0,0 0-1,1 0 1,0 0-1,0-1 1,0 1-1,1 0 1,-1-1 0,1 0-1,0 0 1,1 0-1,-1 0 1,1 0 0,3 3-1,-4-5-86,0 0 1,0-1-1,0 0 0,0 1 0,1-1 0,-1 0 1,0 0-1,0-1 0,1 1 0,-1-1 0,0 0 1,1 0-1,-1 0 0,1 0 0,-1 0 1,0-1-1,0 1 0,1-1 0,4-2 0,1 0-502,1-1 0,-1 0 0,-1 0 0,1-1 0,11-8 0,3-5-2932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3:47.8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81 9 10368,'-50'-9'3872,"33"9"-3040,4 0 1823</inkml:trace>
  <inkml:trace contextRef="#ctx0" brushRef="#br0" timeOffset="1">18 16 18431,'11'10'177,"0"0"0,0 1 0,-1 0-1,17 25 1,25 54 127,-23-38-100,0-2 26,2-2-1,3-1 0,2-1 1,1-2-1,83 74 0,-110-110-188,0-1-1,0 0 1,0 0-1,1-1 0,0-1 1,13 5-1,-19-8 2,0 0 0,0-1-1,0 0 1,0 0 0,0 0-1,0-1 1,0 0 0,0 0 0,0 0-1,0 0 1,1-1 0,-1 0-1,0 0 1,-1 0 0,1-1 0,8-3-1,-5 1 69,-1-1 1,1 0-1,-1-1 0,-1 1 0,1-1 0,-1 0 0,8-10 0,33-53 220,-32 47-255,-15 20-70,1 1-1,0 0 1,0-1 0,0 1 0,0 0 0,0 0 0,0 0 0,0 0 0,0 0 0,0 0 0,0 0 0,1 0-1,-1 0 1,0 1 0,1-1 0,-1 0 0,2 0 0,-2 1 0,1 0-1,0 1 1,-1-1-1,1 0 1,-1 0-1,1 1 1,-1-1-1,1 1 1,-1-1-1,0 1 1,1 0-1,-1 0 1,0-1-1,1 1 1,-1 0-1,1 1 1,7 6-66,0 0-1,14 18 1,-16-18-1238,-1-1 1,1 0-1,0 0 0,17 12 1,-8-11-3667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3:48.2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 7 9472,'3'-7'5413,"-1"16"-3157,2 23-1200,-1 0 0,-1 0 0,-3 48 0,-18 100-1164,12-121 45,-6 46-3318,11-98 1782,1-10-192,-1-11-1064,2-5-809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3:48.6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11392,'2'3'6830,"3"-1"-3837,17 4-3192,-19-5 996,9 2-598,54 13 78,97 36-1,-56-1-3727,-40-11-6149,-44-24 5750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3:49.6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19 9216,'-2'-3'955,"2"2"-720,-1 0 0,1 0-1,-1 0 1,1 0-1,-1 0 1,1 0 0,-1 1-1,0-1 1,1 0-1,-1 0 1,0 1 0,0-1-1,1 0 1,-1 1-1,0-1 1,0 0 0,0 1-1,-2-1 1862,4 6-763,59 97 619,83 138-1095,-66-114-866,41 55 272,-82-134-1288,66 70 1,-98-113 659,-3-2-71,1-1-1,0 1 1,0 0-1,0 0 1,0-1 0,0 0-1,3 2 1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3:50.0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314 458 8704,'-2'10'5082,"2"-9"-4901,-1 0 0,1 0 0,0 0 0,0 0 0,-1 0 0,1 0 0,0 0 0,0 0 0,0 0 1,0 0-1,1 0 0,-1 0 0,0 0 0,0 0 0,1 0 0,-1 0 0,0 0 0,2 1 0,-1 0-126,0 0-1,0-1 1,0 1-1,0-1 1,1 1-1,-1-1 1,0 0-1,1 1 1,-1-1-1,1 0 1,0 0-1,-1 0 1,1 0-1,0 0 1,0-1-1,2 2 1,0-1 3,0 0 0,1-1-1,-1 1 1,0-1 0,1 0 0,8 0 0,-3-2 50,0 1 1,0-2 0,0 1 0,-1-1-1,16-7 1,-23 9-37,1-1 0,-1 1 0,0-1-1,1 0 1,-1 1 0,0-1 0,0 0 0,0 0 0,0 0 0,0-1-1,-1 1 1,1 0 0,0-1 0,-1 1 0,0-1 0,1-2 0,0 0 25,-1-1 0,1 1 0,-2 0 0,1 0 0,0-1 0,-1 1 1,0 0-1,-1-6 0,-2-7 83,0 0 0,-1 0 0,-13-31 0,9 26-142,-1 1 1,-1 1-1,-21-33 1,23 44-35,0-1 0,0 1 0,-1 0 1,0 1-1,-1 0 0,0 0 0,0 1 1,-14-8-1,6 6-64,-1 1-1,0 0 1,0 2-1,-1 0 1,-22-4-1,-104-12-1901,123 20 532,17 2-301,14-3-1143,-7 4 2674,22-3-3858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3:50.4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 19 9472,'-4'-4'990,"3"3"-577,-1-1 0,1 1 0,0 0 0,0 0 0,-1 0 0,1 0 0,-1 0 1,1 0-1,-1 0 0,1 0 0,-1 1 0,1-1 0,-1 1 0,0-1 0,-3 0 0,7 2-272,0-1-1,-1 1 1,1 0-1,-1 0 0,0 0 1,1 0-1,-1 0 0,0 0 1,1 0-1,-1 0 1,0 0-1,0 1 0,0-1 1,0 0-1,1 3 1,-1-3-73,36 60 1187,7 8-649,80 113-381,83 106-1964,-203-283 1620,10 12-580,20 18-1,-30-32 418,0 0-1,-1 0 1,1 0 0,0 0-1,1-1 1,-1 1-1,0-1 1,1 0-1,-1 0 1,1-1 0,7 2-1,-10-3 109,-1 0 0,0 0 0,1 0-1,-1 0 1,0 0 0,0 0 0,1 0-1,-1-1 1,0 1 0,0-1 0,3 0 0,9-9-3474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16:58.8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61 8192,'0'-24'3090,"0"-12"8417,0 38-10681,0 9-195,0 21 96,-4 36 1,0-38-523,3 1 0,0-1 1,6 45-1,-5-71-193,1 0 0,0 0-1,0 0 1,0-1 0,0 1 0,1 0 0,-1-1 0,1 1-1,0-1 1,0 1 0,0-1 0,0 0 0,1 0 0,0 0 0,-1 0-1,1 0 1,0-1 0,0 1 0,0-1 0,1 0 0,-1 0-1,1 0 1,-1 0 0,6 1 0,7 2 30,0 0 0,0-1 1,0-1-1,25 1 0,-23-2-21,8 1-147,78 5-459,-89-9-592,0 0 1,25-5 0,7-5-6749,-34 7 3280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3:50.7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13 111 9088,'0'0'112,"0"-1"-1,0 1 1,-1 0 0,1 0 0,0 0 0,0-1 0,-1 1-1,1 0 1,0 0 0,-1 0 0,1 0 0,0 0-1,-1 0 1,1 0 0,0 0 0,-1-1 0,1 1 0,0 0-1,-1 1 1,1-1 0,0 0 0,-1 0 0,1 0 0,0 0-1,-1 0 1,1 0 0,0 0 0,0 0 0,-1 0 0,1 1-1,0-1 1,-1 0 0,1 0 0,0 0 0,0 1 0,-1-1-1,1 0 1,0 0 0,0 1 0,0-1 0,0 0-1,-1 0 1,1 1 0,0-1 0,0 0 0,0 1 0,0-1-1,0 0 1,0 1 0,0-1 0,-1 0 0,1 1 0,0-1-1,0 0 1,0 1 0,1-1 0,-1 0 0,0 1 0,0-1-1,0 0 1,0 1 0,0-1 0,2 8 193,14 61 1130,-14-62-1380,0-1 0,0 0 0,1 0 0,0 0 0,0 0 0,1-1 0,0 1 0,7 7-1,-10-11-16,1-1-1,-1 0 0,1 0 0,-1 0 0,1 0 0,-1 0 0,1 0 0,0 0 1,-1-1-1,1 1 0,0 0 0,0-1 0,-1 0 0,1 1 0,0-1 0,2 0 1,0 0 48,-1 0 1,1-1 0,-1 1 0,1-1 0,-1 0 0,1 0 0,5-3 0,1-1 140,0-1 1,0 0-1,0 0 1,8-9-1,-3 3 71,0 1 276,18-20 0,-30 28-439,0-1 1,1 0 0,-1 0 0,-1 0-1,1 0 1,-1-1 0,0 1 0,0-1-1,0 1 1,2-7 0,-4 9-100,0 0 0,0 0 0,0 0 0,0-1 0,0 1 1,0 0-1,0 0 0,-1 0 0,1 0 0,-1 0 0,1-1 0,-1 1 0,0 0 0,0 0 0,0 1 1,0-1-1,0 0 0,-1 0 0,1 0 0,0 1 0,-1-1 0,-2-1 0,-4-4-313,0 0 0,0 1 0,-15-7 1,1-2-2108,14 7-645,8 8 2829,0-1 0,0 1 0,0-1 0,1 1 0,-1 0 0,0-1 0,0 1 0,1 0 0,-1-1 0,0 1 0,1 0 0,-1-1 0,0 1 0,1 0 0,-1-1 0,1 1 0,-1 0 0,0 0 0,1 0 0,-1-1 0,1 1 0,-1 0 0,1 0 0,-1 0 0,1 0 0,19-8-4040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3:51.2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51 1 9088,'-2'0'246,"0"0"1,1 0 0,-1 0-1,1 1 1,-1-1-1,0 0 1,1 1-1,-1 0 1,1-1 0,-1 1-1,1 0 1,-1-1-1,1 1 1,0 0 0,-1 0-1,1 0 1,0 0-1,-2 2 1,1 0 6,0-1 0,1 1 0,-1 0 0,0 0 0,1 0 0,0 0 0,0 0 1,-2 6-1,1 1 87,0 1 1,1-1 0,1 1-1,0 19 1,9 49 664,-7-67-887,1 0 0,0-1 0,1 0 0,8 19 0,-10-27-100,-1 0 1,1-1 0,0 1-1,0 0 1,0-1 0,0 0-1,0 1 1,1-1 0,-1 0-1,1 0 1,-1 0 0,1-1-1,0 1 1,4 1-1,-5-2 2,-1-1-1,1 1 0,-1-1 0,0 0 0,1 0 0,-1 0 0,1 0 1,-1 0-1,1 0 0,-1 0 0,0 0 0,1-1 0,-1 1 0,1 0 0,-1-1 1,0 1-1,1-1 0,-1 0 0,0 1 0,0-1 0,0 0 0,1 0 0,-1 0 1,0 0-1,0 0 0,0 0 0,0 0 0,0 0 0,-1 0 0,1 0 1,0 0-1,0-1 0,-1 1 0,2-2 0,-1-1 6,0 1-1,0-1 1,0 0-1,0 1 1,0-1-1,-1 0 1,0 0 0,1 1-1,-1-1 1,-1 0-1,1 0 1,-1 0 0,1 1-1,-3-8 1,-2-3 41,-1-1 0,-9-16-1,13 27-60,-6-10 249,5 11 10,7 9-94,16 28-132,2-1 0,34 39 1,59 54 278,-5-6 589,-83-88 41,42 68 0,-66-94-815,1 0 1,-1 0-1,0 0 1,-1 0-1,0 1 1,0-1-1,0 1 0,1 9 1,-3-13-100,0 0 1,0 0-1,0-1 0,-1 1 1,1 0-1,-1 0 0,1 0 0,-1 0 1,0-1-1,0 1 0,0 0 1,-1-1-1,1 1 0,0-1 1,-1 1-1,0-1 0,0 0 1,1 0-1,-1 1 0,-1-1 1,-3 3-1,-2 0-31,0 0 1,-1 0-1,1-1 0,-1 0 1,0-1-1,0 1 0,0-2 1,-1 1-1,-14 1 1,0-2-141,0 0 0,-40-3 1,58 0-27,0 1 1,-1-1 0,1 0 0,0 0 0,0-1 0,0 0 0,0 0 0,-8-4 0,11 4 49,1 1 1,-1-1-1,1 0 1,0 0-1,-1 0 1,1 0-1,0 0 1,0-1 0,1 1-1,-1-1 1,0 1-1,1-1 1,0 0-1,-1 1 1,1-1-1,0 0 1,0 0-1,1 0 1,-1 0-1,0-3 1,0-5-143,1 0 0,0-1-1,1 1 1,0 0 0,1 0 0,0 1 0,4-13 0,29-74-1593,-34 95 1795,35-83-2001,21-51-3650,-36 76 2175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3:52.6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69 94 6656,'-2'-4'738,"-1"0"1,1 0 0,-1 1-1,0-1 1,0 0 0,0 1-1,0 0 1,-1 0 0,1 0-1,-1 0 1,0 0 0,0 1-1,-8-4 1,12 6-701,0-1 1,-1 1-1,1 0 0,-1 0 1,1 0-1,0 0 0,-1 0 1,1 0-1,0 0 0,-1 0 1,1 0-1,-1 0 1,1 0-1,0 0 0,-1 0 1,1 0-1,-1 1 0,1-1 1,0 0-1,-1 0 0,1 0 1,0 0-1,-1 1 1,1-1-1,0 0 0,0 0 1,-1 1-1,1-1 0,-5 14 429,5 17-209,0-31-255,1 28 95,2 1 1,1-1 0,2 0 0,9 30-1,-12-49-95,0-1 1,1 1-1,-1-1 0,2 0 0,-1 0 0,1-1 0,0 1 0,1-1 0,-1 0 0,2 0 0,-1-1 0,1 0 1,0 0-1,0 0 0,0-1 0,1 0 0,10 4 0,-15-7 2,-1-1-1,1 0 0,0-1 1,0 1-1,0 0 1,0-1-1,-1 0 1,1 1-1,0-1 0,0 0 1,0-1-1,4 0 1,-6 1 3,1 0-1,-1-1 1,1 1 0,-1-1 0,1 0 0,-1 0-1,1 1 1,-1-1 0,0 0 0,0 0 0,1 0 0,-1 0-1,0 0 1,0-1 0,0 1 0,0 0 0,0-1-1,0 1 1,-1 0 0,1-1 0,0 1 0,-1-1 0,2-2-1,-1-3 39,0 0-1,0 0 1,-1 0-1,0 1 1,0-1-1,-1 0 1,1 0-1,-2 0 1,1 0 0,-1 0-1,0 1 1,0-1-1,-5-8 1,0-1 28,-1 1 0,-1 0 0,-1 0 0,-14-16 0,17 22 10,0 1-1,-1 0 0,-1 0 0,-10-7 0,19 15-81,1 0 0,-1 1 0,0-1 0,0 0 0,0 0 0,0 0 0,0 0 0,0 0 0,0 0 0,0 0-1,0 1 1,0-1 0,0 0 0,0 0 0,0 0 0,0 0 0,0 0 0,0 0 0,0 0 0,0 0 0,0 1 0,0-1-1,0 0 1,0 0 0,0 0 0,-1 0 0,1 0 0,0 0 0,0 0 0,0 0 0,0 0 0,0 1 0,0-1 0,0 0-1,0 0 1,0 0 0,0 0 0,0 0 0,-1 0 0,1 0 0,0 0 0,0 0 0,0 0 0,0 0 0,0 0 0,0 0 0,0 0-1,0 0 1,-1 0 0,1 0 0,0 0 0,0 0 0,0 0 0,0 0 0,0 0 0,0 0 0,0 0 0,-1 0 0,1 0-1,0 0 1,0 0 0,0 0 0,0 0 0,4 12 25,12 19-71,2-2 0,1 0 0,40 47 0,-7-9 22,-1-2 114,27 39 360,-67-87-125,0 2 0,-1-1-1,15 40 1,-24-55-263,2 6 244,0 0 1,3 18-1,-6-26-277,0 0-1,1 1 0,-1-1 1,0 0-1,0 0 0,0 1 1,0-1-1,0 0 0,0 1 1,0-1-1,-1 0 1,1 0-1,0 0 0,-1 1 1,1-1-1,-1 0 0,1 0 1,-1 0-1,0 0 1,1 0-1,-1 0 0,0 0 1,0 0-1,0 0 0,1 0 1,-1 0-1,0 0 0,0-1 1,0 1-1,-2 1 1,1-2-29,1 0 1,-1 0 0,0 1 0,1-1-1,-1 0 1,0 0 0,0 0 0,1-1-1,-1 1 1,0 0 0,1-1 0,-4 0-1,-21-11-127,16 7 33,-65-37-947,63 35 756,9 6 114,1-1-1,-1 0 1,0 0 0,1 0 0,-1 0 0,1-1 0,0 1 0,-1-1 0,1 1 0,1-1 0,-1 0 0,0 0 0,1 0-1,-1 0 1,1 0 0,-2-5 0,3 4-45,-1 0 1,0 0-1,1 0 0,0-1 0,0 1 1,1 0-1,-1 0 0,1 0 0,0 0 1,0 0-1,0 0 0,3-6 0,16-42-1270,-1-1 0,17-87-1,-10 18 3624,-25 118-1877,0 0 1,1 0-1,0 1 0,-1-1 1,1 1-1,5-6 0,3-7-93,-7 10 66,0-1 0,0 0 1,0 1-1,-1-1 0,0-1 0,-1 1 0,1 0 1,-1-9-1,0 12-93,-1 0 0,0 0 0,-1 0 0,1-1 0,-1 1 0,0 0 0,0 0 0,0 0 0,0 0 0,-1 0 0,1 1 0,-1-1 0,0 0 0,0 1 0,-4-6 0,5 9-119,0-1 0,1 0 0,-1 0 0,0 0 0,1 1-1,-1-1 1,0 0 0,0 1 0,0-1 0,1 1 0,-1-1-1,0 1 1,0-1 0,0 1 0,0-1 0,0 1 0,0 0 0,0 0-1,0-1 1,0 1 0,0 0 0,0 0 0,0 0 0,0 0 0,0 0-1,0 1 1,-1-1 0,1 0 0,0 0 0,0 1 0,1-1-1,-1 0 1,0 1 0,0-1 0,-2 2 0,1-1-20,1 1-1,-1 0 1,0 0 0,0 0 0,1 0-1,-1 0 1,1 0 0,0 0 0,-1 0-1,1 1 1,0-1 0,0 0 0,1 1 0,-2 2-1,0 8-33,0 1 0,1-1-1,0 1 1,1-1 0,1 1 0,2 15-1,-2-20-19,1 0 0,0 0-1,0 0 1,1 0 0,0 0-1,1-1 1,0 0-1,0 1 1,1-1 0,6 8-1,-9-14 8,0 0 0,-1 0 0,1 0 0,0 0-1,0-1 1,1 1 0,-1-1 0,0 1 0,0-1 0,1 0-1,-1 0 1,1 0 0,-1 0 0,1 0 0,4 0-1,-3-1-22,0 0 0,0 0 0,-1 0 0,1-1 0,0 1-1,0-1 1,-1 0 0,1 0 0,6-3 0,4-3-275,-1-1 0,0 0 0,-1 0 0,16-15 0,-26 21 262,16-14-1346,0 0 0,-1-2 0,-1 0 0,24-36 0,-13 6-2419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3:53.1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234 432 8832,'-3'-1'559,"-1"1"1,0-1-1,1 0 1,-1 1-1,1-2 1,0 1-1,-1 0 1,1-1-1,-6-3 1,5 2 209,-1 1 0,0 0 0,-10-4 0,14 6-719,1 0 0,-1 0-1,0 0 1,0 0 0,0 0-1,0 0 1,0 0-1,1 1 1,-1-1 0,0 0-1,0 0 1,0 1 0,1-1-1,-1 1 1,0-1-1,0 0 1,1 1 0,-1-1-1,0 1 1,1 0 0,-1-1-1,1 1 1,-1-1-1,1 1 1,-1 0 0,1 0-1,-1-1 1,1 1 0,0 0-1,-1 1 1,-1 1 7,1 1 1,0-1-1,0 1 0,0-1 1,-1 8-1,2-3-17,0 0 1,0 0-1,1 0 0,0 1 1,1-1-1,-1-1 0,2 1 1,-1 0-1,1 0 0,0-1 1,1 1-1,0-1 0,0 0 1,0 0-1,7 7 0,-6-8-48,1 1-1,-1-1 1,1 0-1,0 0 1,1-1-1,0 0 1,-1 0-1,2-1 1,-1 1-1,0-2 1,1 1-1,0-1 0,0 0 1,12 3-1,-12-5 24,0 0 0,-1-1 0,1 0 0,0 0-1,0-1 1,0 1 0,-1-2 0,12-2 0,-17 3 16,1 0 1,-1 1-1,1-1 0,0-1 1,-1 1-1,1 0 1,-1-1-1,0 1 0,0-1 1,1 0-1,-1 1 1,0-1-1,0 0 0,-1 0 1,1-1-1,0 1 1,-1 0-1,1 0 0,-1-1 1,0 1-1,0-1 1,0 0-1,0 1 0,0-1 1,0 0-1,0-4 1,-1-1 37,0 1 1,-1-1 0,0 1 0,0 0 0,0-1-1,-1 1 1,0 0 0,-3-7 0,-28-54 127,29 62-180,-32-54 131,-3 1-1,-55-64 1,60 85 329,-46-41 1,20 22 594,30 31-502,65 76-671,6 5-73,2-3 0,2-1 0,2-2 0,69 54 1,-109-97 66,24 18-1365,0-1 0,61 34 0,-84-53 484,0-1-1,16 5 1,14-2-3865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3:53.6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 12 9472,'-17'-7'3584,"13"7"-2784,-5-4 5023,9 15-5599,4 5-160,5 7-64,4 3 0,0 1-224,-2-1-96,2-3-960,0-7-352,0-5-6207,4-20 2975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3:54.0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150 73 9472,'-31'-11'1381,"20"7"-783,0 0 1,0-1-1,0 0 1,-17-12-1,19 10-202,6 5-105,1 0-1,-1 0 1,1 0-1,-1 0 1,1 0-1,-1 1 1,0 0-1,0-1 1,0 1-1,0 0 1,-4-1-1,12 7-380,9 2-261,-1 0 1,1-1 0,0-1-1,0 0 1,25 4-1,-16-3-74,162 52-4617,-107-30 5321,-52-17 1114,-11-5 1505,30 9 0,-44-15-2785,-1 0 0,1 0 0,-1 0 0,0 0 0,1 1-1,-1-1 1,1 0 0,-1 0 0,1 0 0,-1 0-1,0 0 1,1 0 0,-1 0 0,1 0 0,-1 0 0,1 0-1,-1 0 1,1-1 0,-1 1 0,0 0 0,1 0-1,-1 0 1,1 0 0,-1-1 0,0 1 0,1 0 0,-1 0-1,0-1 1,1 1 0,-1 0 0,0-1 0,1 1-1,-1 0 1,0-1 0,0 1 0,1-1 0,-1 1 0,0 0-1,0-1 1,0 1 0,0-1 0,1 1 0,-1-1 0,0-3 74,0 1 0,-1 0 0,1 0 0,-1-1 0,-1-4 0,-2-9-220,4 14 30,0 0 0,1 1 1,-1-1-1,0 0 0,1 1 1,-1-1-1,1 0 1,0 1-1,0-1 0,0 1 1,0 0-1,0-1 0,1 1 1,-1 0-1,1 0 0,1-3 1,-1 4-19,-1 0 1,1 0-1,-1 0 0,1 0 1,-1 0-1,1 0 1,-1 1-1,1-1 0,0 0 1,0 1-1,-1-1 1,1 1-1,0 0 0,0 0 1,0 0-1,-1-1 0,1 1 1,0 1-1,0-1 1,0 0-1,-1 0 0,1 1 1,0-1-1,2 2 1,-2-1-52,63 17-2607,-57-16 1620,0-1-1,0 0 1,0-1 0,0 0 0,0 0 0,14-2 0,-1-4-2845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3:54.3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 24 10240,'-18'-19'3365,"14"15"-928,4 5-2277,1 0 0,0 0-1,-1 1 1,1-1 0,0 0-1,-1 0 1,1 0 0,0 0-1,0 0 1,0 0 0,0 0-1,0-1 1,2 2 0,2 3 164,20 23 297,36 50 0,-10-10-476,-40-54-132,157 187-253,13-9-3304,-172-183 2725,0 0-1,0-1 1,1-1-1,0 0 1,12 7-1,-9-10-2481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3:54.7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13 125 10240,'-13'30'3872,"18"-26"-3040,-1 4 288,0-8-129,5-5-191,4-6 64,13-8-480,8-7-160,12-5-128,6 5-224,4 3 0,-6 9-1408,2 2-671,-5 12-2593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3:55.1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 5 8960,'-3'-1'797,"-6"-2"1314,9 3-2055,0 0 1,0 0-1,-1-1 1,1 1-1,0 0 1,0 0 0,0 0-1,0 0 1,0 0-1,-1 0 1,1 0-1,0 0 1,0 0 0,0 0-1,0 0 1,-1 0-1,1 1 1,0-1-1,0 0 1,0 0 0,0 0-1,0 0 1,-1 0-1,1 0 1,0 0-1,0 0 1,0 0 0,0 0-1,0 1 1,0-1-1,0 0 1,-1 0 0,1 0-1,0 0 1,0 0-1,0 1 1,0 1 1651,-1-2-1634,1 0-1,0 0 1,-1 1 0,1-1-1,0 0 1,-1 0 0,1 1-1,0-1 1,0 0 0,-1 1-1,1-1 1,0 1 0,0-1-1,0 0 1,-1 1 0,1-1-1,0 1 1,0-1 0,0 1-1,0-1 1,0 0 0,0 1-1,0-1 1,0 1 0,0-1-1,0 1 1,0-1 0,0 1-1,1 14 248,-1-14-282,8 51 795,27 98 1,-33-144-819,0 0 0,0 0 0,0-1 0,1 1 0,-1-1 0,1 0 0,1 1 1,6 7-1,-8-11-8,0 0 0,0-1 0,0 1 0,0-1 0,0 0 0,0 1 0,0-1 0,0 0 0,0 0 0,1 0 1,-1-1-1,0 1 0,1-1 0,-1 1 0,1-1 0,-1 0 0,0 0 0,1 0 0,-1 0 0,1 0 0,-1 0 0,1-1 1,-1 1-1,3-2 0,2 0 112,-1-1 0,0 0-1,0 0 1,0 0 0,-1-1 0,1 0 0,-1 0 0,0 0 0,0-1 0,0 0 0,0 0 0,-1 0 0,0 0 0,5-10-1,-4 8 72,0-1 0,-1-1 0,-1 1 0,1 0 0,-1-1 0,-1 0 0,0 0 0,0 0-1,0 0 1,-1-12 0,-1 16-107,0 0-1,-1 0 0,0 0 1,0 0-1,0 0 1,-1 0-1,0 0 0,0 0 1,0 0-1,0 1 1,-1-1-1,1 1 0,-1 0 1,-1-1-1,1 1 1,0 1-1,-1-1 0,-7-6 1,6 7-219,-1-1 0,1 0 0,-1 1 1,1 0-1,-1 0 0,0 1 0,0 0 0,0 0 1,-1 0-1,1 1 0,0 0 0,-1 0 1,1 0-1,-12 1 0,3 2-1762,0 0-1,0 2 1,-23 6 0,20-3-2988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3:57.1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 5 9216,'-5'-2'1419,"-7"-1"2266,17 8-2395,31 29-855,-2 0 1,53 72-1,-58-69-296,17 22 20,-3 2-1,38 69 0,-75-117-211,10 16-301,1 0 0,30 40 0,-45-66 51,-1-2 132,-1 0 0,1 0 0,0-1 0,-1 1 0,1 0 0,0 0 0,0-1 0,-1 1 0,1 0 0,0-1 0,0 1 0,0-1 0,0 1 0,0-1 0,0 1 0,1 0 0,3-4-3562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16:59.2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78 8832,'-9'-62'5765,"1"46"2027,25 750-5083,-2-588-4301,4-50-2533,-18-92 3502,0 0 0,1 1 0,-1-1 1,1 0-1,-1-1 0,1 1 0,1 0 0,4 6 1,2 2-3714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3:57.4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1 199 7296,'8'7'2816,"1"-3"-2208,8-4 480,-8 0 96,8-4-128,5-8 96,8-6-352,-2-10-193,7-2-319,4 0-192,-5 4 0,-4 3-64,-1 7-32,1 5-895,-4 4-449,-4 2-3104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3:57.8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159 107 7936,'-136'-77'7237,"119"63"-5917,12 5-643,5 9-658,0 0 0,0 0-1,0-1 1,0 1 0,0 0-1,0 0 1,0-1 0,0 1-1,1 0 1,-1 0 0,0-1-1,0 1 1,0 0 0,0 0-1,0 0 1,1-1 0,-1 1-1,0 0 1,0 0 0,0 0-1,1 0 1,-1-1 0,0 1-1,0 0 1,1 0-1,-1 0 1,0 0 0,0 0-1,1 0 1,-1 0 0,0 0-1,0 0 1,1 0 0,-1 0-1,4-1 63,0 1 0,-1 0-1,1 0 1,-1 0 0,1 1-1,0-1 1,-1 1-1,1 0 1,-1 0 0,1 0-1,-1 0 1,0 1 0,0-1-1,1 1 1,3 3 0,2 1 59,0 1 1,-1 0 0,1 0 0,6 10 0,14 17 69,36 55 0,-6-5-123,64 62 447,-97-120-352,1 0 1,2-2-1,34 24 1,-54-42-166,1 0 1,-1-1-1,1 0 1,11 4-1,-18-8 0,-1 0 1,1 0-1,-1-1 0,1 1 0,-1-1 1,1 1-1,-1-1 0,1 0 1,-1 0-1,1 0 0,0-1 1,-1 1-1,1 0 0,-1-1 1,1 0-1,-1 0 0,0 0 0,1 0 1,-1 0-1,0 0 0,1 0 1,3-4-1,-2 2 20,-1-1 0,1 0 0,-1-1 1,0 1-1,0-1 0,0 1 0,3-8 0,12-39-36,-12 35-25,8-21 1,-14 36 19,1 1 1,-1 0 0,0-1-1,0 1 1,0-1 0,0 1-1,1 0 1,-1-1 0,0 1-1,0-1 1,1 1-1,-1 0 1,0-1 0,1 1-1,-1 0 1,0 0 0,1-1-1,-1 1 1,0 0 0,1 0-1,-1-1 1,1 1 0,-1 0-1,0 0 1,1 0 0,-1 0-1,1 0 1,-1 0 0,1 0-1,0 0-24,0 0 0,0 1 0,-1-1-1,1 1 1,0-1 0,-1 1 0,1-1-1,-1 1 1,1 0 0,-1-1 0,1 1 0,-1 0-1,1-1 1,-1 1 0,1 1 0,13 35-1210,-13-31 990,3 7-317,-2-6-74,0 0 1,1 1-1,0-1 0,0-1 1,0 1-1,1 0 1,7 10-1,-11-17 525,1 1 0,-1-1 0,1 1 0,-1-1-1,1 1 1,-1-1 0,1 1 0,-1-1 0,1 0 0,-1 1 0,1-1 0,-1 0 0,1 1 0,0-1 0,-1 0 0,1 0-1,0 0 1,-1 1 0,1-1 0,0 0 0,-1 0 0,1 0 0,0 0 0,-1 0 0,1 0 0,0 0 0,-1-1 0,1 1-1,0 0 1,-1 0 0,1 0 0,0-1 0,-1 1 0,1 0 0,-1-1 0,1 1 0,-1 0 0,1-1 0,-1 1 0,1-1-1,-1 1 1,1-1 0,-1 1 0,1-1 0,0 0 0,11-14-2819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3:58.2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1 139 8448,'0'1'276,"0"0"0,0 0 1,0 0-1,0 0 0,0 0 1,0 0-1,0 0 0,0 0 1,0-1-1,0 1 0,1 0 1,-1 0-1,0 0 0,1 0 1,-1 0-1,0-1 0,1 1 0,-1 0 1,1 0-1,0 0 0,0-1-214,0 1 0,1-1-1,-1 0 1,0 0 0,0 0-1,0 0 1,0 0-1,0 0 1,0 0 0,0-1-1,0 1 1,0 0-1,0-1 1,0 1 0,0-1-1,0 1 1,2-1 0,6-5 162,1 1 1,-1-1-1,-1 0 1,9-8 0,-2 2 59,-12 10-206,0-1 0,0 0-1,0 1 1,-1-1-1,1 0 1,-1 0 0,0 0-1,1-1 1,-1 1-1,-1-1 1,1 1 0,-1-1-1,1 1 1,-1-1-1,1-4 1,-2 6-35,0 0 0,0 0 1,0 1-1,0-1 0,0 0 0,0 0 0,-1 0 1,1 0-1,-1 1 0,1-1 0,-1 0 0,0 0 0,0 1 1,1-1-1,-1 1 0,0-1 0,-1 1 0,1-1 1,0 1-1,0-1 0,-1 1 0,1 0 0,0 0 0,-1 0 1,1 0-1,-1 0 0,0 0 0,1 0 0,-1 0 1,0 1-1,0-1 0,-2 0 0,2 0-37,1 1 0,-1-1-1,0 1 1,1-1 0,-1 1 0,1 0-1,-1-1 1,0 1 0,1 0 0,-1 0 0,0 1-1,1-1 1,-1 0 0,0 0 0,1 1-1,-1-1 1,0 1 0,1-1 0,-1 1 0,1 0-1,-1 0 1,1 0 0,0 0 0,-1 0-1,1 0 1,0 0 0,0 0 0,0 0 0,-1 0-1,1 1 1,0-1 0,-1 3 0,0 1-10,0 0 0,0 0 0,0 0 0,0 0 0,1 1 0,0-1 0,0 1 0,0 9 0,1 1 3,0 1 0,1 0 0,1-1 1,0 0-1,2 1 0,0-1 1,12 30-1,-12-35-11,1-1 1,0 0-1,0 0 1,1-1 0,1 1-1,0-1 1,0-1-1,1 1 1,-1-1-1,2 0 1,-1-1 0,16 10-1,-20-14-50,1-1 0,-1 0-1,1 0 1,-1 0 0,1 0-1,-1-1 1,1 0 0,0 0 0,0 0-1,0 0 1,0-1 0,-1 0-1,1 0 1,0 0 0,0-1 0,0 1-1,0-1 1,0 0 0,-1-1 0,1 1-1,0-1 1,-1 0 0,1 0-1,-1 0 1,0-1 0,0 1 0,0-1-1,0 0 1,0-1 0,4-3-1,5-9-1456,20-26-1,-18 21 74,19-23-2548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3:58.7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36 169 8320,'-3'9'1231,"1"0"0,0 1 0,0-1 1,-1 17-1,3-25-1077,0 1 1,0 0-1,1 0 1,-1 0-1,0 0 1,1 0-1,-1-1 1,1 1-1,-1 0 1,1 0-1,0-1 0,0 1 1,2 3-1,-2-5-112,0 1-1,0 0 0,0 0 0,0 0 1,0-1-1,0 1 0,1 0 1,-1-1-1,0 1 0,1-1 0,-1 1 1,0-1-1,1 0 0,-1 0 0,0 1 1,1-1-1,-1 0 0,0 0 0,1 0 1,-1-1-1,3 1 0,0-1 44,1-1-1,-1 1 0,0-1 1,0 0-1,0 0 0,0 0 1,0 0-1,0-1 1,-1 0-1,1 1 0,-1-1 1,0-1-1,6-6 1,-3 3-23,-1 0 0,0 0 0,0 0 0,-1-1 0,0 0 0,4-11 0,-6 12 4,0 1 0,-1-1-1,0 0 1,0 1 0,0-1 0,-1 0 0,0 0-1,-1 1 1,1-1 0,-1 0 0,-3-11 0,2 13-39,1 1 1,-1-1-1,0 1 1,0 0-1,0 0 1,-1 0-1,1 0 1,-1 0-1,0 0 1,0 0 0,-1 1-1,1 0 1,-1 0-1,1 0 1,-1 0-1,0 0 1,-6-2-1,8 4-22,1 0 0,-1 1 0,0-1 0,0 1-1,1-1 1,-1 1 0,0 0 0,0-1 0,0 1-1,0 0 1,0 1 0,1-1 0,-1 0 0,0 0-1,0 1 1,0-1 0,1 1 0,-1-1 0,0 1 0,1 0-1,-1 0 1,0 0 0,1 0 0,-1 0 0,1 0-1,-1 0 1,-1 3 0,-1 0 9,0 0 0,0 1-1,1 0 1,0 0 0,0 0 0,0 0 0,-3 8 0,1 2-30,0 1 0,1-1 0,1 1 0,1 0 0,-1 17 0,2-8-21,1 0-1,6 39 1,-5-55 31,0 0-1,1 0 1,1 0 0,-1 0 0,1 0 0,1-1 0,4 10-1,-6-16 6,0 1-1,0 0 0,0-1 0,0 1 0,1-1 1,-1 1-1,1-1 0,-1 0 0,1 0 0,0 0 1,0-1-1,0 1 0,0-1 0,0 1 0,0-1 1,0 0-1,0 0 0,1 0 0,-1-1 0,0 1 1,0-1-1,7 0 0,2 0-167,0-2 1,0 1-1,0-2 1,0 1-1,0-2 1,20-7-1,-10 1-563,-1-1 0,30-19 0,-42 24-131,-1-1 0,0 0 0,0 0 0,-1 0 0,10-13 0,9-14-2913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3:59.3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40 12 7296,'-1'-1'324,"1"0"0,-1 1 0,0-1 0,0 0 0,1 0 0,-1 0 0,0 1 0,0-1 0,0 0 0,0 1 0,0-1 0,0 1 0,0-1 0,0 1 0,0-1 0,0 1 0,-2-1 0,2 2-228,0-1-1,0 0 1,0 0-1,1 0 1,-1 1-1,0-1 1,0 0-1,1 1 1,-1-1-1,0 1 1,1-1 0,-1 1-1,0-1 1,1 1-1,-1-1 1,1 1-1,-1 0 1,1-1-1,-1 1 1,1 0-1,-1-1 1,1 1-1,0 0 1,0 0-1,-1-1 1,1 1 0,0 0-1,0 0 1,-1 1-1,0 5 98,0 0-1,0 0 1,0 0-1,1 0 0,0 0 1,1 14-1,12 43 461,-9-47-494,1 1 0,1-1 0,1 0 0,0 0 0,11 17 0,-14-28-149,0 0 0,0 0 0,0 0 0,1 0 0,0-1 0,0 1 1,0-1-1,1-1 0,0 1 0,0-1 0,0 0 0,0 0 0,1-1 0,-1 0 0,12 4 0,-16-6-7,1-1 1,-1 1-1,0-1 1,1 0-1,-1 0 1,0 0 0,1 0-1,-1 0 1,0 0-1,1 0 1,-1-1-1,0 1 1,0-1-1,1 0 1,-1 0-1,0 0 1,0 0-1,3-2 1,-2 1 4,0-1 0,0 1 0,0-1 0,0 0 0,-1 0 1,0 0-1,1-1 0,-1 1 0,0 0 0,1-6 0,2-3 32,-1 0-1,0 0 1,-1-1 0,-1 0 0,2-23-1,-3 19 192,-3-32 0,1 43-51,0-1 1,0 1-1,-1-1 0,1 1 1,-2 0-1,1 0 0,-6-12 0,8 18-171,0 0-1,0 0 0,0 0 0,0 0 0,0-1 1,0 1-1,0 0 0,0 0 0,0 0 1,0 0-1,0 0 0,-1-1 0,1 1 1,0 0-1,0 0 0,0 0 0,0 0 0,0 0 1,0-1-1,0 1 0,-1 0 0,1 0 1,0 0-1,0 0 0,0 0 0,0 0 0,0 0 1,-1 0-1,1 0 0,0 0 0,0-1 1,0 1-1,0 0 0,-1 0 0,1 0 1,0 0-1,0 0 0,0 0 0,0 0 0,-1 0 1,1 0-1,0 1 0,0-1 0,0 0 1,0 0-1,-1 0 0,1 0 0,0 0 0,-2 13 117,4 31-99,1 1 0,11 46 0,26 92 194,-35-161-208,6 26 14,3-1 1,2-1 0,25 52-1,-31-77-34,1-1 1,1 0-1,1-1 0,1 0 1,0-1-1,2 0 0,0-1 1,35 27-1,-42-37 10,0-1 1,0-1-1,1 1 1,0-2-1,0 1 0,0-2 1,18 6-1,-24-8-10,0 0 0,0-1 0,0 1 0,0-1-1,0 0 1,0 0 0,0 0 0,0-1 0,0 1 0,0-1 0,0 0 0,0 0-1,0 0 1,-1-1 0,1 1 0,0-1 0,-1 0 0,1 0 0,-1 0 0,0 0-1,1-1 1,-1 0 0,5-5 0,-2-1-1,0 0 0,-1 0 0,0 0-1,0-1 1,-1 0 0,-1 0 0,1 0 0,-2 0 0,3-14 0,-1 0-392,-2 1-1,-1 0 1,-1-28 0,0 43 60,-1 1 0,0 0 0,-1 0 0,1 0 0,-1 0 0,-1 0 0,1 0 1,-1 0-1,-6-9 0,-1 1-1968,-1 0 0,-20-21 0,6 9-1109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3:59.6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 12 8704,'-9'-7'3232,"5"2"320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4:00.0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0 118 16735,'4'12'318,"-1"1"0,2-1 0,0 0 0,0 0 0,1-1 0,14 22 0,-15-26-245,1 0 1,0 0-1,0-1 0,0 1 0,1-1 0,0-1 1,0 1-1,0-1 0,1-1 0,-1 1 0,10 2 0,-14-5-45,0-1 0,0 0-1,0 0 1,0-1 0,0 1-1,1-1 1,-1 1 0,0-1-1,0 0 1,0 0 0,1 0-1,-1-1 1,0 1 0,0-1-1,0 0 1,1 0 0,4-2-1,-5 1 35,0 0-1,0 0 1,0 0-1,0-1 1,0 1 0,-1-1-1,1 0 1,-1 0-1,0 0 1,0 0-1,0 0 1,0 0-1,0-1 1,0 1-1,0-4 1,0 1 13,0 1 1,-1-1-1,1 1 1,-2-1-1,1 0 0,0 0 1,-1 1-1,0-1 0,-1 0 1,1 0-1,-1 1 0,0-1 1,0 0-1,-1 1 1,0-1-1,-2-6 0,0 5-130,0-1 1,-1 1-1,1 0 0,-1 0 0,-1 1 0,1-1 0,-1 1 0,0 0 0,0 0 0,-10-6 0,-4-2-2891,-21-21-1,40 34 2842,1 1-79,-1 0 0,1-1 0,-1 1 0,1-1 0,-1 1 1,1-1-1,-1 1 0,1-1 0,-1 1 0,1-1 0,0 1 0,-1-1 0,1 1 0,0-1 0,0 0 0,-1 1 0,1-1 0,0 1 0,0-1 0,0 0 0,0 1 0,0-1 0,0 0 0,0 0 0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4:00.4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154 498 10112,'0'-1'201,"0"1"0,-1-1 1,1 1-1,0-1 0,-1 1 1,1-1-1,0 1 0,-1 0 1,1-1-1,-1 1 0,1 0 1,-1-1-1,1 1 1,0 0-1,-1-1 0,1 1 1,-1 0-1,0 0 0,1 0 1,-1 0-1,1-1 0,-1 1 1,1 0-1,-1 0 0,0 0 1,0 1-107,0-1 0,1 1 0,-1-1 0,1 1 0,-1-1 1,1 1-1,-1-1 0,1 1 0,-1 0 0,1-1 0,-1 1 1,1 0-1,0-1 0,0 1 0,-1 0 0,1-1 0,0 1 1,0 0-1,0 0 0,0-1 0,-1 1 0,1 1 0,0 5 24,0-1 0,0 1-1,1 0 1,0 0-1,0-1 1,0 1-1,4 11 1,20 44 244,-21-54-323,2 6 49,11 19-1,-15-30-78,0 0 0,-1-1 0,1 0 0,0 1 1,0-1-1,0 0 0,0 0 0,1 0 0,-1 0 0,1 0 0,-1 0 0,1-1 0,-1 1 0,4 0 0,-5-1 25,0-1-1,1 0 1,-1 0-1,0 1 1,0-1-1,0 0 1,0 0-1,0 0 1,0 0-1,0 0 1,1-1-1,-1 1 1,0 0-1,0 0 1,0-1-1,0 1 1,0-1-1,0 1 1,0-1-1,0 1 1,1-2-1,0 0 33,-1 1 0,0-1 0,1 1 0,-1-1-1,0 0 1,0 0 0,0 1 0,0-1 0,-1 0 0,1 0 0,0-2-1,1-6 284,0 1-1,-1 0 1,-1-19 0,0 26-280,0 1-41,0 1 0,0-1-1,0 1 1,0 0 0,0-1 0,0 1 0,0-1 0,0 1 0,0-1 0,0 1 0,0 0 0,0-1 0,0 1 0,0-1 0,0 1-1,0 0 1,0-1 0,1 1 0,-1-1 0,0 1 0,0 0 0,0-1 0,1 1 0,-1 0 0,0-1 0,0 1 0,1 0 0,-1-1 0,1 1-1,9 7 233,-1 1-440,34 20-1813,-17-17-1325,-24-10 2458,1-1 1,-1 1 0,1-1-1,-1 0 1,1 0 0,0 1 0,3-2-1,11-4-4634,0-5 1920</inkml:trace>
  <inkml:trace contextRef="#ctx0" brushRef="#br0" timeOffset="1">48 19 9728,'-9'-4'1340,"-14"-7"892,8 8 2585,21 11-3623,7 1-1011,-1 0 0,25 12 0,-19-11-95,19 14 1,-23-13-80,0 1 0,-2 1 0,1 0 0,-1 1 0,10 16 0,46 79-193,-53-82 79,18 30-559,79 128-5386,-108-181 3561,-7-26-5998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4:00.8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 35 8832,'-1'0'202,"0"0"0,0 0 1,0 0-1,0 0 0,0 0 1,1 1-1,-1-1 1,0 0-1,0 0 0,0 1 1,0-1-1,1 1 0,-1-1 1,-1 2-1,2-2-122,0 0 1,0 0-1,1 1 1,-1-1-1,0 0 1,0 1-1,0-1 1,0 0-1,1 0 1,-1 0-1,0 1 1,0-1-1,1 0 0,-1 0 1,0 0-1,1 1 1,-1-1-1,0 0 1,0 0-1,1 0 1,-1 0-1,0 0 1,1 0-1,-1 0 1,1 0-1,5 2 237,0-1 0,0 0-1,9 0 1,16-3-18,-1-1 0,0-2-1,0 0 1,36-13-1,-58 16-233,1-2-55,1 2-1,-1-1 0,1 2 0,0-1 0,-1 1 1,1 1-1,13 0 0,-21 0-26,-1 1-1,1-1 1,-1 1-1,1 0 1,-1-1-1,1 1 1,-1 0 0,0 0-1,1 0 1,-1 0-1,0 0 1,0 0-1,0 0 1,1 1-1,-1-1 1,-1 0 0,1 1-1,0-1 1,1 3-1,1 4-322,0-1-1,3 14 1,-4-15 78,11 49-2532,-5-27-646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4:01.2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12 10368,'-4'-11'7935,"4"20"-7679,0 2-160,4 0-64,1 0-608,-1 0-256,4 1-767,1-1-257,0 0-2432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16:59.8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8 980 8960,'-3'8'1342,"3"-7"-1025,-1 0 1,1 0-1,-1 0 0,1 0 1,-1 0-1,1 0 1,0 0-1,-1 0 0,1 1 1,0-1-1,0 0 1,0 0-1,0 0 0,0 0 1,0 1-1,0-1 0,0 0 1,1 0-1,-1 0 1,0 0-1,1 0 0,-1 1 1,0-1-1,1 0 0,0 0 1,-1 0-1,1 0 1,0 0-1,1 1 0,1 1-140,1-1 0,-1 0 0,1 0-1,0 0 1,0 0 0,0 0 0,0-1-1,0 0 1,0 0 0,0 0 0,0 0-1,1-1 1,-1 0 0,0 1 0,0-1-1,1-1 1,-1 1 0,0-1 0,8-2-1,-1 1 40,-1-2 0,0 1 0,-1-1-1,1 0 1,-1-1 0,18-12 0,-20 11-172,1-1 0,-1 0 0,0 0 0,0-1 1,-1 1-1,8-14 0,-1-1 79,12-29-1,-11 17-111,-2 0 0,-1-1-1,-2-1 1,5-36 0,-10 39-12,-2 0 0,-1 1 0,-2-1 0,-7-51 0,5 61 0,-10-75-81,-45-174-1,55 263 117,0-1-1,-8-15 1,11 25-32,0 1 1,0-1-1,0 0 0,0 0 0,0 0 0,0 1 0,0-1 0,0 0 1,0 0-1,0 0 0,0 1 0,0-1 0,0 0 0,0 0 0,0 0 1,0 0-1,-1 1 0,1-1 0,0 0 0,0 0 0,0 0 0,0 0 1,0 0-1,-1 1 0,1-1 0,0 0 0,0 0 0,0 0 0,-1 0 1,1 0-1,0 0 0,0 0 0,0 0 0,0 0 0,-1 0 0,1 0 1,0 0-1,0 0 0,0 0 0,-1 0 0,1 0 0,0 0 0,0 0 1,0 0-1,-1 0 0,1 0 0,0 0 0,0 0 0,0 0 0,-1 0 0,1 0 1,0-1-1,0 1 0,0 0 0,0 0 0,-1 0 0,1 0 0,0 0 1,0 0-1,0-1 0,0 1 0,0 0 0,0 0 0,0 0 0,0-1 1,-1 1-1,1 0 0,0 0 0,0-1 0,-4 19 14,3 69 278,2-49-55,2 24 123,12 74 1,-8-90-347,2 20 0,30 114 0,-22-123-1622,47 106 0,-52-138 1016,1-1 0,1-1-1,2 0 1,0-1 0,1 0 0,31 29-1,-46-49 34,-2-1 330,0-1 0,1 1 1,-1-1-1,1 0 1,-1 1-1,1-1 0,-1 1 1,1-1-1,0 0 0,-1 0 1,1 1-1,-1-1 0,1 0 1,0 0-1,-1 0 0,1 1 1,-1-1-1,2 0 1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4:01.5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23 121 8576,'-1'0'371,"1"0"0,-1 0-1,0 0 1,0 0 0,0 0 0,0 0 0,0 1 0,0-1 0,1 0 0,-1 1 0,0-1 0,0 0 0,0 1 0,1-1 0,-1 1-1,-1 0 1,1 0-207,1 0 0,-1 0 1,0 0-1,1 0 0,-1 0 0,1 0 0,-1 0 0,1 0 0,-1 0 0,1 0 0,0 2 0,-1 3-209,1-1 0,-1 1 0,2-1 0,0 9-1,0-7 589,0 12-60,2 0 0,8 30-1,-10-43-437,1 0 0,1 0 0,-1 0 1,1 0-1,0-1 0,0 0 0,0 1 0,1-1 0,0 0 0,0 0 1,9 8-1,-11-12-23,1 1-1,-1-1 1,1 1 0,0-1 0,-1 0 0,1 0 0,0 0 0,0 0 0,0 0-1,0-1 1,-1 1 0,1-1 0,0 0 0,0 0 0,0 0 0,0 0 0,0 0-1,0-1 1,0 1 0,0-1 0,0 0 0,0 0 0,-1 0 0,1 0 0,0-1-1,3-2 1,1 0 151,-1 0 0,0 0 0,-1-1 0,1 0 0,-1 0 0,0-1 0,0 0 0,0 1 0,5-12 0,-6 11 14,-1-1 0,1 0 0,-2 1 0,1-1 0,-1 0 0,0-1 0,0 1 0,-1 0 0,0-1 0,0-8 0,-1 11-142,0 0-1,-1 1 1,0-1-1,0 1 1,0-1-1,0 1 1,-1-1-1,0 1 1,0 0-1,0 0 1,0 0-1,-1 0 1,1 0-1,-1 0 1,0 1-1,0-1 1,-6-4-1,-1 0-742,0 0-1,-1 0 0,-1 1 1,-16-8-1,21 13-508,15 12-3180,23 11 1781,-23-14 2566,1 0 1,0-1 0,1-1 0,0 1 0,-1-2 0,18 7 0,-26-11 183,0 1 0,0-1 1,0 0-1,0 0 1,0 0-1,0 0 0,0 1 1,0-1-1,0 0 1,0-1-1,0 1 0,0 0 1,0 0-1,0 0 1,0-1-1,0 1 0,0 0 1,0-1-1,-1 1 1,1-1-1,0 1 0,0-1 1,0 1-1,-1-1 1,1 1-1,0-1 0,0 0 1,-1 0-1,1 1 1,-1-1-1,1 0 0,0 0 1,-1 0-1,0 0 1,1-1-1,1-3 586,-1 0-1,0-1 1,0 1 0,0 0-1,-1-9 1,2-12 147,1 16-676,-2 5-100,0 0-1,0-1 1,1 1-1,0 0 1,4-8-1,-5 11-84,0 1 1,0 0-1,1 0 0,-1-1 1,0 1-1,0 0 0,1 0 0,-1 0 1,0 0-1,1 0 0,-1 0 0,1 1 1,-1-1-1,1 0 0,0 1 0,-1-1 1,1 1-1,0 0 0,-1-1 0,1 1 1,0 0-1,2 0 0,2 1-37,-1-1-1,1 1 0,-1 0 1,1 1-1,-1 0 1,0-1-1,6 4 0,17 5-2075,-25-9 1219,0 0 1,1-1-1,-1 1 1,0-1-1,1 0 1,-1 0-1,4 0 1,6-4-2488,3-6-491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4:23.7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238 52 7296,'0'-42'10447,"0"41"-10332,0 1-1,0-1 1,0 1-1,0 0 1,0-1-1,0 1 1,0 0-1,0-1 1,0 1-1,0-1 1,0 1-1,0 0 1,0-1-1,-1 1 1,1 0-1,0-1 1,0 1-1,0 0 0,-1-1 1,1 1-1,0 0 1,0-1-1,-1 1 1,-6 2 1308,-5 12-975,-8 23-282,-30 74-1,18-35-197,-70 128-102,100-199 126,0 0-1,1 0 0,-1 0 1,1 0-1,0 0 0,-1 7 1,2-10 5,0 0 0,0 0 0,0 0-1,0 0 1,0 0 0,1-1 0,-1 1 0,1 0 0,-1 0 0,1-1 0,0 1 0,0 0 0,-1-1 0,1 1 0,0-1 0,0 1 0,1-1 0,-1 1 0,0-1-1,0 0 1,3 2 0,-1 0 3,2-1 0,-1 0 0,0 1-1,0-1 1,1-1 0,-1 1 0,9 1 0,37 5 25,-6-2 42,-25-2 76,1 0 0,-1 1 1,0 1-1,0 1 0,-1 1 0,26 14 1,-42-20-45,0 0 0,0-1 1,0 1-1,-1 0 1,1 0-1,0 0 0,-1 0 1,1 0-1,-1 0 1,0 1-1,0-1 0,0 0 1,0 1-1,0-1 1,0 1-1,-1-1 0,1 1 1,-1-1-1,0 1 1,1-1-1,-1 1 0,-1 3 1,0 4 105,0 0 0,-1 0 0,-6 20 0,7-28-207,-9 29 82,-3 0 0,-24 47 0,7-32-192,21-33-1616,-14 26 0,22-39 1618,1 0 1,0 0 0,0 0 0,0 1 0,0-1-1,0 0 1,-1 0 0,1 0 0,0 0 0,0 1-1,0-1 1,0 0 0,0 0 0,0 0 0,0 1-1,0-1 1,0 0 0,0 0 0,0 0 0,0 1-1,0-1 1,0 0 0,0 0 0,0 1 0,0-1-1,0 0 1,0 0 0,0 0 0,0 1 0,0-1-1,0 0 1,0 0 0,0 0 0,0 1 0,0-1-1,1 0 1,-1 0 0,0 0 0,0 1 0,6-3-2145,-4 1 1591,6-2-3993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4:24.1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139 58 7808,'-3'-3'696,"-1"1"1,1 0-1,-1 0 0,0 0 1,0 0-1,0 0 1,0 1-1,0 0 1,0 0-1,0 0 0,-6 0 1,7 0-89,-9-2 1366,-12-1-174,22 4-1746,1 0 0,0 0 0,-1 0 0,1 1 0,0-1 0,-1 0 0,1 1 0,0-1 0,0 1 0,0-1 0,-1 1 0,1-1 0,0 1 0,0 0 0,0 0 0,0-1 0,-2 3 0,1 0-5,-1 0-1,1 1 0,0 0 1,0-1-1,0 1 1,0 0-1,1 0 0,-1 0 1,1 0-1,0 0 0,0 0 1,0 6-1,0 1 31,1 0 0,0 1-1,2 13 1,-1-14-71,1 0-1,0-1 1,1 0-1,0 1 1,1-1-1,0 0 0,0 0 1,8 12-1,-8-16 32,0 0-1,0-1 0,1 0 0,-1 0 1,1 0-1,0 0 0,1-1 0,-1 0 1,1 0-1,0 0 0,0-1 0,0 0 1,11 5-1,-13-7 25,-1 0 0,1-1 0,-1 1 0,0-1 0,1 1 0,-1-1 0,1 0 0,0 0 0,-1-1 0,1 1 0,-1-1-1,0 1 1,6-3 0,-3 1 71,-1-1 0,0 1 0,0-1 1,-1 0-1,1 0 0,-1-1 0,9-7 0,-5 1 97,0 1 0,0-2 0,-1 1 0,0-1 0,-1 0 0,0 0 0,5-14 1,-7 12-121,-1 1 0,-1-1 0,1 0 0,-2 0 0,0-22 0,-1 31-128,0 1 0,0-1 0,-1 1 0,1-1 0,-1 1 0,0 0 0,0 0 0,0-1 0,-1 1 0,1 0 0,-1 0 0,1 0-1,-1 0 1,0 0 0,0 1 0,-1-1 0,1 0 0,0 1 0,-1 0 0,0-1 0,1 1 0,-1 0 0,0 1 0,0-1 0,0 0 0,0 1 0,0 0 0,-5-2 0,-8-2-481,-1 1 0,1 1 0,-1 1 0,-25-1 0,34 2 218,-11 1-1563,-21 2-1,17 0-5791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4:24.5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 40 9472,'-34'-39'7381,"50"58"-545,-9-10-6587,-1 1-1,0 0 1,-1 0 0,5 12 0,0 8-41,9 44 0,1 7-112,51 132-112,1-58-881,-58-130-165,2 0-1,1-1 1,34 39-1,-47-58 427,1-1 0,-1 0 0,1 0-1,0 0 1,0 0 0,9 5 0,4-1-3897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4:25.1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1 202 10112,'0'1'468,"0"1"0,0 0 1,0 0-1,0-1 1,0 1-1,0 0 1,0-1-1,1 1 0,-1 0 1,1-1-1,-1 1 1,1-1-1,0 1 0,-1-1 1,1 1-1,0-1 1,0 1-1,1 1 0,19 26 1171,-6-13-1386,0-1 0,1 0 0,1-1 0,1-1 0,0 0 0,28 14 0,-41-25-143,0 0 1,0 0 0,0 0-1,0-1 1,0 0-1,1 0 1,-1 0 0,0-1-1,0 0 1,1 0 0,-1 0-1,0-1 1,1 1-1,4-3 1,-6 2-38,0 0-1,0 0 1,0-1 0,0 0-1,0 0 1,0 0 0,0 0-1,-1 0 1,1-1 0,-1 0-1,0 1 1,0-1 0,0 0-1,0-1 1,0 1 0,-1-1-1,1 1 1,1-5 0,0-1-80,0 0 0,-1-1 0,0 1 0,-1-1 0,0 1 0,0-1 0,-1 0 0,0-11 0,-2 2-700,0 0 0,-1 0 0,-7-25 0,5 32-164,4 12 845,-1 0-1,1 0 1,0 0-1,0 0 0,0 0 1,0 0-1,0 0 0,0 0 1,-1 0-1,1 0 1,0 0-1,0 0 0,0 0 1,0 0-1,0 0 0,0 0 1,-1 0-1,1 0 0,0 0 1,0 0-1,0 0 1,0 0-1,0 0 0,0 0 1,0 0-1,0 0 0,-1 1 1,1-1-1,0 0 1,0 0-1,0 0 0,0 0 1,0 0-1,0 0 0,0 0 1,0 0-1,0 1 1,0-1-1,0 0 0,0 0 1,0 0-1,0 0 0,0 0 1,0 1-1,-4 20-1056,4-13 987,0-1 0,1 0 0,0 0 0,0 0 0,1 0 0,0 0 0,0 0 0,5 10 0,-6-16 90,-1 0 0,1 1 0,-1-1 0,1 0-1,0 0 1,0 0 0,0 0 0,-1 0 0,1 0 0,0 0 0,0 0-1,1 0 1,-1 0 0,0 0 0,0 0 0,0-1 0,1 1 0,-1 0-1,0-1 1,3 1 0,-2-1 46,1 1-1,-1-1 1,1 0-1,-1 0 1,1 0-1,-1-1 1,1 1-1,-1-1 1,1 1-1,3-2 1,2-2 194,0 0 0,0 0 1,0 0-1,-1-1 1,11-9-1,-12 9-113,0-1 0,0 0-1,0 0 1,0-1 0,-1 1 0,-1-1 0,1 0-1,-1-1 1,0 1 0,0-1 0,-1 0 0,0 0-1,-1 0 1,0 0 0,0 0 0,-1 0 0,1-1-1,-2 1 1,0-13 0,0 18-88,0 0 0,-1 0 1,1 0-1,-1 1 0,0-1 0,0 0 1,0 0-1,-2-4 0,2 6-31,0 0-1,1 0 0,-1 0 1,0 0-1,0 0 1,1 1-1,-1-1 1,0 0-1,0 0 0,0 1 1,0-1-1,0 1 1,0-1-1,0 1 1,0-1-1,0 1 0,0 0 1,-1-1-1,1 1 1,0 0-1,-2 0 1,1 0-10,1 0 0,0 0 0,0 1 0,-1-1-1,1 0 1,0 1 0,0-1 0,-1 1 0,1 0 0,0-1 0,0 1 0,0 0 0,0 0 0,0 0 0,0-1 0,0 1 0,0 0 0,0 0 0,0 0 0,1 1 0,-1-1 0,0 0 0,1 0 0,-1 0 0,1 0 0,-1 1 0,1 1 0,-3 2-18,-3 9 8,0 0 0,1 0 1,1 0-1,0 1 0,1-1 0,0 1 1,2 0-1,-1 21 0,2-31 11,0-1-1,0 1 1,0-1 0,1 1 0,0-1-1,0 1 1,0-1 0,0 0 0,1 0-1,-1 1 1,1-1 0,0 0-1,1 0 1,-1-1 0,1 1 0,-1 0-1,1-1 1,0 1 0,0-1 0,1 0-1,4 4 1,1-2 1,0-1 0,0 1 0,1-2 0,-1 1 0,14 2 0,54 9-86,-38-10-858,42-1 0,-2-4-3985,-28 0-1488,-25 0 2551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4:26.3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88 978 8064,'3'3'1309,"0"-1"0,0 1 0,0-1 1,0 1-1,1-1 0,5 3 0,-5-4-922,-1 0-1,0 0 0,1 0 0,-1 0 0,0-1 0,1 1 0,3-1 0,0 0-223,0-1 0,1 0 0,-1 0 0,0-1 0,0 0 0,0 0 0,9-5 0,-6 4-31,0-2 1,0 1 0,0-1 0,-1 0 0,1-1-1,-2 0 1,1-1 0,0 0 0,12-14 0,-14 12-46,-1-1 0,0 0 0,-1 0 0,0-1 0,0 1 0,-1-1 0,0 0 0,3-17 0,-3 2-10,-1 1-1,0-45 1,-4 52-62,0 0-1,-1 0 1,-1 0-1,-1 0 1,-10-28 0,0 10 15,-26-49 1,-81-137-79,60 120 205,48 81 10,-2 1-1,-27-30 0,40 48-163,1 1 0,0 0 0,0-1 0,-1 1 0,1 0 0,-1 0 0,1 0 0,-1 0 0,0 0 0,1 0 0,-1 1 0,0-1 0,-2 0 0,3 1-4,0 0 0,1 0 0,-1 0 0,1 0 0,-1 0 0,0 0 0,1 1 0,-1-1 0,0 0 0,1 0 1,-1 1-1,1-1 0,-1 0 0,1 1 0,-1-1 0,1 1 0,-1-1 0,1 0 0,-1 1 0,1-1 0,0 1 0,-1-1 0,1 1 0,0 0 0,-1-1 1,1 1-1,-2 5-3,0 0 0,1 0 0,-1 0-1,1 0 1,1 0 0,-1 0 0,1 9 0,0-4 4,1 30 0,5 42 0,34 154 70,105 257 74,-33-193-251,-10-67-197,-89-210 168,0 0 1,2-1 0,0-1-1,28 30 1,-36-44 136,0-1 0,1 0 1,15 11-1,-19-15 29,1 0 0,0-1 1,0 0-1,0 0 0,0 0 0,0-1 0,1 1 1,7 0-1,-7-2-8,-1 0 0,1 0-1,-1 0 1,0-1 0,1 0 0,-1 0 0,0 0-1,1 0 1,-1-1 0,0 0 0,0 0 0,0-1-1,-1 1 1,1-1 0,5-4 0,-6 4-10,0 0 1,0-1-1,-1 1 0,1-1 0,-1 1 1,0-1-1,0 0 0,-1 0 1,1-1-1,-1 1 0,0 0 1,0-1-1,0 1 0,-1-1 1,1 0-1,-1 0 0,1-8 1,-2 5 3,-1-1 1,0 1 0,0 0 0,0-1 0,-1 1 0,-4-10 0,-21-47 25,17 46-163,0-1 1,-2 2-1,0-1 1,-16-17-1,19 26-5,0 1-1,0 0 0,-1 0 0,0 1 1,-1 0-1,0 1 0,-22-12 1,32 19 90,0 0 0,1 0 0,-1 0 1,1-1-1,-1 1 0,1 0 1,-1 0-1,1-1 0,-1 1 0,1 0 1,-1-1-1,1 1 0,-1 0 0,1-1 1,0 1-1,-1-1 0,1 1 0,0-1 1,-1 1-1,1-1 0,0 1 1,-1-1-1,1 1 0,0-1 0,0 1 1,0-1-1,0 0 0,-1 0 0,2 0-73,-1-1-1,1 1 1,-1 0-1,1 0 1,0 0-1,-1-1 1,1 1-1,0 0 0,2-2 1,2-4-378,10-15-2590,1 0 0,22-22-1,-16 21-772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4:26.9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 42 6784,'-1'-3'980,"1"-1"1,-1 0-1,0 1 1,0-1 0,0 1-1,0-1 1,-3-3-1,1-3 2909,2 42-2990,0-13-642,1 1-1,1-1 1,0 0-1,5 23 1,-5-38-255,0 0 0,0 0 0,1 0 0,-1 0 0,1 0 0,0 0-1,0 0 1,0 0 0,1 0 0,-1-1 0,1 0 0,0 1 0,0-1 0,0 0 0,0 0 0,1-1 0,-1 1 0,1 0 0,0-1 0,-1 0 0,1 0 0,0 0 0,9 2 0,-7-3 118,0 0 0,1-1 0,-1 0-1,0 0 1,1 0 0,-1 0 0,0-1 0,0 0-1,1-1 1,-1 1 0,0-1 0,0-1 0,0 1 0,-1-1-1,1 0 1,-1 0 0,9-6 0,-10 6-18,-1 1 1,1-1-1,-1 0 1,0 0-1,0 0 1,0-1-1,0 1 1,0-1-1,-1 1 1,1-1-1,-1 0 1,0 0-1,0 0 1,-1 0-1,1 0 0,-1-1 1,0 1-1,0 0 1,0-1-1,-1 1 1,1-1-1,-1 1 1,0-1-1,-1 1 1,0-8-1,-1 7-63,1 0 0,-1 1 0,0-1-1,0 1 1,0 0 0,0 0 0,-1 0 0,0 0-1,0 0 1,0 0 0,0 1 0,-1-1 0,1 1-1,-1 0 1,0 0 0,0 0 0,0 1-1,0-1 1,0 1 0,-7-2 0,7 2-169,0 1 1,0 0-1,0 0 1,0 0-1,-1 1 1,1 0-1,0 0 1,0 0-1,-1 0 1,1 0-1,0 1 1,0 0-1,0 0 1,0 0-1,0 0 1,0 1-1,0-1 1,0 1-1,0 0 1,1 1-1,-1-1 1,1 0-1,-4 4 1,6-6-67,0 1 1,0 0 0,0-1-1,1 1 1,-1 0-1,0 0 1,0-1-1,1 1 1,-1 0-1,0 0 1,1 0-1,-1 0 1,1 0-1,0 0 1,-1 0-1,1 0 1,0 0-1,-1 0 1,1 0 0,0 0-1,0 0 1,0 0-1,0 0 1,0 0-1,0 1 1,0-1-1,0 0 1,0 0-1,1 0 1,-1 0-1,0 0 1,1 0-1,-1 0 1,1 0-1,-1 0 1,1 0-1,-1 0 1,1-1 0,0 1-1,-1 0 1,1 0-1,0 0 1,0-1-1,0 1 1,1 0-1,11 11-4166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4:27.2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108 391 11904,'-6'-16'5574,"5"14"-5010,0 0 1,-1-1-1,1 1 1,-1 0-1,1 0 1,-1 0-1,0 0 1,0 1-1,-2-3 1,1 2 631,-8-8-591,1 0 0,1 0 0,-1-1 0,-10-17-1,17 23-626,0 0 0,1 0-1,-1 0 1,1 0-1,1 0 1,-1 0-1,1 0 1,0-1 0,0 1-1,0 0 1,1-1-1,-1 1 1,2-1 0,0-10-1,1 8-303,0 0 0,1-1-1,0 1 1,1 0 0,-1 0-1,2 0 1,-1 1 0,1-1-1,0 1 1,0 0 0,9-8-1,3-1-2972,1 0 0,36-25 0,-27 22-1063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4:27.5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 8 12032,'-6'-3'1732,"5"2"-1311,0 1-1,0-1 1,0 1-1,0 0 1,0-1-1,0 1 1,0 0-1,0-1 1,0 1-1,-1 0 1,-1 0 1482,4 1-1599,17 6 107,34 10-1,-23-8-293,4 2-253,105 33 665,-43-23-4799,-74-17 1422,-4 0-1626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4:27.9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 8 10112,'-10'-7'3285,"9"7"-3194,1 0 1,0 0-1,0 0 1,0 0-1,0 0 0,-1 0 1,1 0-1,0 0 1,0 0-1,0 0 1,0-1-1,-1 1 0,1 0 1,0 0-1,0 1 1,0-1-1,0 0 1,-1 0-1,1 0 0,0 0 1,0 0-1,0 0 1,0 0-1,-1 0 0,1 0 1,0 0-1,0 0 1,0 0-1,0 0 1,0 1-1,0-1 0,-1 0 1,1 0-1,0 0 1,0 0-1,0 0 1,0 1-1,0-1 0,0 0 1,0 0-1,0 0 1,0 0-1,0 1 0,0-1 1,-1 0-1,1 0 1,0 0-1,0 0 1,0 1-1,0-1 0,0 0 1,1 0-1,-1 0 1,0 1-1,0 11 2785,29 150 590,-20-106-3170,21 112 64,9-5-704,-20-88-170,38 138-3510,-34-144-612,4-1-4448,-14-39 4855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17:00.2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51 8832,'-3'0'692,"-4"0"1831,7 0-2485,0-1 1,0 1 0,0 0-1,0 0 1,0 0-1,0 0 1,0 0 0,0 0-1,0 0 1,0 0 0,0 0-1,0 0 1,0 0 0,0 0-1,0 0 1,0 0-1,0 0 1,-1-1 0,1 1-1,0 0 1,0 0 0,0 0-1,0 0 1,0 0 0,0 0-1,0 0 1,0 0-1,0 0 1,0 0 0,0-1-1,0 1 1,1 0 0,-1 0-1,0 0 1,0 0 0,0 0-1,0 0 1,0 0-1,0 0 1,0 0 0,0 0-1,0 0 1,0 0 0,0 0-1,0-1 1,0 1 0,0 0-1,0 0 1,0 0-1,0 0 1,0 0 0,1 0-1,-1 0 1,0 0 0,0 0-1,0 0 1,0 0 0,11 7 4462,-2-5-3945,0 1 1,1-2 0,-1 1-1,0-1 1,1-1 0,-1 1-1,13-2 1,1 0 104,64-1 134,113-19-1,-105 5-3494,-1-2-4156,-67 13 2024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4:28.7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39 4992,'2'-2'579,"-1"0"0,1-1 0,-1 1 0,0 0 0,0-1-1,0 1 1,1-4 0,0-10 9429,-2 17-9917,0 0 0,0 0 0,1 1 0,-1-1 0,0 0 0,1 0 0,-1 0 0,1 0 0,-1 1 0,1-1 0,-1 0 0,1 0 0,0 0 0,0 0 0,1 1 0,7 11 224,1 8-165,-1 0 0,-1 1 0,11 45 0,0 1-30,1-14-87,-12-35-289,-1 0 0,-1 0-1,6 32 1,-12-39-2172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4:29.2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135 6 8576,'-3'-1'400,"1"0"-1,-1 0 1,1 1 0,-1-1 0,0 1 0,1-1 0,-1 1 0,0 0-1,0 0 1,1 0 0,-1 0 0,0 1 0,1-1 0,-1 1 0,-3 0-1,2 1-177,1 0 0,-1 0-1,0 0 1,1 0 0,0 0-1,-1 1 1,1-1 0,0 1 0,-3 4-1,0 0-118,0 1-1,1-1 0,0 1 1,0 1-1,1-1 0,0 1 1,0-1-1,-2 12 0,4-10 9,0 0 0,1 0-1,0 0 1,0 0-1,1 0 1,2 16 0,-1-18-54,3 33 186,10 43 0,-11-73-211,8 37 206,2 0 1,2-1 0,27 58-1,-37-92-133,0-1 0,1 0 0,1 0 0,0 0 0,0-1 0,1 0 0,1-1-1,13 14 1,-15-18 16,0-1-1,0 0 1,1 0-1,0-1 1,-1 0-1,2-1 0,-1 1 1,0-1-1,1-1 1,-1 0-1,17 2 1,-19-3-29,0-1 0,0 0 1,0 0-1,0-1 0,0 1 0,0-1 1,0-1-1,-1 1 0,1-1 1,0 0-1,-1 0 0,10-6 1,-9 5-13,-1 0 0,1-1 0,-1 0 0,0 0 1,-1 0-1,1 0 0,-1-1 0,0 0 0,0 0 1,0 0-1,-1 0 0,1-1 0,-1 1 0,3-9 1,-1 4 12,4-8 69,-1-1 0,-1 0 0,0 0 0,6-31 0,-11 38-170,0 1-1,-1 0 1,0-1 0,0 1-1,-2-1 1,1 1 0,-1-1-1,-1 1 1,0 0-1,-1 0 1,0 0 0,-1 0-1,-9-20 1,8 19-166,-2 1 1,0-1-1,0 1 1,-1 1-1,0-1 1,0 1-1,-2 1 1,1-1 0,-1 2-1,0-1 1,-1 1-1,0 1 1,0 0-1,-1 0 1,0 1-1,-15-5 1,3 5-833,0 1 0,0 1 1,0 1-1,-33 0 0,-12-1-9768,55 4 6348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4:32.1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8 105 9472,'-7'9'4913,"7"-14"-693,6-21-629,-5 22-4006,2-5 755,0-1 0,1 1 0,5-12 0,-8 19-306,0 0 0,0 0 0,0 0-1,1 1 1,-1-1 0,0 0 0,1 1 0,-1-1 0,1 1-1,-1-1 1,1 1 0,0 0 0,-1 0 0,1 0 0,0-1-1,0 2 1,0-1 0,0 0 0,0 0 0,0 1 0,0-1-1,4 0 1,-5 2 13,1-1-1,-1 0 0,1 1 1,-1-1-1,1 1 0,-1-1 1,1 1-1,-1 0 0,1 0 1,-1-1-1,0 1 0,1 0 1,-1 0-1,0 0 1,0 1-1,0-1 0,0 0 1,0 0-1,0 1 0,0-1 1,0 0-1,0 1 0,-1-1 1,1 1-1,-1-1 0,1 3 1,2 5 96,0 0 1,-1 0-1,1 11 1,-3-17-124,6 69 248,-5-44-274,5 27 0,-6-55 5,1 6-17,0 0-1,0-1 1,1 1-1,-1-1 1,1 1-1,4 8 1,-5-13 12,1 0 0,-1 1 0,0-1 0,0 0 0,1 1 0,-1-1 1,0 0-1,1 0 0,-1 0 0,1 0 0,0-1 0,-1 1 0,1 0 0,0-1 1,-1 1-1,1-1 0,0 1 0,0-1 0,-1 0 0,1 0 0,0 0 0,0 0 1,0 0-1,-1 0 0,3-1 0,28-3 88,57-17 0,-58 13-38,-13 2-270,22-9 0,-20 6-2711,1 2-4335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4:32.6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187 45 9088,'-3'-2'491,"-2"-1"415,0 1 1,0-1-1,-9-2 0,12 5-694,0-1 0,0 1 0,0 0 0,0 0 0,0 0 0,0 0 1,0 0-1,0 0 0,1 0 0,-1 0 0,0 1 0,0-1 0,0 1 0,0 0 0,-2 1 0,-4 2 45,1 2 1,0-1-1,0 1 1,1 0-1,-1 0 1,1 1 0,1-1-1,-1 1 1,1 1-1,0-1 1,-4 10-1,1-2-88,1 1 0,1 0 1,0 1-1,-6 30 0,10-33-81,1 0 1,0 0 0,1 0 0,1 0 0,0 0-1,1 0 1,0 0 0,5 15 0,7 16 252,20 43 0,-32-81-313,-2-7-26,9 23 133,0-1 0,2 0 0,0-1 0,22 30 0,-29-46-79,0 0 1,0 0 0,1-1-1,-1 1 1,1-1-1,0-1 1,0 1 0,0-1-1,1 1 1,-1-1-1,1-1 1,0 1 0,0-1-1,0 0 1,0-1-1,0 1 1,0-1 0,0 0-1,0-1 1,1 1-1,-1-1 1,12-2 0,-4 0 127,0-1 0,-1-1 1,1 0-1,0-1 1,22-12-1,-6 1 396,37-28 0,-48 30-258,0 0 0,-2-2-1,1 0 1,-2-1 0,19-25-1,-24 27-194,-1-1 0,0-1 0,-1 0-1,-1 0 1,-1 0 0,0-1-1,3-19 1,-4 16-55,-2-1 1,0 0-1,-2 0 0,1-35 0,-4 49-66,1 0 0,-1 0 0,0 0-1,0 0 1,-1 0 0,0 1 0,-1-1-1,0 0 1,0 1 0,0 0-1,-1 0 1,0 0 0,0 0 0,-1 1-1,0-1 1,-7-5 0,4 4-67,-1 2 0,0-1 0,-1 1 1,1 0-1,-1 1 0,0 0 0,-1 1 1,1 0-1,-1 1 0,1 0 0,-1 0 1,0 1-1,0 1 0,-1 0 0,1 0 0,-20 2 1,11 1-552,1 1 0,0 1 1,1 0-1,-1 1 0,1 1 0,0 1 1,0 1-1,-33 19 0,46-24-30,-24 17-1998,28-19 2237,0 0 0,0-1 1,0 1-1,0 0 0,0 0 0,1 0 0,-1 0 0,0 0 0,1 0 0,-1 0 0,0 0 0,1 0 0,-1 0 1,1 0-1,0 1 0,-1-1 0,1 0 0,0 0 0,0 0 0,-1 1 0,1-1 0,0 2 0,4 5-4183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4:39.7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2 8704,'0'0'115,"0"0"0,-1-1 0,1 1 0,0 0 0,0 0 0,-1 0 1,1 0-1,0-1 0,-1 1 0,1 0 0,0 0 0,-1 0 0,1 0 0,0 0 1,-1 0-1,1 0 0,-1 0 0,1 0 0,0 0 0,-1 0 0,1 0 0,0 0 0,-1 0 1,1 1-1,0-1 0,-1 0 0,1 0 0,0 0 0,0 0 0,-1 1 0,1-1 1,0 0-1,-1 0 0,1 1 0,0-1 0,0 0 0,0 0 0,-1 1 0,1-1 0,0 0 1,0 1-1,0-1 0,0 0 0,-1 1 0,1-1 0,0 0 0,0 1 0,0-1 1,0 0-1,0 1 0,0 25 2193,0-13-2162,6 263 1173,-2-205-1360,28 134 0,-29-190-185,1 2-123,10 28 0,-13-42-69,0 1 0,1 0 0,0-1 0,0 1 0,0-1 0,1 1 0,-1-1 1,1 0-1,-1 0 0,1 0 0,0 0 0,5 3 0,6 2-3459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4:40.2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19 9728,'13'11'3680,"0"-6"-2848,13-1 608,-13-4 127,7 0-287,10-4 32,9-3-736,12-2-320,13 2-192,0 0-288,-5 2-96,-3 5-1088,-4 0-448,-11 0-3263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4:40.5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295 5 12416,'0'-4'4639,"-4"8"-3583,-13 10 32,4 2-224,-9 14-352,1 16 32,-5 3-384,1 9-64,4-5-96,-1-4 0,1-4 64,3 0-96,6-3-64,-1-1-864,4 2-384,0-5-1024,9-8-351,5 0-1793</inkml:trace>
  <inkml:trace contextRef="#ctx0" brushRef="#br0" timeOffset="1">5 12 11648,'0'-11'4288,"-4"11"-3329,4 4 513,0 3-32,4 12-320,0 11 64,1 16-384,3 7-192,-1 12-320,2-5-256,0 0-128,-1 5 64,5 8 0,4 2-1120,5 1-480,4-11-672,-5-17-255,4-9-2465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4:35.3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 19 7808,'0'-1'226,"0"0"0,0 0 1,-1 0-1,1 0 0,-1 0 1,1 1-1,-1-1 0,1 0 1,-1 0-1,0 0 0,1 0 1,-1 0-1,0 1 0,0-1 1,0 0-1,0 1 0,1-1 1,-1 1-1,-2-1 0,-8-1 4751,15 20-3931,3 0-428,13 20 1,-5-11-262,-8-13-256,1 0-1,1-1 1,0 0-1,1-1 0,0 0 1,1 0-1,0-1 1,24 18-1,-7-10-41,0-2 1,1-1-1,35 15 1,113 45 174,-169-73-263,14 7-26,-21-9-228,0-1-1,-1 1 0,1-1 0,0 1 1,0-1-1,-1 1 0,1 0 1,0-1-1,-1 1 0,1 0 1,-1 0-1,1-1 0,-1 1 1,1 0-1,-1 0 0,0 0 1,1 0-1,-1 0 0,0 0 1,0 0-1,1 1 0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4:35.8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128 29 8064,'4'-15'2592,"-4"14"-2454,0 1 0,0-1 0,0 1 0,0-1 0,0 1 0,0-1 0,0 1 0,0-1 0,0 1 0,0 0 0,0-1 0,0 1 0,0-1 0,0 1 0,-1-1 0,1 1 1,0 0-1,0-1 0,0 1 0,-1-1 0,1 1 0,0 0 0,-1-1 0,1 1 0,0 0 0,-1-1 0,1 1 0,0 0 0,-1 0 0,1-1 0,-1 1 0,1 0 0,0 0 0,-1 0 0,1-1 0,-1 1 0,1 0 1,-1 0-1,1 0 0,-1 0 0,1 0 0,0 0 0,-1 0 0,1 0 0,-1 0 0,1 0 0,-1 0 0,0 1 0,-1-1 130,0 0 0,1 0 0,-1 1 0,0-1 0,0 0 0,0 1 1,1 0-1,-1-1 0,-2 2 0,0 8 30,-5 59 65,0 61-176,-16 176-86,-1 32 203,2 116 139,24-327-2070,0-125 1139,-1-2 358,1 1 0,0-1 1,0 0-1,0 1 0,0-1 0,0 0 1,0 0-1,0 1 0,0-1 0,0 0 1,0 1-1,0-1 0,0 0 1,0 1-1,0-1 0,0 0 0,1 1 1,-1-1-1,0 0 0,0 0 0,0 1 1,0-1-1,1 0 0,-1 1 0,0-1 1,0 0-1,0 0 0,1 1 1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4:36.7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3 9984,'-4'-2'8020,"5"6"-5937,7 9-1904,0-6-41,0 0 1,0 0-1,1-1 1,-1 0-1,1-1 0,0 0 1,1 0-1,-1-1 0,1-1 1,11 4-1,13 1-35,63 9 0,-17-9-23,68 10-2720,-122-10-1616,-17-5-74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0:13.6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11 8448,'0'-1'243,"0"1"1,-1 0-1,1-1 1,0 1-1,-1 0 0,1-1 1,0 1-1,0-1 1,0 1-1,-1-1 1,1 1-1,0-1 1,0 1-1,0 0 1,0-1-1,0 1 1,0-1-1,0 1 0,0-1 1,0 1-1,0-1 1,8 2 3468,14 13-1887,-22-14-1913,30 23 816,-2 2-1,-1 0 1,23 30 0,20 18-189,244 194-75,-268-230-436,19 14-40,-61-49-183,0 1-1,0 1 0,-1-1 0,6 6 1,4 8-3480,-10-14 2275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17:00.7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32 8704,'0'-2'601,"0"1"1,0-1-1,0 1 1,0-1-1,0 1 1,-1-1-1,1 1 1,0-1-1,-1 1 1,1 0 0,-1-1-1,1 1 1,-1 0-1,0-1 1,-1-1-1,0-4 4206,16 288-3300,-6-169-1371,12 101-407,10-75-3474,-14-91 451,-2-18-2052,-10-21 1576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4:37.0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61 9344,'0'11'4288,"13"1"-2944,-13-8 32,13-4-385,0 0-31,25-7-352,-7 3-32,27-8-352,-10 1-128,6-1 0,-11 5-832,1 0-384,-10-2-1119,3-2-449,-7 4-1600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4:37.6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2 9728,'-2'-1'10791,"12"13"-9172,-6-2-1444,1-1-1,-2 1 1,1 0 0,-1-1-1,3 21 1,2 51-277,-6-52 201,1 8-399,8 119-681,-8-53-6895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4:38.0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47 8320,'-9'-7'6016,"13"7"-4032,9 0-1185,-4 0-31,21-7-416,-6-2 0,28 2 0,-9 0-192,16 2-32,-12 1-640,1 4-288,-9 0-1215,-2 9-545,-3-2-1760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4:38.3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142 3 9216,'-3'-2'5848,"3"2"-5731,-5 4 3544,-5 5-1855,10-9-1911,-6 9 348,0 0-1,0 0 0,1 1 1,-5 10-1,-3 7-78,4-9-117,1 0-1,1 1 0,-8 29 1,-8 62-1243,12-54-1799,7-21-2583,4-20 1594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4:38.7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649 13 10496,'2'-5'1068,"0"-2"2030,4 16 2074,10 28-3098,-10-23-1991,9 25 0,21 75 37,-27-86-251,47 112-1748,-7-50-3425,-43-83 3086,0 1-4716</inkml:trace>
  <inkml:trace contextRef="#ctx0" brushRef="#br0" timeOffset="1">0 624 10880,'17'13'7908,"2"-8"-5292,-10-4-2291,0-1 0,0 0-1,14-2 1,184-27 875,64 0-906,-91 21-622,17-1-2714,-68-1-3119,-93 6 1767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4:39.0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286 8 12672,'0'-7'4735,"-4"11"-3679,-5 10-96,0 6-288,-8 13-384,-4 29 64,-1 33-192,2 14-96,-10 9-32,0 34 32,8-31 32,5-27-128,-9 40 32,6-28-512,3 33-192,4-28-1152,9 2-447,-1-25-2625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4:41.4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 18 10112,'-21'-3'11018,"29"3"-9802,3-1-499,1 0-1,18-4 1,-18 2-488,-1 1 0,23-1 0,-26 3-116,-1 0-1,1 1 1,-1-1 0,1 1-1,-1 1 1,1-1-1,-1 2 1,0-1 0,0 1-1,0 0 1,0 0-1,0 0 1,-1 1-1,1 0 1,-1 1 0,0 0-1,0 0 1,-1 0-1,1 0 1,-1 1 0,-1 0-1,1 0 1,-1 0-1,0 0 1,0 1 0,5 13-1,-4-8-30,-1 0 0,-1 1 0,0-1-1,-1 1 1,0 0 0,-1-1 0,0 19 0,-2 2 12,-11 55 0,11-80-103,0-1-1,0 0 1,1 0 0,0 1 0,0-1 0,0 0-1,3 12 1,-2-16-21,0-1 0,0 1 1,0 0-1,0 0 0,0-1 0,1 1 0,-1-1 0,1 1 0,0-1 0,0 0 1,0 0-1,0 1 0,0-1 0,0-1 0,1 1 0,-1 0 0,1 0 1,-1-1-1,1 0 0,-1 1 0,4 0 0,-1 0-382,0-1 1,0 0-1,0 0 1,5 1-1,-3-2-1256,0 0-1,0 0 1,0 0 0,12-3-1,-2 0-3754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4:42.6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 26 8064,'0'0'229,"0"-1"0,0 1 1,0-1-1,0 1 1,0-1-1,-1 1 0,1-1 1,0 1-1,0-1 0,0 1 1,0-1-1,-1 1 0,1-1 1,0 1-1,-1 0 1,1-1-1,0 1 0,-1-1 1,1 1-1,0 0 0,-1-1 1,1 1-1,-1 0 0,1 0 1,0-1-1,-1 1 1,1 0-1,-1 0 0,1-1 1,-1 1-1,1 0 0,-2 0 1,2 0-110,-1 0 1,1 0-1,-1 0 1,1-1-1,-1 1 1,1 0-1,-1 0 1,1-1-1,-1 1 1,1 0-1,-1 0 1,1-1 0,-1 1-1,1-1 1,0 1-1,-1 0 1,1-1-1,0 1 1,-1-1-1,1 1 1,0-1-1,-1 1 1,1-1-1,0 1 1,0-1-1,0 1 1,0-1-1,-1 1 1,1-1-1,0 1 1,0-1 0,0-1-1,10 17 1517,-7-8-1310,-1 0-1,1 0 1,-1 0-1,1 11 0,30 162 1290,-10-6-1406,-20-152-201,27 202-14,-27-203-7,35 210-206,-32-205-159,3 22-2505,-6-19-2952,-3-21 1072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4:43.0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 8 11136,'-11'-8'6377,"9"23"-2024,3 44-3729,11 105-176,8-42-1361,41 140 0,-44-198-856,4 11-3185,-12-46 645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4:43.3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51 9728,'-4'0'4512,"16"3"-1761,9-3-1631,-4 0 0,34 0-288,-7 0-128,23-8-384,-15 6-192,11-7-96,-11 6-384,17-1-160,-15-1-896,15 3-352,-14-3-2527,5-2-1985,-13-1 2368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17:01.0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43 10112,'0'0'3917,"5"4"-3109,1-2-51,0 0 1,0-1-1,0 1 1,0-1-1,0 0 1,0-1-1,0 1 1,9-2-1,53-7 1276,-54 6-1705,279-27 296,-204 22-1406,19 0-2643,-37 5-3295,-48 2 2544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4:43.7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228 7 11136,'0'0'174,"-1"-1"1,1 1-1,0-1 1,0 1-1,-1 0 1,1-1-1,0 1 0,-1-1 1,1 1-1,0 0 1,-1 0-1,1-1 1,0 1-1,-1 0 1,1 0-1,-1-1 1,1 1-1,0 0 1,-1 0-1,1 0 1,-1 0-1,1 0 1,-1-1-1,1 1 1,-1 0-1,1 0 1,-1 0-1,1 0 1,-1 0-1,1 1 0,-1-1 1,1 0-1,0 0 1,-1 0-1,1 0 1,-1 0-1,1 1 1,-1-1-1,1 0 1,0 0-1,-1 1 1,1-1-1,0 0 1,-1 1-1,1-1 1,0 0-1,-1 1 1,1-1-1,0 0 1,0 1-1,-1-1 1,1 1-1,0 0 0,-15 24 2090,6 0-1775,1 1-1,-9 47 1,8-31-222,-34 129 250,-2 21-682,17-60-595,9-40-3437,5-30-5235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4:44.1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 3 11264,'-26'-2'3674,"26"2"-3617,0 0-1,0 0 0,0 0 1,0 0-1,-1 0 0,1 0 1,0 0-1,0 0 1,0 0-1,0 0 0,-1 0 1,1 1-1,0-1 0,0 0 1,0 0-1,0 0 1,0 0-1,-1 0 0,1 1 1,0-1-1,0 0 0,0 0 1,0 0-1,0 0 1,0 0-1,0 1 0,0-1 1,0 0-1,0 0 0,0 0 1,0 1-1,0-1 1,0 0-1,0 0 0,0 0 1,0 0-1,0 1 0,0-1 1,0 0-1,0 0 1,0 0-1,0 0 0,0 1 1,0-1-1,2 6 703,-1-3-217,-1-1 1,1 1-1,0-1 1,0 1-1,0-1 0,2 4 1,5 10 999,56 114 1583,-38-72-2648,29 57 107,69 98-381,-8-43-2277,-30-67-3943,-62-78 2028,-2-6-1205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4:47.1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9 794 8960,'-9'-9'8854,"10"22"-5490,9 49-2335,-6-42-902,24 109 418,73 223-161,20 3-186,-90-268-108,78 192 150,-92-246-160,-17-32-76,0-1-1,1 1 0,-1-1 1,0 1-1,1-1 0,-1 1 1,0-1-1,1 1 1,-1-1-1,1 0 0,-1 1 1,1-1-1,-1 1 0,1-1 1,-1 0-1,1 0 1,-1 1-1,1-1 0,-1 0 1,1 0-1,-1 0 0,1 1 1,0-1-1,-1 0 1,1 0-1,-1 0 0,1 0 1,-1 0-1,1 0 0,0 0 1,-1 0-1,1-1 0,-1 1 1,1 0-1,-1 0 1,1 0-1,0-1 0,-1 1 1,1 0-1,-1 0 0,1-1 1,-1 1-1,0-1 1,1 1-1,-1 0 0,1-1 1,-1 1-1,1-2 0,1 0 11,0-1-1,-1 0 0,1 0 1,-1 0-1,2-5 0,-3 8-12,3-7 5,-1-1 0,0 0 0,0 1 0,-1-1 0,0 0 0,0-15 0,0-1 0,-1-142 20,0 160-26,-17-219-8,13 193 0,-39-364-93,22 239 172,-8-103-345,28 245 194,-1-6 58,2-22 0,0 38 19,1 0 0,-1 0 0,1 0 1,0 0-1,1 1 0,-1-1 0,1 0 1,0 1-1,0-1 0,3-5 1,-2 7 27,-1 1 0,1-1 1,0 1-1,0-1 1,0 1-1,0 0 1,0 0-1,0 1 0,0-1 1,1 1-1,-1-1 1,1 1-1,-1 0 1,1 0-1,5 0 1,32-11 633,75-38 541,214-74-405,-143 53-1302,-122 45 139,25-12-1660,-1-4-1,87-55 1,-57 27-1428,-11 7-1546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4:48.1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28 509 9216,'-26'-35'7818,"26"36"-7711,0 0-1,0 0 1,-1 0 0,1 0-1,0 0 1,0 0 0,0 0-1,0 1 1,0-1 0,0 0-1,1 2 1,-1 2 138,0 2-86,1 1 0,0-1 0,0 0-1,0 1 1,1-1 0,3 11-1,9 30 251,68 269 845,-74-287-1199,91 343 348,33 160 72,-127-512-434,-4-16-13,0 1 0,1-1 1,-1 0-1,1 1 1,0-1-1,0 0 1,1 0-1,-1 0 1,8 8-1,-10-12-18,0-1-1,1 1 1,-1 0 0,0-1-1,1 1 1,-1-1-1,1 1 1,-1-1 0,1 1-1,-1-1 1,1 1-1,-1-1 1,1 0 0,-1 1-1,1-1 1,0 0-1,-1 0 1,1 1 0,0-1-1,-1 0 1,1 0-1,0 0 1,-1 0 0,1 1-1,0-1 1,-1 0-1,2-1 1,-1 0 3,0 0 0,0 0-1,0 0 1,0 0 0,0-1 0,0 1 0,0 0-1,0-1 1,0 1 0,-1-1 0,1 1 0,-1-1-1,1 1 1,-1-1 0,0 1 0,1-1 0,-1 1-1,0-3 1,4-30 33,1-44-1,-5 65-46,-3-169-403,-48-233-727,21 247 1024,-9-58 54,36 203 39,1 1 1,0-1-1,2 0 0,0 0 1,7-37-1,-4 44 181,1 1-1,1 0 1,0-1 0,1 2 0,0-1-1,1 1 1,1 0 0,18-25 0,-14 25 7,0 1 1,0 0 0,1 1-1,1 0 1,0 1 0,1 1-1,0 0 1,18-8 0,11-3 383,82-26 0,-64 28-16,117-19 1,70 9 97,-218 26-595,135-12 115,186-20-75,294-76-2260,-460 79-4305,-112 24 699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4:48.9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20 10368,'-3'-3'1326,"1"1"-674,1 0-1,-1 1 1,1 0 0,-1-1-1,0 1 1,0 0 0,0 0-1,1 0 1,-1 0 0,0 0-1,-5-1 1569,10 5-1788,19 13 414,3 2-119,130 132 1277,-19-15-1645,-59-70-27,-10-9-5773,-66-55 5058,0 0 0,0-1 0,0 1 1,0 0-1,0-1 0,0 1 0,0-1 0,0 1 0,0-1 1,0 1-1,0-1 0,1 0 0,-1 1 0,0-1 1,0 0-1,0 0 0,2 0 0,7 0-4139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4:49.3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 0 9984,'-2'4'12526,"-5"15"-12546,-5 112 1149,11-119-1053,-6 79 456,-3 28-98,2 328-98,18-334-1332,-6-89-1514,7 25 0,-6-37-162,-1-4-1989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4:49.7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7 9344,'-6'-3'1356,"5"3"-968,0-1 1,0 1-1,0-1 0,0 1 0,0-1 1,-8 0 7727,9 3-7917,0-1 1,-1 0-1,1 1 1,0-1-1,1 0 1,-1 1-1,0-1 1,0 0-1,1 2 1,1 2-91,1-1-1,-1 0 1,1 0 0,0 0 0,0 0 0,0 0 0,1-1 0,-1 1 0,1-1 0,0 0 0,0 0 0,0-1 0,0 1 0,1-1 0,-1 0-1,9 3 1,5 1-137,1-2 0,-1 0 0,24 1 0,-24-3-1261,0 0 0,32 10 0,-25-4-3868,-16-4 469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4:50.0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39 11136,'13'4'5152,"12"-8"-3649,-20 4 129,8-4-512,-5 1 0,14-6-640,-6 6-288,14-1-128,-4 0-160,8 1 0,-8 3-864,3 0-384,-3 0-832,-1-4-223,-3-1-2465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4:50.4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10880,'0'0'3509,"2"8"3063,0 0-5144,10 12-1044,-1 1 1,-2 1-1,0 0 1,6 23-1,15 89-155,8 28-3026,-21-107-2824,-12-44 1083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4:50.7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 10368,'-8'6'8850,"17"-7"-2056,3 0-7212,30 1 1055,43 7 1,109 31-500,-182-35-389,0-1-1,1 0 1,-1 0 0,1-1-1,14-1 1,-15-1-1140,0-1 0,0 0 0,12-3 0,-7 2-3936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17:01.4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 8448,'5'-3'13231,"-1"10"-10153,0 17-4044,-4-22 1745,34 265 1882,-18-113-2167,-10-85-455,24 181-18,-5-46-3311,-13-109-4710,-11-72 2993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4:51.0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23 10112,'2'-1'637,"0"0"0,0 0 0,0 0 0,0 0 0,0 0 0,1 0 1,-1 0-1,0 1 0,0-1 0,1 1 0,-1 0 0,4 0 0,35 0 2724,-25 1-2786,83 4 1328,0 1-1433,51-12-1695,-51-9-6317,-76 10 2710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4:52.0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57 354 7680,'-15'-29'2506,"15"28"-2337,-1-1 0,0 1 0,0-1-1,1 0 1,-1 1 0,0 0 0,-1-1-1,1 1 1,0 0 0,0-1 0,0 1-1,-1 0 1,1 0 0,-1 0 0,-1-1-1,-6-4 2892,8 6-3000,1-1 0,0 1-1,0 0 1,0 0 0,0-1-1,0 1 1,-1 0 0,1 0 0,0 0-1,0-1 1,-1 1 0,1 0-1,0 0 1,0 0 0,-1 0-1,1 0 1,0-1 0,0 1 0,-1 0-1,1 0 1,0 0 0,0 0-1,-1 0 1,1 0 0,0 0 0,-1 0-1,1 0 1,0 0 0,0 0-1,-1 0 1,1 0 0,0 0 0,-1 0-1,1 0 1,0 1 0,0-1-1,-1 0 1,1 0 0,0 0-1,0 0 1,-1 0 0,1 1 0,0-1-1,0 0 1,0 0 0,-1 1-1,1-1 1,0 0 0,0 0 0,0 0-1,0 1 1,0-1 0,0 0-1,-1 1 1,1-1 0,0 0-1,0 0 1,0 1 0,0 2 50,0-1 0,-1 1 1,2 0-1,-1-1 0,0 1 1,0 0-1,2 4 0,30 88 2009,-20-61-1656,27 89 589,-11-31-728,-3-13-132,4 0 0,45 85 0,-59-135-150,2-1 1,1-1 0,2-1-1,0 0 1,2-2 0,29 28-1,-46-48 0,1 0 1,0 0-1,-1-1 0,1 1 0,9 3 0,-13-7-32,0 1-1,-1 0 1,1-1-1,0 1 0,0-1 1,-1 1-1,1-1 1,0 0-1,0 0 0,0 0 1,0 0-1,-1 0 1,1 0-1,0 0 0,0-1 1,0 1-1,-1 0 1,1-1-1,0 0 0,-1 1 1,1-1-1,2-2 1,-4 3-10,1 0 2,-1-1 0,1 1-1,-1-1 1,1 1 0,-1-1 0,1 1-1,-1-1 1,1 0 0,-1 1 0,0-1-1,1 0 1,-1 1 0,0-1 0,1 0-1,-1 0 1,0 1 0,0-1 0,0 0-1,0 0 1,0 0 0,1-14-18,-1 0 0,-1 0 0,-5-27 0,-12-30-312,-36-85 0,-16-42-83,-86-211 123,153 404 259,1 1 53,-1 0 0,1 1 1,0-2-1,1 1 0,-1 0 0,0-7 1,2 11 7,0 0 0,0 0 1,0 0-1,0 0 1,0 0-1,0 0 0,1 0 1,-1 0-1,0 0 0,1 0 1,-1 0-1,1 0 1,-1 0-1,1 1 0,-1-1 1,1 0-1,0 0 0,-1 0 1,1 1-1,0-1 1,0 0-1,0 1 0,-1-1 1,1 0-1,0 1 0,0-1 1,0 1-1,0 0 1,0-1-1,0 1 0,0 0 1,0-1-1,0 1 0,0 0 1,0 0-1,0 0 1,2 0-1,30-2 779,53 2-1,-30 1-410,235-19 946,-3-24-790,-187 26-373,212-41 133,-73 13-301,-131 28-852,207-3-1,-319 20-229,0 0 0,0 1 0,0-1 0,1 1 0,-1-1 0,0 1 0,1 0 0,-1 0-1,1 1 1,-4 3 0,-3 7-3829,0 4 262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4:52.6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9 6784,'0'-1'283,"0"1"0,-1-1 0,1 1 0,0-1 0,0 1 0,-1-1 0,1 1 0,0-1 0,-1 1 0,1 0 0,0-1 0,-1 1 0,1 0 0,-1-1 0,1 1 0,-1 0 0,1 0 0,-1-1 0,1 1 0,-1 0 0,1 0 0,-1 0 0,1-1 0,-1 1 0,1 0 0,-1 0 0,1 0 0,-1 0 0,0 0 0,1 0 0,-1 0 0,1 0 0,-1 1 0,1-1 0,-1 0 0,0 0 0,-3 1 3592,13 16-1016,4 17-2050,15 70 0,-11-38-785,-14-55-44,15 55-7,38 93 0,-38-108-1145,-5-15-2654,-14-35 3703,1-1 1,0 0-1,0 0 0,0 1 0,0-1 0,0 0 0,0 0 0,1 0 0,-1 1 1,0-1-1,0 0 0,0 0 0,0 1 0,0-1 0,0 0 0,0 0 0,0 0 1,0 0-1,1 1 0,-1-1 0,0 0 0,0 0 0,0 0 0,0 0 0,1 1 1,-1-1-1,0 0 0,0 0 0,0 0 0,0 0 0,1 0 0,-1 0 0,0 0 1,0 0-1,1 0 0,-1 1 0,0-1 0,0 0 0,0 0 0,1 0 0,-1 0 1,0 0-1,0-1 0,1 1 0,-1 0 0,0 0 0,0 0 0,0 0 0,1 0 1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4:53.0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0 9728,'-1'0'8115,"0"6"-3413,1 16-2311,2 26-3077,55 204 770,-37-175-1293,-19-72 53,0-1 1,1 1 0,0 0 0,4 5 0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4:53.3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38 8960,'0'4'4064,"30"3"-2592,-26-3 160,18-1-97,-5 2 65,13-5-544,-4 0-256,7-5-448,-3 2-160,13-1-64,-8 0-160,24-3 32,-16-1-704,13 1-256,-10-1-928,1 1-319,-8-1-2785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4:53.7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141 2 8960,'2'-2'15043,"-4"7"-16657,-48 210 4483,21-107-3006,-3 5-3001,25-89 1589,-12 30-6021,16-49 3436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4:54.0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 12 9472,'-10'-4'3057,"7"2"-2023,-1 1 1,1 0-1,0 0 1,0 0-1,-1 0 1,-4 0 1066,8 2-1953,1 0 0,-1 0 0,1-1 0,0 1 0,-1 0-1,1-1 1,0 1 0,0-1 0,0 1 0,-1-1 0,1 1 0,2 0 0,-3-1-87,17 10 605,-1 1 1,-1 0-1,1 1 1,22 25 0,49 64 10,8 9-783,-61-77-641,34 35-6197,-55-52 1414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4:58.8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1 103 11008,'2'6'11072,"-2"-6"-10945,7-3-25,9-4 279,-1 0 1,0 0 0,16-12 0,24-11 69,24-1 664,-76 30-1027,-1 0 1,1 0-1,0 1 1,0-1-1,-1 1 0,1-1 1,0 1-1,0 0 1,-1 0-1,1 1 1,0-1-1,0 0 0,-1 1 1,1 0-1,0 0 1,-1 0-1,4 1 1,-3 0-22,0 0 1,-1 0 0,0 0 0,1 0 0,-1 0 0,0 1 0,0-1-1,0 1 1,0-1 0,-1 1 0,1 0 0,-1-1 0,1 1-1,-1 0 1,1 6 0,2 5 8,-2-1 1,1 1-1,-1 21 0,-2 46 16,-1-41-14,0 4-62,2 49-139,0-84 136,0 0 1,0 0-1,1-1 0,0 1 1,1-1-1,0 1 0,7 13 1,-10-22 0,0 1 0,1 0 0,-1-1 0,1 1 0,-1-1 0,1 1 0,-1-1 0,1 1 0,0-1 0,-1 1 0,1-1 0,0 1 0,-1-1 0,1 0 0,0 1 0,-1-1 1,1 0-1,0 0 0,0 0 0,-1 1 0,1-1 0,0 0 0,0 0 0,0 0 0,-1 0 0,1 0 0,0-1 0,0 1 0,-1 0 0,1 0 0,0 0 0,1-1 0,1-1 23,1 1-1,-1-1 1,1 0-1,-1 0 1,4-3-1,107-80-2921,-112 84 2427,0-1-1,1 0 0,-1 0 1,-1 0-1,1 0 0,0 0 1,1-3-1,-2 3-217,0 1 0,-1 0-1,1-1 1,-1 1 0,1 0 0,-1-1-1,0 1 1,0-1 0,1-2 0,-1-3-4332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4:59.5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230 52 7808,'-9'-4'1290,"0"0"1,0 1 0,0 0-1,-1 0 1,-10 0 0,10 1-492,0-1 0,1 0 0,-19-8 1,-2 0 1325,29 11-2058,0-1 1,0 1-1,-1 0 1,1-1-1,0 1 0,0 0 1,-1 0-1,1 0 0,0 0 1,-1 0-1,1 1 1,0-1-1,0 0 0,-1 0 1,1 1-1,0-1 0,0 1 1,0-1-1,0 1 0,-1 0 1,1-1-1,0 1 1,0 0-1,0 0 0,0 0 1,0 0-1,-1 1 1,0 2-10,-1 0 0,1 0 0,0 0 0,0 0 0,0 0 1,0 0-1,-1 9 0,-5 28 614,-5 65 0,10-52-130,3 0 0,11 97 1,-5-121-373,1 0 1,2-1 0,19 48-1,-17-52-55,0 0 0,2-1-1,0-1 1,2 0-1,1-1 1,0 0 0,30 29-1,-22-26-23,2-1 0,0-2-1,1 0 1,49 28 0,-57-40-13,0-1 1,1 0 0,1-2-1,-1 0 1,1-2 0,0 0-1,34 3 1,-38-6 30,-1-1 0,1 0 0,0-1-1,-1-1 1,1 0 0,0-2 0,-1 0-1,0-1 1,23-8 0,-31 9-58,-1 0 1,0-1-1,0-1 0,0 1 0,-1-1 1,1 0-1,-1-1 0,0 1 1,0-1-1,-1 0 0,0-1 0,8-13 1,-4 7-1,0-1 0,-1 0 0,-1-1 0,-1 0 0,0 0 0,5-19 0,-7 18-32,-1 1 1,0-1-1,-1-1 0,-1 1 1,-1 0-1,0 0 0,-4-27 1,1 17-33,-2 1 1,0 0-1,-2 0 1,0 1-1,-15-32 1,8 24-103,-2 1 1,0 1-1,-28-38 0,33 54-8,-1 0 0,0 0-1,-1 1 1,0 0 0,-1 1-1,0 1 1,-27-16 0,13 10-601,-1 1 0,-1 2 0,0 0 1,-1 2-1,0 2 0,-52-11 0,13 1-5809,49 13 1019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5:01.4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56 6400,'-5'7'580,"-12"14"13965,19-20-14362,-1 1-1,1-1 1,-1 0 0,1 1 0,0-1 0,-1 0 0,1 0-1,0 0 1,0 0 0,0-1 0,0 1 0,0 0 0,2 0 0,8 0 185,-1-1 1,1 0 0,-1-1-1,1 0 1,-1-1 0,13-3-1,-17 4-250,137-32 858,-127 29-947,143-32 2,-122 29-5,0 2 0,48 0 1,-1 5-630,-85 0 520,0 0-1,1 0 1,-1 0-1,0 0 0,0 0 1,0 0-1,0 0 1,0 0-1,1 0 1,-1 0-1,0 0 1,0 0-1,0 0 1,0 1-1,0-1 1,1 0-1,-1 0 1,0 0-1,0 0 0,0 0 1,0 0-1,0 0 1,0 0-1,1 0 1,-1 0-1,0 1 1,0-1-1,0 0 1,0 0-1,0 0 1,0 0-1,0 0 1,0 1-1,0-1 0,0 0 1,0 0-1,0 0 1,0 0-1,0 0 1,0 1-1,1-1 1,-4 7-4423,2-3 2664,0 4-3469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17:06.7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 1 8448,'0'0'440,"-13"10"8863,13-10-9247,0 1-1,0-1 1,0 1-1,0-1 0,0 1 1,0-1-1,1 1 0,-1-1 1,0 1-1,0 0 0,0-1 1,0 1-1,1-1 1,-1 1-1,0-1 0,1 0 1,-1 1-1,0-1 0,1 1 1,0 0-1,11 2 395,1 1 0,0-2 1,0 0-1,0 0 0,24-1 0,66-10-49,-68 4-58,16 2-189,58 2-1,-47 2 676,-56 0-750,9 1-1422,-14 15-4614,2-7 2267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5:01.9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 21 7296,'-8'-7'1756,"6"6"-1291,0-1 0,0 1 0,1 0 0,-1-1 1,0 1-1,0 0 0,0 0 0,-1 0 0,1 1 0,0-1 0,0 0 0,-4 0 2923,16 12-1404,16 25-240,-9-5-1235,0 2 0,-2 0 0,12 39 0,25 111 483,-45-159-868,31 149 248,-13-56-1384,-23-107-2167,6-30-9167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5:02.4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35 8576,'0'-34'9487,"5"41"-8271,27 62 459,41 99-240,70 153 1674,-142-318-3022,0-1 1,0 1-1,0 0 0,0 0 1,0 0-1,0 0 1,-1 0-1,0 0 0,0 1 1,0-1-1,0 0 0,0 4 1,0-7-86,-1 0 0,1 0 0,0 1 0,0-1 0,0 0 0,0 0 0,0 0 0,0 0 0,0 0 0,0 0 0,0 0 0,0 1 0,0-1 0,-1 0 0,1 0 0,0 0 0,0 0 0,0 0 0,0 0 0,0 0 0,0 0 0,-1 0 0,1 0 0,0 0 0,0 0 0,0 0 0,0 0 0,0 1 0,0-1 0,-1 0 0,1 0 0,0 0 0,0-1 0,0 1 0,0 0 0,0 0 1,-1 0-1,1 0 0,0 0 0,0 0 0,0 0 0,0 0 0,0 0 0,0 0 0,-1 0 0,1 0 0,0 0 0,0 0 0,0-1 0,0 1 0,0 0 0,0 0 0,0 0 0,0 0 0,0 0 0,-1 0 0,1-1 0,0 1 0,0 0 0,0 0 0,0 0 0,0 0 0,0 0 0,0 0 0,0-1 0,-4-8 41,2 5-45,1-1 0,0 1 0,1 0 0,-1-1 0,1 1 0,0-1 0,0 1 0,0 0 0,0-1 0,1 1 0,0-1 0,0 1 0,2-8-1,0 5 6,0 0-1,1 1 0,-1 0 0,1 0 1,1 0-1,-1 0 0,10-9 0,-13 14-8,1-1 0,0 1 0,0-1 0,-1 1 0,1 0 0,0 0 0,0 0 0,0 0 0,0 0-1,1 0 1,-1 0 0,0 1 0,0-1 0,0 1 0,1-1 0,3 1 0,-2 0 15,-1 1 0,1-1 1,0 1-1,0 0 0,0 0 0,-1 0 1,1 1-1,-1-1 0,5 3 0,3 3-46,-1 0 0,1 1-1,-1 0 1,-1 1 0,10 10 0,46 59-4593,-62-75 3785,0 0 0,0 0-1,0-1 1,0 1 0,0 0-1,1-1 1,-1 0 0,1 0 0,6 3-1,-1-2-3484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5:02.8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5 134 8064,'-3'0'7584,"8"-1"-7281,1 1 0,0-1 0,-1 0 1,1 0-1,-1-1 0,0 0 0,1 0 0,-1 0 1,0-1-1,0 1 0,0-1 0,-1 0 1,1-1-1,5-4 0,-8 6-223,0 1 0,-1-1 0,1 0 0,0 0-1,-1 0 1,1 0 0,-1 0 0,0 0 0,1 0 0,-1 0 0,0-1-1,0 1 1,-1 0 0,1-1 0,0 1 0,-1-1 0,0 1 0,1-1-1,-1 1 1,0-1 0,0 1 0,0 0 0,-1-1 0,1 1 0,-1-1-1,1 1 1,-1-1 0,0 1 0,0 0 0,0-1 0,0 1 0,0 0-1,-3-4 1,3 5-41,0-1 0,0 1 0,0 0 0,0-1 0,0 1 0,-1 0 0,1 0 0,0 0 0,-1 0 0,1 0 0,-1 0 0,1 0-1,-1 0 1,0 1 0,1-1 0,-1 0 0,0 1 0,1 0 0,-4-1 0,4 1-18,-1 0 1,0 1-1,0-1 0,0 0 1,0 1-1,1 0 0,-1-1 1,0 1-1,1 0 0,-1 0 1,0 0-1,1 0 0,-1 0 1,1 0-1,0 0 0,-1 0 1,1 1-1,0-1 0,-2 2 1,0 2-12,0 0 1,0 0-1,0 0 1,0 1 0,1-1-1,0 1 1,0-1 0,1 1-1,-2 6 1,1 4-39,0-1-1,1 20 1,1-29 16,0-1 0,1 0 0,-1 1 1,1-1-1,0 0 0,1 0 0,-1 0 0,1 1 0,0-2 1,4 9-1,-4-10-20,0-1 0,0 1 0,0 0 0,1-1 0,-1 1 0,1-1 1,-1 0-1,1 0 0,0 0 0,0 0 0,0 0 0,0-1 0,0 1 0,0-1 1,0 0-1,1 0 0,5 1 0,5 0-196,0-1 0,0-1 0,0 0 0,25-4 0,58-15-3320,-86 16 2603,0 0 0,0-1 0,-1-1 0,12-5 0,3-3-3220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5:03.5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132 346 8960,'0'0'2896,"-13"0"4021,10 0-6327,-1-1 1,0 1-1,0 0 1,0-1 0,0 0-1,-6-2 1,9 3-530,0 0 1,0-1-1,0 1 1,0-1-1,0 0 1,0 1-1,0-1 1,1 0-1,-1 1 1,0-1-1,0 0 1,1 0-1,-1 0 1,0 0-1,1 0 1,-1 0-1,1 0 1,-1 0-1,1 0 1,-1 0-1,1 0 1,0 0-1,0 0 1,-1 0-1,1 0 1,0 0-1,0-2 1,-1 0-24,-1 7-238,1-3 178,1 0 1,0 0-1,0 0 1,0 0-1,-1 0 1,1-1-1,0 1 0,0 0 1,0 0-1,0 0 1,1 0-1,-1 0 0,0 0 1,1 1-1,4 7 73,-1-1-1,0 1 0,0 0 1,-1 1-1,0-1 0,0 1 1,-1 0-1,2 18 737,-4-29-688,0 0 0,0 0 0,0 0 0,0-1 0,0 1 0,0 0 0,0 0 0,0 0 0,0 0 0,-1 0 0,1 0 0,0 0 0,-1 0 0,1 0 0,-1 0 0,1 0 0,-1 0 0,1 0 0,-1 0 0,0 0 0,0-1 0,-4-5 165,-15-27-28,11 21-247,1-1 0,1 0 0,0-1 1,1 1-1,-6-20 0,7 14-36,1 0 1,-3-36-1,6 47-81,1 0 0,0 1 1,1-1-1,0 1 0,0-1 0,1 1 0,0-1 0,0 1 0,6-14 0,-5 18-246,-1 0 0,1 0 0,0 0 0,0 0 1,0 1-1,0-1 0,0 1 0,6-4 0,-2 2-1318,0 0 0,0 1 0,13-6 0,-4 3-3118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5:03.9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31 221 8960,'-3'4'1193,"2"-4"-952,1 1 0,-1-1 0,1 0 0,-1 1 0,1-1 0,0 1 0,-1 0 0,1-1 0,0 1 0,-1-1 0,1 1 0,0 0 0,0-1 0,-1 4 2568,2-4-2596,0 0 1,0 0 0,0 0-1,0 0 1,0 0 0,0 0-1,0 0 1,0 0 0,0 0 0,0-1-1,0 1 1,0 0 0,1-1-1,14-9 129,-1 0 0,0 0 0,-1-2 0,0 0 0,-1 0 0,-1-2 0,0 1 0,11-16 0,-21 25-264,0 1 0,0 0 0,0 0 0,0-1 1,0 1-1,-1-1 0,0 0 0,1 1 0,-2-1 1,1 0-1,1-7 0,-2 8-49,0 1 0,-1 0 0,1 0 0,-1-1 0,1 1 1,-1 0-1,1 0 0,-1 0 0,0-1 0,0 1 0,0 0 0,0 0 0,-1 0 0,1 1 1,0-1-1,-1 0 0,0 0 0,1 1 0,-1-1 0,0 1 0,-2-2 0,1 1-25,0 0 1,0 0-1,0 0 0,-1 1 0,1-1 0,0 1 0,-1 0 0,1 0 1,-1 0-1,0 1 0,1-1 0,-1 1 0,1 0 0,-1 0 0,0 0 1,1 0-1,-1 0 0,1 1 0,-1 0 0,1 0 0,-1 0 1,1 0-1,-1 0 0,1 1 0,0 0 0,-4 1 0,2 3-7,-1 0 0,1 0 0,0 0 0,0 0 0,1 1 0,0 0 0,0 0 0,0 0-1,1 0 1,0 1 0,-3 13 0,2-3 16,0 0 0,1 1-1,1-1 1,1 20 0,0-29-21,2 0 0,-1-1-1,2 1 1,-1-1 0,1 1 0,0-1 0,1 0-1,5 13 1,-6-16-14,1-1 0,0 1 0,0-1 0,0 0 0,0 0 0,1 0 0,-1 0 0,1-1 0,0 0 0,0 0 0,0 0 0,1 0-1,-1 0 1,1-1 0,7 3 0,1-1-203,-1 0 0,1-1 0,-1-1 0,1 0-1,0 0 1,0-2 0,0 0 0,24-2 0,-21 0-1790,0-1 0,0-1 1,28-10-1,-22 6-2283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5:05.1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215 32 8832,'0'-1'226,"0"0"1,0 1 0,0-1-1,0 0 1,0 0 0,0 0-1,0 0 1,0 0 0,0 1-1,-1-1 1,1 0 0,0 0-1,-1 0 1,1 1 0,0-1-1,-1 0 1,1 0 0,-1 1-1,1-1 1,-1 0 0,1 1-1,-1-1 1,0 1 0,1-1-1,-1 1 1,0-1 0,1 1-1,-1-1 1,0 1 0,0 0-1,1-1 1,-1 1 0,0 0-1,0-1 1,-1 1-1,-33-7 3556,20 7-3041,11-1-566,-1 1 0,0 0-1,1 0 1,-1 0 0,0 0-1,1 1 1,-1 0-1,1 0 1,-1 0 0,1 1-1,-8 3 1,8-3-141,0 1 0,1-1 0,-1 1 0,1 0 0,0 1 0,-1-1 0,1 1-1,1-1 1,-1 1 0,-2 5 0,-3 8-41,0 0 0,2 1 0,0 0 0,1 0 0,-4 28 0,6-22 4,0 30 1,3-44 0,1-1-1,0 0 1,0 1 0,1-1-1,0 0 1,4 10-1,-4-16 19,-1 0-1,1 1 1,0-1-1,0 0 0,1 0 1,-1 0-1,0 0 1,1 0-1,0-1 0,0 1 1,0-1-1,0 0 1,0 0-1,0 0 1,0 0-1,1 0 0,-1-1 1,1 0-1,-1 1 1,1-1-1,0 0 1,-1-1-1,1 1 0,0-1 1,0 0-1,-1 0 1,1 0-1,0 0 1,0 0-1,-1-1 0,1 0 1,0 0-1,-1 0 1,1 0-1,-1 0 1,5-3-1,-2 1 55,1-1 0,-1 0 0,0 0 0,0 0 0,0-1 0,-1 0 0,1 0 0,-1 0 0,8-11 0,-7 6 23,1 0 1,-2-1 0,1 1 0,-2-1 0,6-17 0,-3 1 346,-2 1-1,0-1 1,-2 0 0,0-44-1,-3 70-407,1 18-265,1 1 0,1-1 0,1 0 0,11 34 0,-6-24-95,-4-10-215,1 0 1,0 0-1,2 0 1,10 17-1,-15-29 7,1 0-1,0 0 1,0 0-1,0 0 1,0-1-1,9 7 1,-10-9-15,0 0 0,0 0 0,1 0 0,-1-1 0,0 1-1,0-1 1,1 0 0,-1 0 0,1 0 0,0-1 0,-1 1 0,6-1 0,13 0-3603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5:05.4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206 403 12544,'-15'-8'4833,"-9"0"-1862,10 3-1128,8 3-1442,-1-2-1,1 1 0,0-1 1,0 0-1,1 0 0,-1-1 1,1 1-1,0-1 0,0-1 1,1 1-1,-7-9 1,-5-11-100,-17-32 1,28 48-267,0-1 0,1 1 0,0-1 0,1 1 0,0-1 0,1 0 0,-3-20 0,5 26-64,0 1-1,0-1 1,0 0 0,0 1-1,1-1 1,0 1 0,-1-1-1,1 1 1,0-1 0,1 1-1,-1-1 1,1 1 0,-1 0-1,1 0 1,0 0 0,0 0-1,0 0 1,1 0 0,-1 0-1,1 1 1,-1-1 0,1 1-1,0 0 1,5-3 0,11-4-1322,-1 1 1,1 1 0,1 1-1,0 0 1,26-3-1,-1 0-3372,-17 2 131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5:06.5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21 138 8704,'-14'13'2896,"10"-7"-1664,3 0-521,0 0-1,1 0 1,0 11 0,0-15-589,0 1-1,0-1 0,0 0 0,1 0 0,-1 0 1,1 0-1,0 0 0,-1-1 0,1 1 0,0 0 1,0 0-1,0 0 0,0-1 0,1 1 0,-1 0 1,0-1-1,1 1 0,1 1 0,-1-2-38,0 1-1,1-1 1,-1 0-1,0 0 1,0 0-1,1 0 0,-1 0 1,0 0-1,1-1 1,-1 1-1,1-1 1,-1 0-1,1 0 1,-1 0-1,1 0 1,3 0-1,-1-1 17,-1-1 0,0 1 0,1-1 0,-1 1 0,0-1 0,0 0 0,0-1 0,6-4 0,1-2 203,1-2 0,-2 0 0,1 0 0,13-21 0,-21 28-207,1-1 0,-2 0 0,1 0 0,0 0 0,-1-1 0,0 1 0,0 0 0,-1-1 0,0 0 0,0 1 0,0-1 1,0-9-1,-1 12-85,0 0 1,0 0-1,-1 1 1,1-1-1,-1 0 1,0 0-1,0 1 1,0-1-1,0 0 1,0 1-1,0-1 1,-1 1-1,1-1 1,-1 1-1,0 0 1,1 0-1,-1 0 1,0 0-1,0 0 1,-1 0-1,1 0 1,0 1-1,-1-1 1,1 1-1,-6-3 1,6 3 1,0 1 0,0-1 0,-1 0 0,1 1 0,0-1 0,-1 1 0,1 0 0,0 0 0,-1 0 0,1 0 0,0 0 0,-1 0 0,1 1 0,0-1 0,-1 1 0,1-1 0,0 1 0,0 0 0,0 0 0,-4 2 0,2 0 14,-1 1 1,1-1-1,0 1 1,0 0-1,1 0 1,-1 0-1,-3 7 1,1-2-29,1 0 0,0 1-1,0-1 1,1 1 0,1 1 0,0-1 0,0 0-1,1 1 1,0-1 0,-1 21 0,3-18-3,1 1 0,-1-1 0,2 1 0,0-1 0,1 0 0,0 0 0,10 25 0,-12-33 9,1 0 0,0-1 0,0 1-1,1-1 1,-1 0 0,1 1 0,0-1 0,0 0 0,0-1-1,1 1 1,-1-1 0,1 1 0,0-1 0,0 0 0,0 0 0,1-1-1,7 4 1,1-2 35,1 0-1,0-1 0,0-1 1,0 0-1,26-1 0,74-7-1499,-108 6 1258,63-7-3900,-5-4-4189,-41 7 4346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5:07.6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96 8064,'-1'-1'204,"-4"0"1730,0-1 0,0 1 0,-1-1-1,1 1 1,-6 0 0,20-15-424,-2 9-1229,0-1-1,1 1 1,0 0 0,0 0 0,0 1 0,1 0 0,-1 1 0,18-8 0,-23 12-218,0 0 0,0 0 0,0 1 1,0-1-1,0 1 0,0 0 1,0 0-1,0 0 0,0 0 0,0 1 1,0-1-1,0 1 0,0 0 1,0 0-1,0 0 0,0 0 0,0 0 1,3 3-1,4 2 170,0 1 0,0 0 0,9 9 0,-18-15-218,9 7 215,-1 0 0,0 0 0,0 1 0,-1 0 0,0 1 0,0 0 0,11 21 0,-14-20-135,0 0-1,-2 0 1,1 0 0,-1 1-1,-1 0 1,0-1 0,0 1-1,-1 13 1,-2-5-42,0 0-1,-1-1 0,-1 1 1,-8 24-1,-9 24-100,-13 56-213,33-123 250,-1 1-1,1 0 1,0 0 0,0-1-1,0 1 1,0 0 0,0 0-1,0-1 1,0 1 0,1 0-1,-1 0 1,0-1 0,1 1-1,1 3 1,-1-5 3,-1 1 1,1 0-1,0 0 1,0 0-1,0-1 1,-1 1-1,1 0 1,0-1-1,0 1 1,0-1-1,0 1 1,0-1-1,0 0 1,0 1-1,0-1 1,0 0-1,1 0 1,-1 1-1,0-1 0,0 0 1,0 0-1,0 0 1,0 0-1,0-1 1,0 1-1,2 0 1,87-20 70,-63 13-478,0 0 1,1 3 0,46-4-1,-58 9-137,-7-1-899,-1 0-1,14-2 1,-19 2 883,-1 0 1,1-1-1,-1 0 1,0 0-1,1 1 0,-1-1 1,0-1-1,0 1 0,0 0 1,0 0-1,0-1 1,0 1-1,3-4 0,3-2-3618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5:08.1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10880,'1'-1'8723,"4"6"-4635,8 17-3821,3 1-12,-5-8-263,0 0 0,2-1 0,14 13 0,-16-17-247,27 20-3236,-34-27 1845,1-1 0,0 1-1,9 3 1,-4-2-2828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17:07.3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 72 7424,'-4'14'7566,"-5"1"-5161,-10 10 2507,19-25-4861,10-2 804,16-7-553,-25 8-138,173-63 1346,-85 29-1308,-77 31-233,-9 2 40,1 1 0,-1 0 0,0 0 1,1 0-1,-1 1 0,0-1 1,6 1-1,1-2-86,-9 2-244,1 0 0,-1-1-1,0 1 1,1 0 0,-1 0 0,1 0 0,-1 0-1,0 0 1,1 0 0,-1 0 0,0 1 0,1-1 0,-1 0-1,0 1 1,3 1 0,5 4-2372,-1-2-2256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5:08.4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0 8448,'-2'5'7909,"1"-5"-7708,1 0 0,-1 1 0,1-1 1,-1 1-1,1-1 0,0 1 1,-1-1-1,1 0 0,0 1 0,-1-1 1,1 1-1,0-1 0,0 1 1,-1 0-1,1-1 0,0 1 0,0-1 1,0 1-1,0-1 0,0 1 0,0-1 1,0 2-1,0 169 1740,0 160-3647,0-312-662,4 30 0,0-21-2469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5:09.1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 8192,'-6'1'933,"-2"0"4401,15 0-1335,6-2-3375,-2 1-438,0 0 0,0 1-1,0 0 1,0 0 0,18 6 0,-21-5-167,36 11-1649,-15-7-2551,-16-5 48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5:09.5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58 9728,'6'-12'8302,"2"22"-5453,23 41-1792,-22-35-792,1 0 1,0-1-1,19 21 0,-27-34-181,0 0 1,0 0 0,1 0-1,-1-1 1,1 1-1,-1-1 1,1 0 0,-1 0-1,1 0 1,0 0 0,0 0-1,-1 0 1,1-1-1,0 1 1,0-1 0,0 0-1,0 0 1,0 0 0,0 0-1,0-1 1,-1 1-1,1-1 1,0 1 0,0-1-1,-1 0 1,1 0 0,4-3-1,-4 2-28,1 1 0,-1-1 0,0 0 0,0 0 0,-1 0 0,1-1 0,0 1 0,-1-1 0,0 0-1,1 1 1,-1-1 0,0 0 0,0 0 0,-1 0 0,1-1 0,-1 1 0,1 0 0,-1-1 0,0 1 0,0-1 0,-1 1 0,1-1 0,0-3 0,-2 0-161,0 1 0,-1-1 1,1 1-1,-1-1 1,0 1-1,-1 0 1,1 0-1,-1 0 0,-1 0 1,-5-8-1,-12-22-4035,21 36 3990,0-1 0,0 1-1,-1 0 1,1-1 0,0 1 0,0 0 0,0-1 0,0 1-1,-1 0 1,1-1 0,0 1 0,0-1 0,0 1 0,0 0-1,0-1 1,0 1 0,0-1 0,0 1 0,0 0 0,0-1-1,0 1 1,0-1 0,0 1 0,1 0 0,-1-1 0,0 1-1,0 0 1,0-1 0,0 1 0,1 0 0,-1-1 0,0 1-1,0 0 1,1-1 0,-1 1 0,0 0 0,1 0 0,-1-1-1,0 1 1,1 0 0,-1 0 0,0 0 0,1-1-1,-1 1 1,0 0 0,1 0 0,-1 0 0,0 0 0,1 0-1,-1 0 1,1 0 0,-1 0 0,0 0 0,1 0 0,-1 0-1,1 0 1,8 0-3684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5:09.9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61 1 7552,'2'2'10327,"-12"9"-8360,-8 10-1456,13-10-320,0-1 0,0 1 0,1 0-1,0 0 1,1 0 0,0 1 0,1-1 0,1 1 0,-1 17 0,2-27-180,0 0 0,0 0 0,0 0-1,0 0 1,1 0 0,-1 0 0,1 0 0,0 0 0,-1 0 0,1 0 0,0 0-1,0 0 1,0 0 0,0-1 0,1 1 0,-1 0 0,3 2 0,-4-4 18,1 1 0,0 0 1,1-1-1,-1 1 0,0-1 0,0 1 1,0-1-1,0 0 0,0 1 1,0-1-1,1 0 0,-1 0 1,0 0-1,0 0 0,0 0 0,1 0 1,-1 0-1,0 0 0,0 0 1,0 0-1,1-1 0,-1 1 1,0 0-1,0-1 0,0 1 0,0-1 1,0 0-1,0 1 0,0-1 1,2-1-1,0-2 92,1 1 1,-1-1 0,0 0-1,0 0 1,-1 0-1,1-1 1,-1 1-1,0-1 1,0 1-1,-1-1 1,1 0-1,1-7 1,7-19 1199,-5 23-900,0 8-237,2 13-384,-6-12 185,5 13-805,-5-9-69,1-1-1,0 1 1,0 0 0,1-1-1,-1 1 1,1-1 0,0 0-1,0 0 1,1 0 0,6 6-1,-10-10 782,0 1-9,0-1 0,1 0-1,-1 0 1,0 0 0,0 0-1,0 1 1,1-1 0,-1 0 0,0 0-1,0 0 1,0 0 0,1 0-1,-1 0 1,0 0 0,0 0-1,1 0 1,-1 1 0,0-1 0,0 0-1,0 0 1,1 0 0,-1 0-1,0 0 1,0 0 0,1-1-1,-1 1 1,0 0 0,0 0 0,1 0-1,-1 0 1,0 0 0,0 0-1,0 0 1,1 0 0,-1 0-1,0-1 1,0 1 0,0 0 0,0 0-1,1 0 1,-1-1 0,4-2-3419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5:10.3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 9728,'3'-11'8834,"0"26"-4565,0 2-4962,14 134 2160,-9-80-1830,3-1 0,33 109 1,-39-166-703,0 1 1,1-1-1,8 13 1,-11-20 116,1-1 0,0 1 0,0-1 0,1 0-1,5 4 1,3 3-3110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5:10.7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54 8576,'0'0'136,"0"0"1,0 0 0,-1 0-1,1-1 1,0 1-1,-1 0 1,1 0 0,0 0-1,-1 0 1,1 0-1,0 0 1,-1 0 0,1 0-1,0 0 1,-1 0-1,1 0 1,0 0 0,-1 0-1,1 0 1,-1 0-1,1 0 1,0 0 0,-1 0-1,1 0 1,0 1-1,0-1 1,-1 0-1,0 1 37,1 0-1,-1-1 0,1 1 0,0 0 0,-1 0 0,1 0 0,0-1 0,0 1 0,0 0 0,-1 0 0,1 0 0,0 0 0,0-1 0,0 3 0,0 3 314,0-1-1,0 1 1,1 0 0,0-1 0,0 1 0,3 10-1,-3-14-426,0 0 0,0 0 0,0 0-1,1 0 1,-1-1 0,0 1 0,1 0-1,-1-1 1,1 1 0,0-1 0,-1 0-1,1 1 1,0-1 0,0 0 0,0 0-1,0 0 1,0 0 0,0-1 0,0 1-1,0 0 1,0-1 0,4 1 0,4 0 123,1-1 0,-1 0 1,0-1-1,0 0 0,0-1 1,0 0-1,0 0 0,0-1 0,-1-1 1,17-7-1,-20 8-132,-1 0 0,1 0 0,-1-1 0,0 0 0,0 0 1,0 0-1,-1-1 0,1 1 0,4-8 0,-6 9-48,-1 0 1,0 0-1,0 0 0,-1-1 1,1 1-1,-1 0 1,1-1-1,-1 1 0,0-1 1,-1 1-1,1-1 1,0 1-1,-1-1 0,0 0 1,0 1-1,0-1 1,-1-4-1,1 7-7,0 1 0,0 0 0,0-1 0,0 1-1,0 0 1,0-1 0,0 1 0,0 0 0,0-1 0,0 1 0,-1 0 0,1-1 0,0 1 0,0 0-1,0 0 1,0-1 0,-1 1 0,1 0 0,0-1 0,0 1 0,-1 0 0,1 0 0,0 0 0,0-1-1,-1 1 1,1 0 0,0 0 0,-1 0 0,1 0 0,-7 6-245,-1 13 2,8-17 244,0 1 0,0-1 0,0 1 0,0 0 0,1-1 0,-1 1 0,1-1 0,-1 1 0,1-1 0,0 1 0,0-1 0,0 0 0,1 1 0,-1-1-1,0 0 1,1 0 0,-1 0 0,1 0 0,0 0 0,0 0 0,0 0 0,0-1 0,0 1 0,0-1 0,0 1 0,0-1 0,1 0 0,-1 0 0,1 0 0,-1 0 0,0 0-1,1-1 1,0 1 0,-1-1 0,1 1 0,-1-1 0,1 0 0,-1 0 0,1 0 0,0-1 0,-1 1 0,1-1 0,-1 1 0,1-1 0,4-2 0,-4 2 43,-1-1-1,1 0 1,0 0 0,-1 0 0,0-1 0,0 1 0,1 0-1,-1-1 1,-1 0 0,1 1 0,0-1 0,2-5 0,-3 6-24,-1 0 1,1 0-1,0-1 1,-1 1-1,1 0 1,-1-1-1,1 1 1,-1 0-1,0 0 1,0-1-1,0 1 1,-1 0 0,1-1-1,0 1 1,-1 0-1,0-1 1,1 1-1,-3-4 1,3 6-17,0 0 1,0-1-1,-1 1 1,1 0 0,0-1-1,0 1 1,-1 0-1,1 0 1,0-1 0,-1 1-1,1 0 1,0 0-1,-1 0 1,1-1 0,0 1-1,-1 0 1,1 0-1,-1 0 1,1 0 0,0 0-1,-1 0 1,1 0-1,-1 0 1,1 0 0,0 0-1,-1 0 1,1 0-1,-1 0 1,1 0-1,0 0 1,-1 0 0,1 0-1,0 0 1,-1 1-1,1-1 1,0 0 0,-1 0-1,1 0 1,0 1-1,-1-1 1,1 0 0,0 0-1,-1 1 1,1-1-1,0 0 1,0 1 0,-1-1-1,1 0 1,0 1-1,0 0 1,-14 20-86,11-15 83,0 1 0,1 0 0,0 0-1,0 0 1,1 0 0,0 1 0,0-1 0,0 0 0,1 1 0,0-1-1,1 0 1,0 1 0,0-1 0,0 0 0,1 0 0,4 11 0,-5-16-27,0 0 0,0 0 1,0 0-1,1 0 1,-1 0-1,0 0 0,1 0 1,0-1-1,-1 1 1,1-1-1,0 1 0,0-1 1,0 0-1,0 1 0,0-1 1,0 0-1,0 0 1,0-1-1,1 1 0,-1 0 1,0-1-1,0 1 1,1-1-1,-1 0 0,0 0 1,5 0-1,5 0-734,-1-2 0,1 1 1,-1-2-1,13-3 0,-12 3-329,23-6-3664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5:12.1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107 8 9344,'-3'-8'9162,"-2"12"-5927,-8 19-4084,8-16 1946,-13 18 0,-24 27-1,30-38-948,11-13-157,0 0 0,1 0 1,-1 0-1,0 0 0,0 0 0,1 0 0,-1 0 1,1 0-1,-1 0 0,1 0 0,0 0 0,-1 0 1,1 0-1,0 1 0,0-1 0,0 0 0,0 0 1,0 0-1,0 1 0,0-1 0,0 0 0,0 0 1,0 0-1,1 0 0,0 2 0,0-1 0,0-1 0,0 1 0,0-1-1,0 1 1,0-1 0,1 0 0,-1 0-1,0 1 1,1-1 0,-1 0 0,1 0 0,0-1-1,-1 1 1,1 0 0,0 0 0,-1-1-1,4 1 1,63 10-114,3 1 184,-63-10 178,1 0 0,-1 1 0,0 0 0,0 0 0,-1 1 0,9 5 0,-15-9-220,-1 0 0,1 1 1,-1-1-1,1 0 0,-1 0 0,1 1 0,-1-1 1,0 0-1,1 1 0,-1-1 0,1 0 0,-1 1 1,0-1-1,1 0 0,-1 1 0,0-1 1,0 1-1,1-1 0,-1 1 0,0-1 0,0 1 1,0-1-1,1 1 0,-1-1 0,0 1 0,0-1 1,0 1-1,0-1 0,0 1 0,0-1 0,0 1 1,0-1-1,0 1 0,0-1 0,-1 1 1,1-1-1,0 1 0,0-1 0,0 1 0,-1-1 1,1 1-1,0-1 0,0 0 0,-1 1 0,1-1 1,0 1-1,-1-1 0,0 1 0,-3 2-183,0 0 0,0-1 0,0 1-1,-8 2 1,8-3-47,-33 16-1781,-55 27-8447,74-33 6087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5:13.5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80 650 7552,'-4'69'10693,"4"-61"-10268,0-2-76,-1 0 0,1 1 1,1-1-1,-1 0 0,1 1 0,1-1 0,-1 0 1,1 0-1,0 0 0,3 6 0,-5-11-323,1 0 0,-1-1-1,1 1 1,-1-1-1,0 1 1,1-1 0,0 1-1,-1-1 1,1 1-1,-1-1 1,1 1 0,0-1-1,-1 0 1,1 1-1,-1-1 1,1 0 0,0 0-1,0 1 1,-1-1-1,1 0 1,0 0 0,-1 0-1,1 0 1,0 0 0,0 0-1,-1 0 1,1 0-1,0 0 1,-1-1 0,1 1-1,0 0 1,0 0-1,0-1 1,22-12 513,-21 12-509,21-17 254,0 0-1,-1-2 1,-1-1-1,0 0 1,21-32 0,-37 47-253,-1-1 1,0 0 0,0 0-1,-1-1 1,0 1 0,0-1-1,-1 0 1,2-11 0,-2 4 26,0-1-1,-2-31 1,-2 20-47,-2 1 0,0-1-1,-1 1 1,-2 0 0,-20-49-1,12 39 6,-3 1 0,-1 1 0,-33-45 0,46 70-26,0 0 0,-1 1 0,0 0-1,0 0 1,-1 1 0,0 0 0,0 0-1,0 1 1,-1 0 0,0 0 0,-11-4 0,19 9 9,-1 0 1,0 0 0,1 1 0,-1-1 0,1 1 0,-1-1 0,0 1-1,1 0 1,-1 0 0,0 0 0,1 0 0,-1 0 0,0 0 0,1 0-1,-1 0 1,0 1 0,1-1 0,-1 1 0,0-1 0,1 1 0,-1 0-1,1 0 1,-1-1 0,1 1 0,0 0 0,-1 0 0,1 0-1,0 0 1,0 1 0,-1-1 0,1 0 0,0 1 0,0-1 0,0 0-1,1 1 1,-2 1 0,-1 7-9,0 1-1,1-1 1,0 1-1,0 0 0,1 15 1,3 59-56,23 99 59,-12-121 6,29 88 0,-38-141 0,19 64-28,4-1-1,63 121 1,-60-140 14,2-2-1,65 80 1,-88-120 14,0-2 0,1 1 0,1-1 0,-1 0 0,23 14 0,-30-22 5,1 0-1,-1 0 1,1 0 0,-1-1-1,1 0 1,0 1-1,0-1 1,7 1 0,-8-2-2,-1 0 0,0 0 0,1 0 0,-1-1 0,1 1 0,-1-1 0,0 1 0,1-1 0,-1 0 0,0 0 0,1 0 1,-1 0-1,0 0 0,0 0 0,3-3 0,-1 1 0,-1-1-1,-1 1 1,1 0-1,0-1 1,-1 1 0,0-1-1,1 0 1,1-5 0,0-1-4,-1 0 0,4-13 0,-6 18-12,0 0-1,-1 0 1,0-1-1,0 1 0,0 0 1,0-1-1,-1 1 1,0 0-1,0 0 1,-1-1-1,1 1 0,-1 0 1,0 0-1,0 1 1,-1-1-1,1 0 1,-1 1-1,-5-7 0,-4-4-39,-2 1 0,1 0-1,-24-18 1,34 30 50,-13-11-78,1 1 0,-21-11 0,33 20 54,-1 1-1,-1 0 1,1 0-1,0 0 1,0 1-1,-1 0 1,1-1-1,0 1 1,-1 1-1,1-1 1,-1 1-1,0 0 1,1 0-1,-1 0 0,-4 1 1,6 0 10,1 0-1,-1 0 1,1 0 0,0 0 0,0 1-1,-1-1 1,-1 3 0,4-4 13,-1 0-1,1 0 1,0 0-1,-1 1 1,1-1 0,-1 0-1,1 0 1,0 1-1,-1-1 1,1 0 0,0 1-1,0-1 1,-1 0 0,1 1-1,0-1 1,0 1-1,-1-1 1,1 0 0,0 1-1,0-1 1,0 1 0,0-1-1,0 1 1,0-1-1,0 1 1,0-1 0,0 0-1,0 1 1,0-1 0,0 1-1,0-1 1,0 1-1,0-1 1,0 1 0,0-1-1,0 0 1,1 1 0,-1-1-1,0 1 1,0-1-1,1 0 1,-1 1 0,1 0-1,0-1 0,0 1 0,0-1 0,0 0 0,-1 1 1,1-1-1,1 0 0,-1 0 0,0 0 0,0 0 0,0 0 0,0 0 0,0 0 0,0 0 0,0 0 0,0 0 0,0 0 0,0-1 0,0 1 0,0 0 0,1-1 0,20-11-42,-19 10 54,10-6-16,-1-1 0,0 0-1,19-18 1,30-39-1993,-2 3-4321,-32 33-354,-14 17 3173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5:14.2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83 228 6400,'0'-1'253,"0"1"0,0-1 1,0 1-1,0-1 0,0 1 1,0 0-1,0-1 0,-1 1 0,1-1 1,0 1-1,0-1 0,0 1 1,0 0-1,-1-1 0,1 1 0,0 0 1,0-1-1,-1 1 0,1 0 1,0-1-1,-1 1 0,1 0 0,0-1 1,-1 1-1,1 0 0,0 0 1,-1 0-1,1-1 0,-1 1 0,1 0 1,-2 0 71,1-1 1,-1 1 0,1 0 0,-1 0-1,1 0 1,-1 0 0,1 0-1,-1 1 1,-1-1 0,-1 2-16,0-1 0,0 0 0,0 1 0,1-1 0,-1 1 0,-5 4 0,7-4-230,0 0-1,0 1 0,0-1 0,0 1 1,1 0-1,-1-1 0,1 1 0,0 0 1,0 0-1,0 0 0,0-1 0,0 6 1,-5 38 239,5-32-277,0-1 1,1 1 0,1-1-1,1 1 1,0-1 0,0 1-1,1-1 1,1 0 0,0 0-1,1 0 1,9 16 0,-12-26 0,1 1 1,-1-1-1,1 0 1,0 0-1,0 0 0,0 0 1,0 0-1,0-1 1,6 3-1,-7-3 16,0-1-1,0 0 0,0 0 0,0 0 0,1-1 1,-1 1-1,0 0 0,0-1 0,1 0 1,-1 1-1,1-1 0,-1 0 0,0 0 1,1 0-1,-1-1 0,0 1 0,1 0 1,3-2-1,-2 0 50,0 0-1,0-1 1,-1 1 0,1-1 0,-1 0-1,0 0 1,1 0 0,-1 0 0,3-5-1,22-34 672,-24 35-668,0-1-1,0 0 1,-1 0-1,0 0 1,0-1 0,-1 1-1,0-1 1,-1 1-1,1-10 1,-2 12-85,0 1 0,0-1 1,-1 0-1,0 0 0,0 1 0,0-1 0,-1 1 0,0-1 1,0 1-1,0-1 0,0 1 0,-1 0 0,0 0 0,-4-5 1,0 2-378,0 0 0,0 0 0,0 1 1,-1 0-1,-12-9 0,11 11-1074,0 0 1,-19-8-1,28 12 1331,0 1-1,0 0 1,-1 0 0,1 0 0,0-1-1,-1 1 1,1 0 0,-1 0-1,1 0 1,0 0 0,-1-1 0,1 1-1,-1 0 1,1 0 0,0 0-1,-1 0 1,1 0 0,-1 0 0,1 0-1,0 0 1,-1 0 0,1 1-1,-1-1 1,1 0 0,0 0 0,-1 0-1,1 0 1,0 0 0,-1 1-1,1-1 1,0 0 0,-1 0 0,1 1-1,0-1 1,-1 0 0,1 0-1,0 1 1,0-1 0,-1 0 0,1 1-1,0-1 1,0 1 0,0-1-1,-1 0 1,1 1 0,0 0 0,0 0-143,0 0 0,0 1 0,0-1-1,1 1 1,-1-1 0,0 0 0,1 1 0,-1-1 0,1 0 0,-1 0 0,1 1 0,0-1 0,-1 0 0,1 0 0,1 2 0,2 1-565,0 1-1,1-1 0,-1 1 1,8 4-1,-9-7 1116,0 0-1,0 0 1,0-1 0,0 0 0,0 1 0,7 0-1,9 1 1582,0-1-1,0 0 0,0-2 0,0 0 1,36-6-1,-54 6-1673,1 0 1,0 0-1,-1-1 1,1 1-1,0-1 0,-1 1 1,1-1-1,-1 0 0,1 0 1,-1 1-1,2-3 1,-2 3-176,-1 0 1,0-1 0,0 1 0,0 0 0,0 0 0,1-1 0,-1 1 0,0 0 0,0-1 0,0 1 0,0 0 0,0 0-1,0-1 1,0 1 0,0 0 0,0-1 0,0 1 0,0 0 0,0 0 0,0-1 0,0 1 0,0 0 0,0-1-1,0 1 1,-1 0 0,-9-11 793,-13-2 34,16 10-800,0-1-1,1 0 1,0 0-1,-10-8 1,14 11-86,1-1 1,0 1-1,0 0 1,-1-1-1,1 1 1,0-1-1,1 1 1,-1-1-1,0 0 1,0 1-1,1-1 1,-1 0-1,1 0 1,-1 1-1,1-1 0,0 0 1,-1 0-1,1 0 1,0 1-1,0-1 1,1 0-1,-1 0 1,0 0-1,1-2 1,2-2-261,-1 0 0,1 0 0,0 1 1,0-1-1,1 1 0,-1 0 0,1 0 0,6-6 0,38-34-3943,-1 11-1300,-38 28 4350,17-12-3362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5:15.2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1 191 7296,'4'6'5891,"-3"-6"-5523,-1 0 0,2 1 1,14 6 1892,-10-5-2049,0-1-1,0 1 0,0-1 1,8 0-1,0-1 105,-1-1 1,1-1-1,-1 0 0,0-1 0,0-1 0,0 0 1,0 0-1,-1-1 0,0-1 0,0 0 1,0-1-1,-1 0 0,0-1 0,0 0 1,-1 0-1,12-13 0,-18 17-222,-2 0 0,1 1-1,0-1 1,-1 0 0,1 0 0,-1-1 0,3-8-1,-4 12-74,-1-1 0,1 0 0,-1 0-1,0 1 1,0-1 0,1 0-1,-1 0 1,0 0 0,-1 0 0,1 1-1,0-1 1,0 0 0,-1 0 0,1 1-1,-1-1 1,0 0 0,1 0 0,-1 1-1,0-1 1,0 1 0,0-1-1,0 1 1,-2-3 0,-1 0-26,0 1 0,-1 0 0,1 0 0,0 1 0,-1-1 0,0 1 0,1 0 1,-1 0-1,0 1 0,0-1 0,0 1 0,-11-1 0,4 1 10,0 1 0,-1 0 0,1 0 0,-17 4 0,24-4-16,0 1 0,-1 0 0,1 0 0,0 1-1,0 0 1,0-1 0,0 2 0,1-1 0,-1 0 0,0 1-1,1 0 1,0 0 0,0 0 0,0 1 0,0 0-1,-6 6 1,5-2 15,0 1 0,0-1-1,1 1 1,0 0 0,0 0-1,1 0 1,0 1 0,1-1-1,0 1 1,-1 11 0,2-2-37,0 0 0,1 1 1,1-1-1,5 23 1,-5-32 27,1-1 0,0 0 0,1 0 0,0-1 1,1 1-1,0-1 0,0 1 0,0-1 1,1 0-1,1-1 0,11 14 0,-13-16 21,1-1 1,-1 0-1,1-1 0,0 1 0,0-1 0,0 0 1,1 0-1,-1-1 0,1 1 0,-1-1 0,1 0 1,0-1-1,0 1 0,0-1 0,0 0 0,0-1 1,0 0-1,0 0 0,6 0 0,3-3-147,1 0 0,-1 0 0,0-2 0,0 0 0,0 0 0,-1-1 0,25-15 0,-19 9-2269,25-21 1,-27 18-3230,19-21-1,-19 16 1515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17:08.5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15 7296,'0'3'13654,"9"1"-7245,-4-3-8665,9 0 2614,0 1-1,1-2 1,18-1 0,1-1-146,145-9 268,1-1 74,-135 12-458,-44 0-506,4 14-11040,2-13 6442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5:15.6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111 14 7680,'-1'-1'349,"0"-1"1,0 1-1,0 0 1,-1 0 0,1 0-1,0 0 1,-1 0-1,1 1 1,-1-1-1,1 0 1,-1 1-1,0-1 1,1 1 0,-1-1-1,1 1 1,-1 0-1,0-1 1,1 1-1,-1 0 1,0 0-1,1 1 1,-1-1 0,0 0-1,1 0 1,-4 2-1,2-2-125,0 1 0,0 0 0,0 0 0,0 0 0,0 0 0,0 1 0,1-1 0,-1 1 0,1 0 0,-1-1 0,1 1 0,-1 0 0,1 0-1,-2 3 1,0 2-89,0 0 0,1 0-1,0 1 1,0-1-1,1 1 1,0 0-1,0-1 1,1 1 0,0 0-1,-1 11 1,2 0-83,1 0 1,1 0-1,4 21 1,-5-33-34,1 0 0,0 1 0,0-1 0,1 0 1,0 0-1,8 12 0,-10-17 5,0 1 1,1-1-1,-1 0 1,1 0 0,0 0-1,0-1 1,0 1-1,0 0 1,0-1-1,0 1 1,0-1-1,0 1 1,1-1 0,-1 0-1,1 0 1,-1 0-1,1-1 1,-1 1-1,1 0 1,-1-1 0,1 0-1,5 1 1,-5-2 50,1 1 1,0-1-1,0 0 1,-1 0-1,1 0 1,-1-1-1,1 1 1,-1-1-1,1 0 1,-1 0-1,0 0 1,0 0-1,0-1 1,0 1 0,0-1-1,-1 0 1,1 1-1,-1-1 1,1 0-1,-1-1 1,0 1-1,0 0 1,1-4-1,1-2 129,-1 0 0,0 0 0,0-1 0,-1 1 0,0 0 0,0-1 0,-1 1 0,-1-12 0,0 14 64,0-18 446,0 25-694,0-1-1,0 0 1,0 1 0,0-1-1,0 0 1,0 1 0,0-1-1,0 0 1,0 1 0,0-1-1,0 0 1,1 1 0,-1-1-1,0 1 1,0-1 0,1 0-1,-1 1 1,0-1 0,1 1-1,-1-1 1,1 1 0,0-1-1,1 2-57,0 0-1,0 1 1,0-1-1,-1 1 1,1-1-1,0 1 1,-1 0 0,1-1-1,-1 1 1,1 0-1,-1 0 1,2 3-1,4 5-250,2-1-637,0 0 1,1 0 0,0-1-1,21 14 1,-27-20 315,1 1 1,0-1 0,0 0 0,0 0 0,0-1 0,0 1-1,0-1 1,1 0 0,-1-1 0,0 1 0,1-1-1,-1 0 1,0 0 0,8-2 0,5-1-3348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5:16.0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76 34 8320,'-3'-31'5232,"3"31"-5139,0 0 1,0 0 0,0 0 0,-1-1 0,1 1 0,0 0 0,0 0 0,0 0 0,0 0-1,0 0 1,0 0 0,0-1 0,-1 1 0,1 0 0,0 0 0,0 0 0,0 0 0,0 0-1,0 0 1,-1 0 0,1 0 0,0 0 0,0 0 0,0 0 0,0 0 0,-1-1 0,1 1-1,0 0 1,0 0 0,0 0 0,-1 1 0,1-1 0,0 0 0,0 0 0,0 0 0,0 0 0,-1 0-1,1 0 1,0 0 0,0 0 0,0 0 0,0 0 0,0 0 0,-1 0 0,1 1 0,0-1-1,0 0 1,0 0 0,0 0 0,0 0 0,-8 8 1469,3 2-1217,0 0 0,0 1-1,0-1 1,2 1 0,-6 21-1,3-10 45,1 0-233,0-1 0,1 1-1,-1 25 1,5-37-165,-1 1 0,2-1 0,-1 0 0,1 1 0,1-1 0,0 0 0,0 0 0,8 17 0,-10-25-13,1-1 1,0 1-1,0-1 1,0 1-1,0 0 1,0-1-1,0 0 1,0 1-1,1-1 1,-1 0-1,1 0 1,-1 1-1,1-1 1,-1 0-1,1-1 1,-1 1-1,1 0 1,0 0-1,0-1 1,-1 1-1,3 0 1,0-1-124,-1 0 1,1 0 0,0 0-1,-1 0 1,1 0-1,-1-1 1,1 0 0,0 1-1,-1-1 1,4-2-1,5-2-1018,0-1 0,-1 0 0,0 0-1,19-16 1,-7 2-3296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5:16.3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79 78 8448,'-48'-50'4085,"31"32"-2730,6 10 962,11 8-2284,0-1 0,0 1 0,0 0 0,0 0 0,0 0 0,0 0-1,0 0 1,0 0 0,0 0 0,0 0 0,0 0 0,0 0 0,0 0 0,0 0 0,0 0 0,0 0 0,-1 0 0,1 0 0,0 0 0,0 0 0,0 0 0,0 0 0,0 0-1,0 0 1,0 0 0,0 0 0,0 0 0,0 0 0,0 0 0,0 0 0,0 0 0,-1 0 0,1 0 0,0 0 0,0 0 0,0 0 0,0 0 0,0 0 0,0 0-1,0 0 1,0 0 0,0 0 0,0 1 0,0-1 0,0 0 0,0 0 0,0 0 0,0 0 0,0 0 0,0 0 0,0 0 0,0 0 0,0 0 0,0 0 0,0 0-1,0 0 1,0 0 0,0 1 0,6 16 2053,17 37-950,-17-38-920,37 85 1061,83 144 499,-104-211-1631,4 10 59,2-2 0,63 73 1,-85-108-138,1-1 1,-1-1 0,1 1 0,-1-1-1,2 0 1,-1-1 0,11 6 0,-15-9-39,1 0 1,-1 0-1,0 0 1,1 0-1,-1 0 1,1-1-1,-1 0 1,1 1 0,-1-1-1,1-1 1,-1 1-1,1 0 1,-1-1-1,1 0 1,-1 0-1,1 0 1,-1 0 0,0 0-1,0-1 1,6-2-1,3-5 9,0 0-1,-1 0 0,13-15 1,-2 6-100,-20 17 66,-1 0-1,1 0 1,0 0-1,0 0 1,-1 0-1,1 0 1,0 1-1,0-1 1,0 0-1,0 1 1,0 0-1,2-1 1,-1 2 6,0 0 1,-1 0 0,1 0-1,0 0 1,-1 0 0,1 1 0,0-1-1,-1 1 1,0 0 0,1 0-1,3 3 1,25 29-771,-21-23 42,-6-6 289,1 1-556,0 0-1,0-1 1,0 0 0,1 0-1,0 0 1,0 0-1,0-1 1,1 0-1,-1-1 1,11 5-1,7 0-2363,-2 0-400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5:16.8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176 5 7680,'5'-4'8997,"-15"20"-4608,1 5-3817,0 1-1,1 0 1,1 0 0,-6 36 0,-55 271-220,49-252-1065,-5 23-1454,23-94 1697,1-5 309,0 1-1,0-1 1,0 0-1,0 0 1,0 0-1,-1 0 1,1 0-1,0 0 1,-1 0-1,1 0 1,0 0 0,-1 0-1,0 0 1,1 0-1,-1 0 1,0 0-1,-1 1 1,2-2 109,0 0 0,0 1 0,0-1 0,0 0 0,0 0 0,0 0 0,0 0 0,0 0 0,0 0 0,0 0 0,0 0 0,0 0 0,0 0 0,-1 0 0,1 0 0,0 0 0,0 0 0,0 1 0,0-1 0,0 0 0,0 0 0,0 0 0,0 0 0,0 0 0,0 0 0,-1 0 0,1 0 0,0 0 0,0 0 0,0 0 0,0 0 0,0 0 0,0 0 0,0 0 0,0 0 0,0-1 0,-1 1 0,1 0 0,0 0 0,0 0 0,0 0 0,0 0 0,0 0 0,0 0 0,0 0 0,0 0 0,0 0 0,0 0 0,0 0 0,0 0 0,0 0 0,-1-1 0,1 1 0,0 0 0,0 0 0,0 0 0,0 0 0,0 0 0,0-8-1559,0 6 797,0-9-3202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5:17.2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8 11392,'-8'-3'365,"7"2"391,0 1 0,0-1-1,-1 1 1,1-1 0,0 1 0,0 0 0,-1-1 0,1 1-1,0 0 1,-3 0 0,3 5 3336,6 8-2922,-1-7-994,14 32 469,39 114 379,-45-123-950,1 0 1,1-2-1,2 0 0,27 38 1,85 85-388,-104-124-1259,54 43 0,-59-55-2571,40 21 1,-41-25-690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5:18.6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43 7552,'-2'-4'1414,"1"-1"0,-1 1 1,0-1-1,-4-7 1,6-1 4926,2 47-5615,3 0 1,0 0 0,20 61-1,25 77-278,-43-145-405,71 234 352,86 121-1291,-151-350-389,-8-20-958,11 21 0,-12-28 307,-4-9-864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5:19.0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35 140 8064,'-10'-40'3818,"3"18"-2693,3 12 91,1 0 0,0 0 0,1-1 0,-3-20 0,7 26-495,-1 5-670,-1 1 0,1-1 0,-1 0-1,1 1 1,-1-1 0,1 0 0,-1 1-1,0-1 1,1 1 0,-1-1 0,0 1-1,1-1 1,-1 1 0,0-1 0,0 1-1,1 0 1,-1-1 0,0 1 0,0-1-1,0 2 1,20 61 1442,-12-43-1219,0 4 95,2-1 0,22 39 1,22 14 226,1-1-142,135 199 688,-167-241-993,1-1 0,2-2 1,2 0-1,0-2 0,40 30 1,-34-33 2,68 38 1,-80-52 4,1 0 1,0-2 0,0 0-1,41 8 1,-62-16-118,0 0 0,1-1 0,-1 1 0,1-1 0,-1 0 0,1 1 0,0-1 1,-1-1-1,1 1 0,-1 0 0,1 0 0,-1-1 0,1 0 0,-1 1 0,0-1 0,1 0 0,-1 0 1,0 0-1,0-1 0,1 1 0,-1 0 0,0-1 0,0 0 0,0 1 0,-1-1 0,3-3 0,-1 2-2,0 0 0,0-1 0,-1 1-1,1-1 1,-1 0 0,0 0-1,0 0 1,-1 0 0,1 0-1,-1-1 1,0 1 0,0 0-1,0-1 1,0 1 0,-1-5-1,2-5 16,-1 1-37,0-1 0,0 0-1,-1 0 1,-1 0-1,-1 1 1,0-1-1,-5-20 1,5 25-13,-12-43 21,-30-77-1,39 114-32,-25-61-510,-3 0 0,-72-119-1,27 77-1740,49 76-397,11 11-1113,18 24 1779,0 7 1781,1 0 0,0 0 0,0 1 0,0-1 0,0 0-1,-1 0 1,1 0 0,0 1 0,0-1 0,-1 0 0,1 1 0,0-1 0,0 1 0,-1-1-1,1 1 1,0 0 0,24 18-2568,-2 0-886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5:19.5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91 191 7808,'0'0'256,"0"-1"1,0 1 0,0-1-1,-1 1 1,1-1 0,0 1-1,-1-1 1,1 1-1,0-1 1,-1 1 0,1-1-1,0 1 1,-1 0 0,1-1-1,-1 1 1,1-1 0,-1 1-1,1 0 1,-1 0-1,1-1 1,-1 1 0,1 0-1,-1 0 1,1 0 0,-1-1-1,1 1 1,-1 0-1,0 0 1,-24-3 2493,11 1-1177,6 0-758,6 1-646,1 1 0,0-1 0,-1 1 0,1 0 0,-1-1 0,1 1 0,-1 0 0,1 0 0,-1 0 0,1 0 0,-3 0 0,4 1-140,-1-1-1,0 1 0,0-1 0,1 1 0,-1 0 0,0-1 0,1 1 0,-1 0 0,1-1 1,-1 1-1,0 0 0,1 0 0,0 0 0,-1-1 0,1 1 0,0 0 0,-1 0 1,1 0-1,0 0 0,0 0 0,-1 0 0,1 0 0,0 0 0,0 1 0,0 12 4,-1 1 0,2-1 0,-1 0 0,2 0 0,3 14 0,21 69 54,-22-86-82,1 1 0,-1-1 0,2-1 0,-1 1 0,1-1 1,1 0-1,0 0 0,13 14 0,-14-19 60,0 1-1,0-1 1,1 0-1,0 0 1,-1-1 0,2 0-1,-1 0 1,0-1-1,1 0 1,-1 0-1,1-1 1,16 3 0,-20-4 15,0-1 0,0 0 0,0 0 0,0 0 0,0-1 0,0 1 0,1-1 0,-1 0 0,0 0 0,-1 0 0,1-1 0,0 1 1,0-1-1,-1 0 0,1 0 0,-1 0 0,1-1 0,-1 1 0,4-4 0,0-1 113,-1-1 1,0 1-1,0-1 0,0 0 1,-1-1-1,7-14 1,-6 12-73,-1-1 0,0 0 0,-1-1 0,-1 1 1,0 0-1,0-1 0,-1 0 0,-1 0 1,0 0-1,-2-21 0,0 20-76,-1 0 1,-1 0-1,0 0 0,-1 1 0,-1 0 1,0 0-1,0 0 0,-2 0 1,-9-15-1,5 12-32,-1 0 0,0 1 0,-1 0 0,-20-17 0,26 25-224,-1 2-1,1-1 1,-1 1-1,-1 0 1,1 1-1,-1 0 1,1 0-1,-1 1 1,0 0-1,-17-3 1,22 5-256,-1 1 1,1-1 0,-1 1 0,1 0 0,-6 1 0,8-1 81,1 1 0,-1-1 0,1 0 0,0 1 0,-1-1 0,1 1 0,0 0 0,-1-1 0,1 1 0,0 0 0,-2 2 0,10 0-4728,-2-3 874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5:19.9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119 65 9472,'-10'-11'1171,"6"7"-522,-1 0 0,1 0 0,-1 1 0,-7-5 0,8 5-626,0-1 657,0 1 1,-1 0-1,1 0 1,-1 1-1,0-1 1,0 1 0,0 0-1,0 0 1,0 1-1,-7-2 1,11 3-638,1 0 1,-1 1-1,0-1 1,1 0-1,-1 0 1,0 1 0,1-1-1,-1 0 1,1 1-1,-1-1 1,1 1-1,-1-1 1,1 1-1,-1-1 1,1 1 0,-1-1-1,1 1 1,-1 0-1,1-1 1,0 1-1,-1-1 1,1 1 0,0 0-1,0-1 1,0 1-1,-1 0 1,1 1-1,-1 1 40,1 1 0,-1-1 0,1 1 0,0-1 0,0 6 0,3 11 320,1 0-1,1-1 1,15 38 0,68 179 215,-17-46-609,-18-49-55,-25-64-585,4-1 0,79 137 0,-104-203 435,32 50-1260,-34-54 996,0 1 1,0-1-1,1 0 0,-1 0 0,12 8 0,-17-14 348,1 1 0,0-1 1,-1 0-1,1 0 0,-1 1 0,1-1 0,0 0 0,-1 0 0,1 0 1,0 1-1,-1-1 0,1 0 0,0 0 0,-1 0 0,1 0 0,0 0 1,-1 0-1,1-1 0,-1 1 0,1 0 0,1 0 0,-2-1-19,13-2-4567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5:20.3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1 183 11136,'0'23'5152,"43"-11"-4065,-39-9-95,25-3-288,-3 0 32,17-12-256,-9 5-128,12-16-192,-7 4-128,30-11 0,-19 3-736,23-3-256,-14 4-992,10-1-383,-13 8-2337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17:09.1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57 35 7552,'0'-1'319,"-7"-20"2563,7 20-2783,-1 1 0,1-1 0,0 0 0,-1 0 0,1 1 0,0-1 0,-1 0 0,1 1 0,-1-1-1,1 1 1,-1-1 0,1 0 0,-1 1 0,0-1 0,1 1 0,-1 0 0,0-1 0,1 1 0,-5-2 4174,-4 20-974,4-9-2443,1 2-434,0 0 0,0 1 1,1 0-1,1-1 1,0 1-1,0 0 0,1 23 1,2 1-158,9 47 0,-3-38-1,3-1 1,1 0-1,2 0 1,32 68 0,-44-110-254,117 245 820,-77-170-743,57 80 0,-41-84 64,-15-20-2389,-42-53 1988,0 1 1,0-1-1,1 0 0,-1 1 1,0-1-1,1 0 1,-1 0-1,1 1 0,-1-1 1,0 0-1,1 0 0,-1 1 1,1-1-1,-1 0 0,0 0 1,1 0-1,-1 0 1,1 0-1,-1 0 0,1 0 1,-1 0-1,1 0 0,-1 0 1,0 0-1,1 0 1,-1 0-1,1 0 0,-1 0 1,1 0-1,-1-1 0,0 1 1,1 0-1,-1 0 1,1 0-1,-1-1 0,0 1 1,1 0-1,-1-1 0,1 1 1,12-15-7655,-12 14 7634,12-18-4344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5:20.9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11 436 10112,'-8'-53'5930,"13"68"-394,24 45-5003,80 128 219,-84-150-536,-2 1 0,-2 1 0,17 47 0,-20-44 120,33 79 784,-47-115-1032,0 2 133,0 0 0,-1 0-1,4 15 1,-5-13-39,-3-9-30,-8-15 49,2 3-165,-3-4 10,-19-29-34,-34-76-44,-49-165 80,43 19-94,61 228 44,-7-30-88,-5-78-1,19 139 93,0 0 0,1 0 0,0 0 0,0 0 0,0 1-1,1-1 1,0 0 0,0 0 0,1 0 0,2-8 0,-3 13 8,-1 0 0,1 0 1,-1 0-1,1 0 0,-1 0 0,1 1 0,-1-1 0,1 0 1,-1 0-1,1 1 0,0-1 0,0 1 0,-1-1 0,1 0 0,0 1 1,0-1-1,0 1 0,0 0 0,-1-1 0,1 1 0,0 0 0,0-1 1,0 1-1,0 0 0,0 0 0,0 0 0,0 0 0,0 0 1,0 0-1,0 0 0,0 0 0,0 0 0,0 0 0,0 1 0,0-1 1,-1 0-1,1 1 0,0-1 0,1 1 0,8 4 86,-1 0 1,0 0-1,12 11 0,-15-12-44,1 2-6,9 5 42,-1 0-1,0 2 0,-1 0 1,-1 0-1,18 24 0,53 101 245,-9 9-109,-74-145-221,132 286 113,-96-199-166,58 128-3417,-85-202 2376,-10-15 1041,0 0 0,0 0 0,0 0 0,0 0 0,0 0 0,-1 0 0,1-1 1,0 1-1,0 0 0,0 0 0,0 0 0,0 0 0,0 0 0,0 0 0,0 0 1,0 0-1,0 0 0,1 0 0,-1 0 0,0 0 0,0-1 0,0 1 0,0 0 1,0 0-1,0 0 0,0 0 0,1 0-763,-1 0 763,0 0 0,0 0 0,0 0 0,0 0 1,0 0-1,0 0 0,0 0 0,0 0 0,0 0 0,0 0 0,1 0 0,-1 0 1,0 0-1,0 0 0,0 0 0,0 0 0,0 0 0,0 0 0,0 0 0,-5-29-6657,3 23 6173,-3-22-4185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5:21.2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14 129 11520,'-13'46'5247,"30"-19"-3903,-17-24-64,22 5-416,-5-5-32,26-6-352,-10-1-128,14-12-192,-8 2-64,4-16 32,-6 3-1056,15-8-416,-13 9-960,11-8-319,-7 8-2177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5:21.6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35 9216,'-2'-5'872,"-9"-14"1828,11 19-2483,0-1 1,-1 0-1,1 0 1,-1 1-1,1-1 1,-1 0 0,0 1-1,1-1 1,-1 0-1,0 1 1,1-1-1,-1 1 1,0-1-1,0 1 1,1-1-1,-1 1 1,-2-1 1530,3 3-1496,0-1 1,-1 0-1,1 1 0,0-1 1,0 0-1,0 1 0,1-1 1,-1 1-1,0-1 0,0 0 0,1 1 1,0 1-1,7 19 242,0-1 0,21 37 1,-10-29-154,-2 1 0,-1 1 1,19 54-1,32 98 86,48 126-2230,-112-302 1532,3 8-1129,0-1 0,1 0-1,13 21 1,-10-28-1288,-2-4-1562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5:22.0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12 11008,'-18'25'3594,"17"-24"-3500,1-1 0,-1 1 0,1-1-1,-1 1 1,1-1 0,0 1 0,-1-1-1,1 1 1,0-1 0,-1 1 0,1 0-1,0-1 1,0 1 0,0-1 0,0 1 0,-1 0-1,1-1 1,0 1 0,0 0 0,0-1-1,0 1 1,1 0 0,-1-1 0,0 2-1,1 3 1664,-1-4-1641,0 0-1,0-1 0,1 1 0,-1-1 1,0 1-1,0-1 0,1 1 0,-1-1 1,0 1-1,1-1 0,-1 1 0,0-1 0,1 1 1,-1-1-1,1 0 0,-1 1 0,1-1 1,-1 1-1,1-1 0,-1 0 0,1 0 1,-1 1-1,1-1 0,-1 0 0,1 0 1,-1 0-1,1 0 0,-1 1 0,1-1 0,0 0 1,-1 0-1,1 0 0,-1 0 0,1 0 1,0-1-1,0 1 0,24-3 553,-21 2-549,124-26 1047,-80 16-1409,1 1-1,0 3 0,60-2 1,-92 9-188,65 2-2115,-70-1 1393,-1 0 0,1 1 0,0 1 1,18 6-1,-7 0-3492</inkml:trace>
  <inkml:trace contextRef="#ctx0" brushRef="#br0" timeOffset="1">296 615 10880,'-34'53'5056,"43"-41"-3841,-9-8-31,13-4-96,-1 0 128,14-9-544,-4 2-224,11-11-256,-7 2-160,25-7 64,-12 4-768,20-4-256,-12 4-832,9 1-320,-14 2-3039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5:22.5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1 8320,'-2'-1'513,"1"1"0,0 0-1,0 1 1,0-1 0,0 0 0,0 0 0,-1 0 0,1 1 0,0-1 0,0 0-1,0 1 1,0-1 0,0 1 0,0-1 0,0 1 0,0 0 0,0-1 0,0 1-1,1 0 1,-1 0 0,-1 1 0,1-1-264,0 1 0,1 0 0,-1-1 0,0 1 0,1 0 0,0 0 0,-1-1-1,1 1 1,0 0 0,0 0 0,0 0 0,0 2 0,1 7-677,1 0 0,0 0-1,8 18 1,-6-14 1664,4 10-839,20 46-1,-22-59-239,0 0 0,2 0-1,-1 0 1,1-1 0,12 13-1,-18-22-63,1 0 0,-1 0 0,1 0 0,0 0 0,-1-1 0,1 1 0,0-1 0,0 1 0,0-1 0,0 0 0,0 0 0,0-1 0,4 2 0,-5-2-24,1 0 0,-1 0 0,0 0 0,0 0 0,0 0 0,1 0 1,-1-1-1,0 1 0,0-1 0,0 1 0,0-1 0,0 0 0,0 0 0,0 0 0,0 0 0,0 0 0,0-1 0,0 1 0,-1 0 0,4-4 0,-2 0 4,0 0 0,0 0 1,0 0-1,0 0 0,-1-1 0,0 0 0,0 1 0,0-1 1,-1 0-1,1-9 0,1-8 47,-1-32 0,-3 36-421,-2-23 0,2 35-664,0 1 0,-1-1-1,1 0 1,-1 1-1,-1-1 1,-5-10 0,7 14 38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5:22.8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115 323 11264,'-12'17'12421,"11"-17"-12071,-3-1 888,0 1-1791,0 0 655,0-1 0,0 0 1,1 0-1,-1 0 0,1 0 0,-1 0 0,1-1 0,-1 0 1,1 1-1,0-1 0,-1 0 0,1-1 0,0 1 0,1 0 0,-1-1 1,0 0-1,1 0 0,-1 0 0,1 0 0,0 0 0,0 0 1,0 0-1,-2-8 0,0 2-59,1 0 1,0 0-1,0 0 0,1-1 1,0 1-1,1-1 0,0 0 0,0-18 1,2 18 3,1 0-1,0-1 1,0 1 0,1 0 0,0 1-1,0-1 1,1 0 0,1 1 0,6-11-1,-8 15-25,0 0-1,1 0 0,0 0 0,0 0 0,0 0 0,1 1 1,0 0-1,0 0 0,0 0 0,0 1 0,0-1 1,1 1-1,-1 1 0,1-1 0,0 1 0,9-3 0,-11 4-4,0 1 0,1-1 0,-1 1-1,1 0 1,-1 0 0,1 1-1,-1-1 1,0 1 0,1 0-1,-1 0 1,0 0 0,1 1-1,-1 0 1,0-1 0,0 1 0,0 1-1,-1-1 1,1 1 0,0-1-1,-1 1 1,4 4 0,5 6-760,0 0 0,-1 2 0,18 29 0,-8-12-4257,-20-30 4608,-1-2-56,1 1-1,-1 0 1,0 0 0,1 0-1,-1-1 1,1 1-1,-1 0 1,1-1 0,0 1-1,-1 0 1,1-1-1,0 1 1,-1-1 0,1 1-1,0-1 1,-1 1-1,1-1 1,0 0 0,0 1-1,0-1 1,0 0-1,-1 1 1,1-1 0,0 0-1,0 0 1,0 0-1,1 0 1,8 0-4212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5:23.8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120 18 8704,'0'0'185,"0"-1"0,0 1 0,1-1 0,-1 1 0,0 0-1,0-1 1,0 1 0,1-1 0,-1 1 0,0 0 0,0-1 0,0 1 0,0-1 0,0 1 0,0-1 0,0 1 0,0-1 0,0 1 0,0 0 0,0-1 0,0 1 0,0-1 0,0 1 0,0-1 0,-1 1 0,1 0 0,0-1-1,0 1 1,-1-1 0,1 1 0,0 0 0,0-1 0,-1 1 0,1 0 0,0-1 0,-1 1 0,1 0 0,0 0 0,-1-1 0,1 1 0,0 0 0,-1 0 0,1 0 0,-1-1 0,1 1 0,-1 0 0,1 0 0,0 0 0,-1 0-1,1 0 1,-1 0 0,1 0 0,-1 0 0,1 0 0,-1 0 0,1 0 0,0 0 0,-1 0 0,0 1 0,-3-1 272,1 0 1,-1 1-1,1 0 1,-1 0-1,1 0 1,-1 0-1,-4 3 1,3-1-340,0 0 0,0 1 0,0 0 0,1 0 0,-1 0-1,1 1 1,0-1 0,0 1 0,0 0 0,1 0 0,0 0 0,0 1 0,0-1 0,1 1 0,0-1 0,-3 12 0,2-4-91,1 0-1,0 1 1,1-1 0,0 1-1,1-1 1,3 23 0,-2-30-19,-1-1 1,1 1 0,1-1-1,-1 1 1,1-1 0,0 0-1,0 0 1,0 0 0,1 0-1,-1 0 1,1 0 0,0-1-1,1 1 1,-1-1 0,8 7-1,-6-8 6,0 0 0,0 0 0,0-1 0,0 1 0,0-1 0,1 0 0,-1-1 1,1 1-1,-1-1 0,9 1 0,-5-2-28,0 0 0,1 0 0,-1-1 0,0 0 0,17-4 0,-6-2-692,-1 0 0,1 0 0,-1-2 0,-1-1 0,18-11 0,-25 14-760,0-1 1,0 0-1,-1-1 1,11-11-1,-8 4-2880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5:24.1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26 9472,'-18'-15'3120,"17"15"-2963,1-1 0,-1 1 0,1 0 0,-1 0 0,1-1 0,-1 1 0,1 0 1,0-1-1,-1 1 0,1 0 0,0-1 0,-1 1 0,1-1 0,0 1 0,-1-1 0,1 1 1,0-1-1,0 1 0,-1-1 0,1 1 0,0-1 0,0 1 0,0-1 0,0 0 1,0 1 26,1 0 1,-1 0-1,0 0 1,1 0-1,-1 0 1,0 0 0,1 0-1,-1 0 1,1 0-1,-1 0 1,0 1 0,1-1-1,-1 0 1,0 0-1,1 0 1,-1 0 0,0 1-1,0-1 1,1 0-1,-1 0 1,1 1 0,5 5 324,3 2-235,0 0 0,-1 1 0,10 12 0,19 34 425,33 63-1,27 80-354,-90-182-330,108 225-1822,-109-229 825,1 0 0,0 0 1,14 16-1,-20-27 688,0 0 0,0 0 0,1 1 0,-1-1 0,0 0-1,1 0 1,-1 0 0,3 1 0,9 2-4179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5:24.5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57 10240,'0'0'76,"-1"0"0,1 1 0,0-1 0,0 0 0,0 0 0,0 0 0,-1 0 0,1 0 0,0 0 0,0 0 0,0 1 0,0-1 0,0 0 0,0 0 0,0 0 0,0 0 0,-1 0 0,1 1 0,0-1 0,0 0 0,0 0 0,0 0 0,0 0 0,0 1 0,0-1 0,0 0 0,0 0 0,0 0 0,0 0 0,0 1 0,0-1 0,0 0 0,0 0 0,0 0 0,0 0 0,0 1 0,0-1 0,1 0 0,-1 0 0,0 0 0,0 0 0,0 0 1,0 1-1,0-1 0,0 0 0,0 0 0,0 0 0,1 0 0,-1 0 0,0 0 0,0 0 0,0 1 0,0-1 0,0 0 0,1 0 0,-1 0 0,0 0 0,0 0 0,0 0 0,0 0 0,1 0 0,-1 0 0,62 7 3625,95-20-648,-4 0-2975,-98 13-715,43 0-2180,-32-4-2348,-44 4 1203</inkml:trace>
  <inkml:trace contextRef="#ctx0" brushRef="#br0" timeOffset="1">673 7 9472,'-16'-6'5670,"10"8"-1280,6-2-4303,0 1 0,0-1 0,-1 1 0,1-1 1,1 1-1,-1-1 0,0 1 0,0-1 1,0 1-1,0-1 0,0 1 0,0-1 0,0 1 1,1-1-1,-1 1 0,0-1 0,0 1 0,1 0 1,9 14 58,1-1 0,0 0 1,1 0-1,18 16 0,-20-20-211,-4-3-72,30 26-1476,-32-29 578,0-1-1,0 0 1,0 0 0,1-1 0,-1 1 0,10 3-1,-2-2-3118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5:24.9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 5 10880,'-26'-5'5056,"9"26"-4065,13-19-159,0 10-512,4-1-96,0 5-416,0-6-192,8 6 192,1-4-480,12 3-191,-3-5-449,12 10-160,-6-5-1184,15 8-1856,-9-5 1056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17:10.4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116 24 5632,'4'-6'944,"-2"5"-705,-1-1 1,0 1-1,4-12 10738,-5 14-10209,-12 201 2504,-1-116-3084,-35 126 0,5-36-173,32-129 61,10-35-408,4-15-1340,9-20-2847,-9 18 3533,4-14-3467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5:25.2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0 8960,'0'0'2981,"0"9"544,-9 58 1264,9-29-3497,1 51 876,0-81-2059,0 0 1,0 0-1,1 0 0,0 0 0,0 0 0,1 0 1,0-1-1,6 11 0,-8-17-67,0 1 1,0-1-1,0 0 1,0 0-1,0 0 0,0 1 1,0-1-1,0 0 1,1 0-1,-1-1 1,0 1-1,0 0 0,1 0 1,-1-1-1,1 1 1,-1 0-1,1-1 1,-1 0-1,1 1 0,-1-1 1,3 0-1,-1 0 11,0 0 0,0 0 0,0-1-1,0 0 1,0 1 0,0-1 0,0 0-1,0-1 1,-1 1 0,5-3 0,0 0 76,0-1 1,-1 0-1,1 0 0,-1-1 1,-1 0-1,1 0 1,8-12-1,-12 14-68,0-1 1,0 1-1,0-1 0,0 0 0,-1 1 1,0-1-1,0 0 0,0 0 0,-1 0 1,0 0-1,0 0 0,0 0 0,0 1 1,-1-1-1,0 0 0,0 0 0,0 0 1,0 1-1,-1-1 0,0 0 0,0 1 1,0-1-1,-1 1 0,1 0 0,-1 0 1,0 0-1,0 0 0,0 1 0,-1-1 1,-5-4-1,7 7-132,0 0 0,0 0-1,0 0 1,0 0 0,0 0 0,0 1 0,0-1 0,-1 1 0,1-1 0,0 1 0,0 0-1,0 0 1,-1 0 0,1 0 0,-3 0 0,4 0-14,0 1-1,0-1 1,0 0-1,0 0 1,0 1-1,0-1 1,0 1 0,0-1-1,0 1 1,0-1-1,0 1 1,0-1-1,0 1 1,1 0-1,-1-1 1,0 1 0,0 0-1,1 0 1,-1 0-1,0 0 1,1 0-1,-1 0 1,1 0 0,-1-1-1,1 1 1,0 1-1,-1-1 1,1 0-1,0 0 1,0 0-1,0 0 1,0 2 0,-1 3-751,1 1 1,0-1-1,1 1 0,-1 0 1,2-1-1,-1 1 1,0-1-1,1 0 1,0 1-1,1-1 1,3 6-1,2 0-3574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5:25.6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142 347 11264,'-21'-29'7521,"10"13"-4660,-20-22-1,22 28-2474,1-1 0,-1 0 0,2 0 0,0 0 0,0-1 0,1-1 0,-6-15 1,9 20-342,0-1 1,1 1 0,0 0 0,1-1 0,0 0 0,0 1 0,1-1 0,0 1 0,0-1-1,1 0 1,0 1 0,3-14 0,-3 20-24,-1 0 0,1 1 0,0-1 0,0 0 0,-1 0 0,1 1 0,0-1 0,0 0 0,1 1 0,-1-1 0,0 1 0,1-1 0,-1 1 0,0 0 0,1-1 0,0 1 0,-1 0 0,4-1 0,-3 1 16,0 1 1,1-1-1,-1 1 0,0 0 0,0-1 0,1 1 0,-1 0 0,0 1 0,1-1 0,-1 0 0,0 1 1,0-1-1,0 1 0,0 0 0,1 0 0,-1 0 0,4 2 0,6 4 168,1 2 0,-1-1 0,-1 1 0,19 20 0,39 49-15,-58-66-1426,-1-1 0,24 20 0,-26-26-1657,-1 1-1,1-1 1,12 5 0,-7-5-2302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5:29.3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1080 5760,'1'-2'577,"1"-1"0,-1 1-1,0-1 1,0 0 0,0 1 0,-1-1 0,1 0 0,-1 0 0,1 0 0,-1 0-1,0-6 1468,0 10-1913,0 0 1,0 0-1,0 0 0,0 0 1,0 0-1,0 0 0,1 0 1,-1 0-1,0 0 1,1 0-1,-1-1 0,0 1 1,1 1-1,0-1 78,3 6 196,-1 0 0,1 0 0,-1 1 0,-1-1 0,1 1 0,-1 0 0,-1-1 0,1 1 0,0 13 0,1 4-103,25 101 486,55 153 1,-48-170-686,-24-76-98,70 215 102,78 269 207,-91-292-436,-29-130 122,-38-92 7,0 0 0,0-1 1,1 1-1,-1 0 0,1-1 1,0 1-1,0-1 0,0 0 1,0 1-1,0-1 1,1 0-1,-1 0 0,0-1 1,1 1-1,0 0 0,-1-1 1,1 0-1,0 1 0,0-1 1,0 0-1,-1-1 0,1 1 1,0 0-1,0-1 1,0 1-1,0-1 0,1 0 1,3-1-1,14 0 342,0-1 0,23-6 0,-26 5-228,89-21 463,30-5 0,54 2-8,-22 1-102,-125 19-356,170-24 479,45 16 6,-7 19-342,13-2 102,-49-26 19,2-16-60,-83 14-210,262-55 138,-203 45-52,-158 29-157,124-17 126,-13 6 135,-22 1-258,137-1-1,356-1 453,-325 15-369,-42 1-217,252-5 213,-284-6-123,-62 1 0,-7 2 139,110-23-367,-190 23 221,6 1 55,120 1 0,-94 5-341,-68-1-107,-33 5 407,0 0 0,0 0 0,0 0-1,0 0 1,0 0 0,0 0 0,0 0 0,-1 0 0,1-1 0,0 1 0,0 0 0,0-1 0,0 1 0,-1-1 0,1 1 0,0-1 0,0 1-1,-1-1 1,1 1 0,0-1 0,-1 0 0,1 1 0,-1-1 0,1 0 0,-1 1 0,1-1 0,-1 0 0,1 0 0,-1 0 0,0 0 0,1 1-1,-1-1 1,0 0 0,0 0 0,0 0 0,0 0 0,0 0 0,0-1 0,0-5-21,0 0-1,-1 1 1,0-1 0,-4-9 0,2 3 103,-38-180-431,-6-22 636,8-8-220,5 48-81,-13-77-34,26 98-21,13 83 115,-35-139-1,35 183-52,-9-30-43,-25-55 1,25 75 19,-35-53-1,-31-31-73,7 10-47,3 5 266,72 105-118,0 0 0,0 0-1,1 1 1,-1-1 0,0 0-1,0 0 1,0 1 0,0-1-1,0 1 1,-1-1 0,1 1-1,0-1 1,0 1 0,0-1-1,0 1 1,-1 0 0,1 0-1,0 0 1,0 0 0,0 0-1,-1 0 1,1 0 0,0 0-1,0 0 1,0 1 0,-1-1-1,1 0 1,0 1 0,0-1-1,0 1 1,-2 0 0,-5 3 113,1 1 0,-1 0-1,-10 8 1,2-1-126,-3 1 111,12-8-84,0 0 0,0-1 0,-1 0 0,-14 6 0,4-3-18,0-2 0,-1-1 0,-21 3 0,-23-1-2,-187 15 10,175-21 3,-77-9 1,-26 0 77,176 9-89,-117 0-56,-155-19 0,212 11 71,-1 3 0,0 2 0,1 3-1,-113 16 1,119-11-51,-109-2 0,1-1 194,2 15-137,-316 76 0,307-52-99,-109 29-57,90-15 194,-10-4 5,-270 24-196,402-66 125,-46 1-48,-130-6 0,179-4 37,2 3-84,-112 21 0,103-12 66,-155 18-156,170-24 51,0 4-1,0 1 1,-105 37 0,-168 62 93,262-90 100,21-5-69,-2-2-1,-66 8 1,100-19 36,-112 14-98,97-11-6,1 1 0,-37 15 0,36-10-23,1 1 0,0 2 0,-36 24 0,53-32 74,0 0-946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5:39.34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453 163 7936,'4'-65'5562,"-4"62"-5203,0 0 0,0 0 0,-1 1 0,1-1 0,-1 0 0,0 0 0,0 1 0,0-1 0,0 0 0,-4-7 1076,-1 4-1076,3 2-92,-1 1 0,0-1-1,0 1 1,0 0 0,0 0 0,0 1 0,-10-5-1,1 2 6,-1 1-1,0 0 0,-1 0 1,1 2-1,-18-2 1,19 3-138,0 0 1,0 1 0,1 1-1,-1 0 1,0 1 0,1 0-1,-23 7 1,29-6-122,0 0 1,1 0 0,-1 0-1,1 1 1,0 0-1,0 0 1,0 0-1,1 0 1,0 1-1,-1 0 1,2 0-1,-7 9 1,6-8-9,-8 11-11,2 0-1,0 1 0,1 0 1,1 0-1,0 1 0,2 0 1,-8 33-1,7-15 35,0 0 0,3 0 0,-1 46 0,6-68-1,-1-1 1,2 1 0,0-1-1,1 0 1,6 20-1,-8-29-11,1 0-1,0 0 0,0 0 1,1 0-1,-1 0 0,1-1 1,0 1-1,0-1 0,1 0 1,-1 0-1,1 0 0,0 0 1,0-1-1,0 0 0,7 5 1,-5-5 27,-1 1 0,1-1 0,0 0 1,0 0-1,1-1 0,-1 0 0,0 0 0,1-1 1,-1 1-1,1-1 0,0-1 0,8 1 1,-12-1-30,12 0 65,-1 0 1,1-1-1,0 0 1,-1-2 0,0 1-1,1-2 1,-1 0-1,0-1 1,0 0-1,-1-1 1,0 0 0,14-10-1,-18 10-45,0 0-1,-1-1 1,0 0-1,0 0 1,0-1-1,-1 0 0,0 0 1,-1-1-1,9-13 1,-15 21-33,14-21 51,-1 0-1,-1-2 1,-1 1 0,-1-1-1,7-26 1,-12 33 39,-1 1-1,-1-1 1,-1 1-1,-1-1 1,0 0 0,-1 0-1,0 0 1,-5-26-1,4 38-78,0 1-1,0 0 0,0 0 1,-1 0-1,1 0 0,-1 0 1,0 0-1,0 0 0,0 0 0,-1 1 1,1-1-1,-1 1 0,0 0 1,0-1-1,0 1 0,-7-5 0,5 4-10,0 1 0,-1-1 0,1 1 0,-1 0 0,0 0 0,0 1-1,0 0 1,0 0 0,0 0 0,-1 0 0,1 1 0,-10 0-1,5-1 0,-5 0 0,1 1 0,0 1 0,-1 0 0,1 1 0,0 1 0,-22 4 0,30-4 2,0-1 0,1 1-1,-1 1 1,1-1 0,0 1 0,-1 0-1,1 1 1,-5 3 0,1 1 11,0 1-1,-14 16 1,19-20-8,-10 13-17,0 0 1,1 1 0,0 1-1,2 0 1,0 0 0,2 1-1,-12 33 1,13-32-32,2 1-1,0-1 1,1 1-1,2 1 1,0-1 0,0 26-1,4-44 54,0 0 0,0 0-1,1 0 1,-1 1 0,1-1-1,0 0 1,1 0 0,-1 0-1,1 0 1,0-1 0,0 1-1,0 0 1,1-1 0,0 0-1,-1 1 1,2-1 0,-1 0-1,0 0 1,1-1 0,0 1-1,0-1 1,0 0 0,0 0-1,0 0 1,1 0 0,5 2-1,2 0 2,1-1 0,-1 0-1,1-1 1,25 3 0,-14-3-1,47-3 1,-39-1 30,1-3 1,-1-1-1,62-17 0,-88 20-29,5-1 16,0 0 0,0-1-1,-1 0 1,1-1 0,-1 0 0,0 0-1,0-1 1,12-10 0,-13 6 10,-1 1 0,1-2 0,-2 1 0,0-1 1,0 0-1,-1-1 0,0 1 0,-1-1 0,0-1 0,-1 1 0,-1 0 1,4-23-1,-6 23-14,-1 0-1,0 0 1,0 0 0,-2 1 0,1-1 0,-2 0 0,1 1 0,-8-19-1,3 12 6,-1 1 0,-1 0-1,0 1 1,-16-21-1,18 27-22,-1 1 0,0 1 0,-1-1 0,1 1-1,-1 1 1,-1-1 0,0 2 0,0-1 0,-21-9 0,15 8-2,0 1-1,-1 1 1,0 0 0,0 1 0,-1 1 0,-18-3-1,28 6-9,-1 0-1,0 1 0,1-1 1,-1 2-1,0-1 0,0 1 1,1 1-1,-1-1 0,1 1 1,-1 1-1,-11 5 0,14-6 7,0 1-1,1-1 1,0 1-1,0 1 0,0-1 1,0 1-1,0 0 1,-7 7-1,5-2-3,0 1 0,1-1 0,-6 12 0,3-3-15,1-1-1,0 1 0,2 0 1,0 1-1,-4 20 1,7-26 5,1 0 0,1 0 0,0 0 0,0 1 0,2-1 0,-1 0 0,6 24 0,-4-25 14,1-1 0,1 1 0,0 0 0,0-1 0,1 0 0,1 0 0,0 0 0,0-1 0,1 0 0,1 0 0,-1-1 0,1 0 0,19 16 0,-15-14 12,0-1 0,1 0 0,1-1 0,21 11 1,-26-15 9,0-1 1,1 0 0,0-1 0,0 0 0,0-1 0,0 0 0,0 0 0,17 0-1,-16-3 23,0 0-1,0 0 1,0-1-1,-1 0 1,1-1-1,0 0 1,-1-1-1,0 0 0,0-1 1,0 1-1,16-12 1,-20 11-19,-1 1 1,1-1-1,-1 0 1,0-1-1,0 1 1,-1-1-1,1 0 1,-1 0-1,0 0 1,-1-1-1,0 1 1,0-1-1,3-10 1,-2 7 2,2-4 14,-1-1 0,-1 1 0,0-1 0,-1 0 0,0 0 0,-1 0 1,-1 0-1,0 0 0,-1 0 0,-1 0 0,-4-25 0,3 24-15,-1 0 0,-1 1 0,0-1 0,-1 1 0,-1 0 0,0 0 0,-10-16 0,7 15-5,-1 1-1,-1 1 1,0 0 0,-1 0-1,-1 1 1,0 1 0,-17-13-1,17 17-28,0 1 0,-1 0 0,1 1 0,-2 0 0,1 1 0,0 1 0,-30-5 0,36 8-2,0 1 0,0 0 0,0 0 0,0 1 0,0 0 0,1 1 0,-1-1 0,0 1 0,1 1 0,-1-1 0,1 1 0,0 1 0,-7 4 0,5-1-7,0 1-1,0 1 0,1-1 0,1 1 0,0 1 0,0-1 0,-6 13 1,1-1 14,2 1 1,-14 36-1,16-31-11,1 1 0,1 0 0,-3 33 0,8-52 10,0-1 1,1 1-1,0 0 0,0 0 0,1 0 0,1 0 0,-1-1 0,1 1 0,1-1 0,5 15 0,-6-19-5,-1-1 0,1 1 0,0-1 1,0 0-1,1 1 0,-1-1 0,0 0 0,1 0 0,0-1 0,5 6 1,-2-5-1,0 0 1,1 0 0,-1 0 0,11 3-1,-11-4 8,1 1-1,-1-2 0,1 1 0,-1-1 1,1 0-1,0 0 0,0-1 1,0 1-1,-1-2 0,1 1 0,0-1 1,0 0-1,-1 0 0,1-1 0,0 0 1,-1 0-1,0-1 0,1 1 0,10-8 1,-4 1-69,0-2 1,0 0 0,-1-1-1,0 0 1,10-14 0,16-25-2028,-5 0-3849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5:51.6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70 7808,'-2'-7'1534,"0"1"0,0-1 0,1 0 0,0 0 0,0 0-1,1 0 1,0-8 0,0 9 861,0 8-1776,1 18-179,0-1 0,2 1 0,5 22 0,20 60 120,-8-34-112,1 13 26,1 2 70,31 82 0,-50-157-460,1 1-1,0-1 0,0 0 1,1 0-1,9 13 0,-12-19-59,0 0 0,0 0-1,0 0 1,0 0 0,1-1-1,-1 1 1,1-1 0,-1 1 0,1-1-1,0 0 1,-1 0 0,1 0-1,0 0 1,0-1 0,-1 1 0,1-1-1,0 0 1,0 1 0,0-1-1,0-1 1,0 1 0,4-1-1,7-2-8,1 0 0,-1-1 0,0-1 0,20-9 0,51-32 21,-4 2-189,-66 35-282,-12 7-26,-1 0 0,0 1 0,1-1 1,0 1-1,-1 0 0,1 0 0,0 0 0,-1 0 1,1 0-1,4 0 0,-7 1 184,0 0 0,1 0 0,-1 0 0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5:52.0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2 114 11392,'-2'1'11628,"20"-9"-11574,-10 4 573,39-13-62,85-20 0,-33 12-5823,-94 23 4149,0 0 1,-1 0-1,1 0 1,0 0 0,4-4-1,5-2-3269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5:52.3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86 10368,'0'1'200,"0"-1"0,-1 0 0,1 1 1,0-1-1,-1 0 0,1 1 0,0-1 1,0 1-1,0-1 0,0 1 0,-1-1 0,1 1 1,0-1-1,0 0 0,0 1 0,0-1 1,0 1-1,0-1 0,0 1 0,0-1 0,0 1 1,0-1-1,1 1 0,-1-1 0,0 0 1,0 1-1,0-1 0,0 1 0,1-1 1,-1 1-1,0-1 0,1 0 0,-1 1 0,0-1 1,0 0-1,1 1 0,-1-1 0,1 0 1,-1 1-1,0-1 0,1 0 0,-1 0 1,1 0-1,-1 1 0,21 8 2139,-15-8-2144,-1 0 1,0-1 0,1 1-1,-1-1 1,0-1 0,1 1-1,9-3 1,34-11 250,-41 11-329,55-18 238,101-31-4849,-113 34-839,-29 14 944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5:52.7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123 16 9344,'0'0'290,"0"-1"0,0 1 0,0-1-1,0 0 1,0 1 0,0-1 0,0 1 0,0-1 0,0 0 0,-1 1 0,1-1 0,0 1 0,0-1 0,-1 1 0,1-1 0,0 1 0,0-1-1,-1 1 1,1-1 0,-1 1 0,1-1 0,0 1 0,-1-1 0,1 1 0,-1 0 0,1-1 0,-1 1 0,1 0 0,-1 0 0,0-1 0,1 1-1,-2 0 1,-4 4 3109,-1 7-2587,7-11-783,-3 9 94,-1 0-1,1-1 0,1 1 1,-3 17-1,1-5 162,-33 135-505,26-105-2224,8-38 1351,1-4-34,0-1 0,0 1 0,-1-1 0,0 0 0,-4 9 1,7-17 943,0 1-118,-1-1 1,1 1 0,0-1-1,0 0 1,0 1 0,-1-1-1,1 0 1,-4 3-3315,3-2 3315,1-1-1,-1 0 1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5:53.0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11520,'1'6'8523,"2"2"-4059,3 2-3973,1 1-1,12 16 0,32 28-255,3-2-1,60 46 1,-82-76-711,12 10-1852,-40-30 1427,-1 0-1,1 1 0,-1-1 1,5 8-1,-7-4-2170,-1 1-1802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5:53.4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13 831 8448,'-13'11'13413,"13"-11"-13241,0-1 0,0 0 0,0 1 0,0-1 0,0 1 1,0-1-1,1 0 0,-1 1 0,0-1 0,0 0 0,1 1 0,-1-1 1,0 1-1,1-1 0,-1 1 0,0-1 0,1 0 0,7-5 70,0 1-1,0 0 1,1 1-1,-1 0 1,1 0-1,0 1 1,17-4-1,8-3 99,178-63 705,-44 6-505,-132 52-450,204-102 426,-129 59-232,242-116 638,-176 79-692,97-47-118,-186 107-2235,-79 29-1451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17:10.9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8704,'28'29'8648,"2"3"-3522,34 40-2169,73 78-3150,43 54 497,-168-188-335,-9-11 0,1-1 0,-1 1 0,9 7 0,-5-4-984,2 2-2517,-8-10 3329,-1 0 0,0 0 0,1 1 0,-1-1 0,0 0 0,1 0 0,-1 0 0,0 0 0,1 0 0,-1 0 0,0 0 0,1 0 0,-1 0 0,0 0 0,0 0 0,1 0 0,-1 0 0,0 0 0,1 0 0,-1 0 0,0-1 0,1 1 0,-1 0 0,0 0 0,1 0 0,-1 0 0,0-1 0,0 1 0,1 0 0,-1 0 0,0-1 0,0 1 0,0 0 0,1 0 0,-1-1 0,9-10-3893,3-7 288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5:54.7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184 1 10752,'-13'2'5137,"3"5"-4854,6-3 366,-1 0-265,1 0 1,-1 0-1,1 0 1,0 0-1,0 1 1,1 0-1,-1-1 1,1 1-1,0 0 1,1 1-1,-1-1 1,-2 10-1,0 3-3,1 1 0,-3 30-1,4-25-3,-55 381 839,41-283-1195,16-107-136,2-13-101,-1 0 1,0 0-1,0 0 0,0 0 1,0 1-1,0-1 1,0 0-1,-1 0 0,1 0 1,-1 0-1,0 0 0,1 0 1,-1 0-1,0 0 0,0-1 1,-2 4-1,-2-3-2952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5:55.1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 21 8960,'-15'-20'10842,"19"20"-7948,-2 0-3788,0 0 1007,0 1 0,1 0 1,-1 0-1,1-1 0,-1 1 0,0 1 0,0-1 0,0 0 1,0 1-1,0-1 0,0 1 0,0-1 0,3 5 1,-1-3 98,58 61 1160,-40-39-1109,36 30 1,-25-30-122,56 32-1,43 14-43,20 10 177,-134-68-423,20 10-1239,-36-22 483,1 0 1,-1 0 0,1 0-1,-1 0 1,1-1-1,-1 1 1,6 0-1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5:56.2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89 8320,'-2'-10'16900,"4"8"-15437,3-2-3288,14-6 2017,-1 0 1,39-14-1,-11 5-961,-33 14-49,-3 1-1760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5:56.5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 1 8832,'-21'54'6261,"20"-53"-6001,1 1 0,-1 0 0,1 0 0,0 0-1,0 0 1,0 0 0,0 0 0,0 0 0,1 3 0,-1-5-170,0 1 1,0-1-1,0 1 0,0-1 0,0 1 1,0-1-1,1 1 0,-1-1 0,0 1 1,0-1-1,0 0 0,1 1 0,-1-1 1,0 1-1,1-1 0,-1 0 0,0 1 1,1-1-1,-1 0 0,0 1 0,1-1 0,-1 0 1,1 1-1,-1-1 0,0 0 0,1 0 1,-1 0-1,1 1 0,-1-1 0,1 0 1,-1 0-1,1 0 0,-1 0 0,1 0 1,-1 0-1,1 0 0,-1 0 0,1 0 1,-1 0-1,1 0 0,-1 0 0,1-1 1,9-3 472,0-1 0,12-7 1,-12 7-456,-1-1 1,21-6 0,24-1-2409,-17 6-2931,-21 1 2191,-4-3-1082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5:57.4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73 130 9216,'-37'2'9739,"1"0"-3863,37-2-5826,1 0 1,-1-1-1,0 1 0,0-1 0,0 1 1,-1-1-1,1 0 0,0 1 0,0-1 0,0 0 1,1-1-1,10-7 190,19-12 117,79-51 363,-104 69-559,0-1 1,0 1-1,1 0 0,0 0 1,13-4-1,-18 7-123,-1 0 0,1 0 1,-1 0-1,0-1 0,1 1 0,-1 1 1,1-1-1,-1 0 0,1 0 1,-1 0-1,0 1 0,1-1 0,-1 1 1,1-1-1,-1 1 0,0 0 1,0-1-1,1 1 0,-1 0 0,0 0 1,0 0-1,0 0 0,0 0 1,0 0-1,0 0 0,0 0 0,0 0 1,-1 1-1,1-1 0,0 0 0,-1 1 1,1-1-1,0 0 0,-1 1 1,0-1-1,1 2 0,0 2-3,0 1 0,0-1-1,-1 1 1,1-1 0,-1 1-1,0-1 1,-1 1 0,-1 6-1,-2 8 77,-7 18 0,4-15-85,6-19-63,-1 0 1,1 0-1,0 1 0,1-1 1,-1 0-1,1 0 0,0 9 1,1-11 19,-1 0-1,1 0 1,0 0 0,0 0-1,0 0 1,0 1 0,0-2 0,1 1-1,-1 0 1,1 0 0,-1 0 0,1-1-1,0 1 1,-1-1 0,1 1 0,2 0-1,4 4-18,1-1-1,-1 0 0,1-1 0,10 3 0,22 12-56,-16-4 92,26 22 1,-40-29 67,-1 1 1,-1 0-1,0 0 1,15 20-1,-22-26-9,0 1-1,1-1 1,-1 1 0,0 0-1,-1 0 1,1 0 0,-1 0-1,0 0 1,0 0 0,0 1-1,0-1 1,-1 0 0,0 0-1,0 1 1,0-1-1,0 0 1,-1 1 0,1-1-1,-1 0 1,0 0 0,-1 0-1,1 0 1,-1 0 0,1 0-1,-4 4 1,-4 6-67,-1 0 0,0 0 0,-2-1 0,1-1 0,-15 12 0,-6 7-641,-10 11-2091,12-18-3691,24-19 2531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5:58.9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30 10496,'-6'-20'3429,"6"20"-3141,-1-1 0,1 0 0,0 1 0,0-1 0,-1 0 1,1 1-1,-1-1 0,1 1 0,-1-1 0,1 0 0,0 1 0,-1-1 0,-5 0 5025,6 1-5263,8 7 1039,99 58 1562,88 62-2145,-164-106-175,43 22 0,-11-8 84,-54-30-532,8 5-113,-17-9-49,0-1 1,1 1 0,-1-1 0,1 1 0,-1-1-1,0 1 1,1-1 0,-1 1 0,0-1 0,0 1-1,0 0 1,1-1 0,-1 1 0,0 0 0,0-1-1,0 2 1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5:59.3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19 10112,'-8'-19'14175,"8"23"-13663,4 198 1350,19 26-1542,-6-119-366,49 173 1,-14-129-643,-51-151 534,7 27-1061,-7-28 896,-1 0 1,0 1-1,0-1 1,0 0-1,1 0 1,-1 0-1,0 1 1,0-1-1,-1 0 1,1 0-1,0 1 0,0-1 1,-1 0-1,1 0 1,0 0-1,-1 0 1,1 1-1,-1-1 1,0 0-1,-1 1 0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5:59.7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40 49 9984,'-24'0'2818,"9"0"6550,18 0-8989,-1-1 1,1 1-1,-1-1 1,1 0-1,-1 0 1,4-1-1,7-3 101,49-11 651,-34 8-2776,31-5-1,-57 13 1210,-1 0 0,1 0 0,0 0 0,-1 0 0,1 0-1,-1 0 1,1 0 0,0 1 0,-1-1 0,1 1 0,-1-1 0,2 1 0,6 2-4785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6:00.1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0 110 10240,'0'9'4704,"13"-9"-1377,-6-9-2047,2 6-32,8-13-704,-4 5-320,9-4-160,-5 4-64,4-5 0,-3 5-704,3 3-256,-5 1-928,1-1-415,-4 5-2625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6:00.4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51 11648,'-18'-51'11464,"18"55"-10649,6 13-1020,8 17 402,-3-8-93,20 36 0,-19-41-94,77 120-2126,-79-126 904,6 9-1660,-4-10-1871,-7-6 685,-1 0 330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17:11.3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4 8704,'-4'-3'11287,"4"8"-10457,4 10-424,1 0 0,0 0 0,10 18 0,-2-5-132,16 35-34,3-1 0,2-2 0,58 76 0,-11-29-773,-73-97-623,-7-8 347,0 0 0,0-1 1,0 1-1,1 0 0,-1-1 0,1 1 0,1 1 1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6:00.8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25 123 9216,'-24'1'8644,"24"-1"-8499,0 0 0,0 1 0,0-1 0,9 1 2812,32-11-1413,49-20 0,20-5-1352,-31 11-1581,-30 2-3372,-48 21 4477,0 1 0,0-1 0,1 1 0,-1-1 0,0 1-1,0-1 1,0 1 0,0 0 0,1-1 0,-1 1-1,0 0 1,0 0 0,0 0 0,1 0 0,-1 0 0,0 0-1,0 0 1,0 1 0,1-1 0,0 1 0,7 2-3860</inkml:trace>
  <inkml:trace contextRef="#ctx0" brushRef="#br0" timeOffset="1">363 324 9984,'0'10'6852,"7"-12"-948,0-3-4767,1 1-932,0-1 1,1 1 0,0 0-1,-1 1 1,11-3 0,49-9-2048,-2 0-6489,-48 12 3569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6:02.6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206 1141 6784,'-15'-19'2282,"8"13"-1268,-14-2 1589,-29-8 1,-19-7 1175,38 11-2063,19 7-717,11 4-464,6 3 23,-1 0-454,3 1 75,0 0 0,0 0-1,0 1 1,11 8-1,-16-10-151,9 7 99,0 0 0,0 1 0,-1 0-1,11 14 1,46 75 116,-22-32-206,-26-40-52,1-1 1,1-1 0,45 40-1,-54-54 29,1-1-1,0-1 1,1 0-1,0-1 1,0 0 0,1-1-1,0-1 1,0 0-1,22 5 1,-32-10 11,0 0 0,0-1 0,0 1 0,0-1 0,0 0 0,1 0 0,-1-1 0,0 1 0,0-1 1,7-2-1,-9 2-9,0-1 0,0 1 0,0 0 0,0-1 1,0 0-1,-1 0 0,1 0 0,-1 0 0,1 0 1,-1 0-1,0-1 0,1 1 0,-1-1 0,0 1 1,-1-1-1,1 0 0,1-4 0,-1 2-4,0 0 1,0 0-1,-1 0 0,0 0 0,0-1 0,0 1 0,0 0 0,-1-1 1,0 1-1,-1-1 0,1 1 0,-1 0 0,0-1 0,0 1 1,0 0-1,-1 0 0,0 0 0,-2-5 0,-6-9-6,-1 0 0,0 1 0,-20-23 0,11 15 25,-96-146 18,25 50-123,-3-6-192,93 126 301,0 1 0,0-1 0,0 1 0,0-1 0,0 0 0,0 0-1,1 1 1,-1-1 0,1 0 0,-1 0 0,1 0 0,0 0 0,-1 0 0,1 0 0,0-3-1,1 3 64,0 0-1,0 0 1,-1-1-1,1 1 1,1 0-1,-1 0 1,0 1-1,0-1 1,1 0-1,-1 0 1,1 1 0,-1-1-1,3-2 1,7-4 71,0 0 1,0 0 0,0 1 0,1 0 0,17-6 0,67-22 184,-59 23-237,245-91 375,-16-22-395,-153 61-123,278-146 59,-178 117 38,-33 15-199,-146 65-975,-29 14-450,-6 2 94,-7 5-1419,5-7 1856,1 1 0,-1 0 0,0 0-1,1 0 1,-1 0 0,-2 3 0,-7 8-3894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6:03.2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 19 8704,'-2'-3'1606,"-13"-12"10094,19 25-10687,9 18-741,1-1-1,1-1 0,2 0 0,0-1 0,1-1 1,29 29-1,28 27-4570,-68-72 1611,-7-6 2022,1-1 1,0 0-1,0 0 1,0 0-1,-1-1 0,1 1 1,0 0-1,0 0 0,0 0 1,2 0-1,6 4-3419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6:03.5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10 10752,'-3'-9'7311,"5"16"-5140,9 19-1526,5 8-26,44 85 326,-45-92-936,2-2-1,27 34 1,-22-33-337,37 43-5611,-53-62 2963,-2 1-1162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6:03.9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9 111 11264,'-9'3'5152,"22"1"-2785,4-4-1695,1 0 32,16-4-416,-4 1-160,8-9-96,-4 5-256,0-4-96,10-10-864,-7 7-448,-7-2-1055,0 2-449,5-2-800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6:04.3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1 11008,'-8'2'11296,"29"0"-8753,77-6-889,-95 4-1657,3-1 165,0 1 0,0 1 0,0-1 0,0 1 0,8 2 0,-13-2-137,0-1 0,0 0 0,0 1 1,0-1-1,-1 1 0,1-1 0,0 1 1,0-1-1,0 1 0,-1-1 0,1 1 0,0 0 1,-1-1-1,1 1 0,-1 0 0,1 0 0,-1 0 1,1-1-1,-1 1 0,1 0 0,-1 0 0,0 0 1,0 0-1,1 0 0,-1 0 0,0 0 0,0 0 1,0 0-1,0 0 0,0-1 0,0 1 1,0 0-1,0 0 0,0 0 0,-1 0 0,1 0 1,0 0-1,-1 0 0,1 0 0,0 0 0,-1-1 1,0 2-1,-41 81 87,42-82-119,-1 0-1,1 0 1,-1 0 0,1 0 0,-1 0-1,1 0 1,0 0 0,0 0 0,-1 0 0,1 1-1,0-1 1,0 0 0,0 0 0,0 0-1,0 0 1,1 0 0,-1 0 0,0 0 0,0 0-1,1 0 1,-1 1 0,1-1 0,-1 0-1,1 0 1,-1-1 0,1 1 0,-1 0 0,1 0-1,0 0 1,0 0 0,0 0 0,-1-1-1,1 1 1,0 0 0,0-1 0,2 2-1,3 1-13,0-1 0,0 1 0,0-1 0,0-1-1,8 2 1,-4 0-16,7 1 37,-1 0 1,1 2-1,-1 0 1,0 1-1,27 16 1,-36-18 19,0 0 1,0 0-1,0 1 0,-1 0 1,0 0-1,-1 1 0,1 0 1,-1 0-1,0 0 0,-1 0 1,1 1-1,-2 0 0,6 13 1,-7-15 28,0 0 0,-1 0 0,1 0 0,-1 0 0,-1 1 0,1-1 0,-1 0 0,0 0 0,0 1 0,-1-1 0,-1 8-1,0-10-34,1 1-1,-1 0 0,0-1 0,0 1 0,-1-1 0,1 0 0,-1 0 0,0 0 0,0 0 0,-1 0 0,1-1 1,-1 1-1,1-1 0,-9 5 0,-12 7-876,-1-2 0,0-1 0,-43 15 0,7-3-6245,42-15-1564,16-2 2509,3-7 6156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6:04.8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14 130 9728,'-13'-2'9797,"28"-4"-2899,-2 2-7738,17-8 1097,31-20-1,-1 1-710,-41 21 126,34-14-2509,-48 22 1851,1 1 0,-1-1 1,1 1-1,0 0 1,0 0-1,0 0 0,9 1 1,2 1-3783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6:05.1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83 11904,'34'-11'5471,"10"-12"-4255,-40 23-96,9-7-736,0 2-128,2-2-448,-2 3-128,5 1 160,-5-1-832,4-1-384,-4 3-1247,8-7-577,-4 6-768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6:05.4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 1 10752,'-20'0'12015,"27"12"-11252,28 27-723,59 69-1920,-85-97 1133,26 31-3249,-31-38 2658,0-1-1,0 1 1,0-1 0,8 4 0,-3-2-2294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6:05.8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57 10112,'-4'0'4608,"17"0"-1249,0 0-1951,-5 0-64,18-5-448,-4 2-256,16-4-352,-9 3-192,10-3 0,-5 2-416,1-2-192,-5 3-768,-6 0-320,-2 1-576,-1-2-159,-3 3-2273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0:15.1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 35 5504,'-12'4'6880,"12"-4"-6817,0 1 0,0-1 0,-1 0 0,1 0 0,0 1 1,0-1-1,0 0 0,-1 1 0,1-1 0,0 0 0,0 0 0,0 1 1,0-1-1,0 1 0,0-1 0,0 0 0,0 1 0,0-1 0,0 0 1,0 1-1,0-1 0,0 0 0,0 1 0,0-1 0,0 0 0,0 1 1,0-1-1,1 0 0,-1 1 0,0-1 0,0 0 0,0 0 0,0 1 1,1-1-1,-1 0 0,0 0 0,0 1 0,1-1 0,-1 0 0,0 0 1,0 0-1,1 1 0,-1-1 0,0 0 0,1 0 0,-1 0 1,0 0-1,1 0 0,-1 1 0,0-1 0,1 0 0,20 1 1300,-17-1-1236,40-3 447,0-1 1,-1-2 0,52-15-1,-79 17-664,-14 3-43,0 0-1,1 0 1,-1 0 0,1 0-1,0 1 1,-1-1 0,1 1-1,0 0 1,-1 0 0,1 0-1,-1 0 1,1 0-1,3 2 1,-5-2-334,0 0 0,-1 0 0,1 0 0,0 0 0,0 0 0,-1 0 0,1 0 0,0-1 0,0 1-1,-1 0 1,1 0 0,0-1 0,-1 1 0,1 0 0,0-1 0,0 0 0,0 1 333,11-8-3946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17:11.6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8 170 8960,'-8'5'7978,"21"-8"-1281,-4 1-7810,51-13 1874,0-3 0,100-43 0,-19-7-2729,-138 67 1432,-1 0 1,1 0-1,-1 1 1,1-1 0,0 1-1,0 0 1,3-1-1,9 1-3831,-3-3 69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6:06.2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3 163 9472,'0'0'305,"-1"0"-217,1 0 0,0 0 0,0 0 1,0 0-1,0 1 0,-1-1 0,1 0 1,0 0-1,0 0 0,0 0 0,0 1 1,0-1-1,0 0 0,-1 0 1,1 0-1,0 1 0,0-1 0,0 0 1,0 0-1,0 0 0,0 1 0,0-1 1,0 0-1,0 0 0,0 0 0,0 1 1,0-1-1,0 0 0,0 0 0,0 0 1,0 1-1,0-1 0,0 0 1,1 0-1,-1 0 0,0 1 0,0-1 1,0 0-1,0 0 0,0 0 0,0 0 1,1 1-1,-1-1 0,0 0 0,0 0 1,1 0-1,6 0 987,1-1-1,-1 0 1,1 0 0,-1-1 0,1 0-1,13-5 1,43-26 725,-46 23-1822,1 0 1,30-10-1,-26 12-1768,29-13-1,-35 12-528,-1 0 0,18-12 0,-13 5-1686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6:06.9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31 780 8448,'-26'-50'7946,"25"47"-7293,0 0-1,0 0 0,1 0 1,-1-1-1,1 1 1,0 0-1,0-6 0,0 6 556,0 7-627,7 35 150,-4-31-654,0-1 1,0 0-1,0-1 1,1 1 0,0-1-1,8 10 1,35 34 187,-31-35-252,41 39 32,109 76 1,-156-123-46,0 0 0,1-1 1,18 8-1,-26-13 35,1 1 0,0-1 0,0 0 0,1 0 0,-1 0 1,0-1-1,0 1 0,0-1 0,0 0 0,1 0 0,-1 0 0,0-1 0,0 0 0,6-1 1,-9 1-21,0 1 0,0-1 0,0 1 0,0-1 1,-1 0-1,1 0 0,0 1 0,0-1 1,0 0-1,0 0 0,-1 0 0,1 0 0,-1 0 1,1 0-1,0 0 0,-1 0 0,0 0 1,1 0-1,-1-1 0,0 1 0,1 0 1,-1 0-1,0 0 0,0-2 0,0-1 18,0-1 0,0 1-1,0-1 1,-2-8 0,0 5-34,-1-1 1,0 1 0,0 0 0,-1 0 0,0 0-1,-6-10 1,-32-38 47,38 51-39,-151-175 45,126 149-110,20 22 1,1 0 0,0 0 0,0 0 1,1-1-1,0-1 0,-5-10 0,11 20 51,1-1 1,0 1-1,0 0 0,-1 0 0,1 0 0,0 0 1,0 0-1,0 0 0,0 0 0,0 0 0,1-1 0,-1 1 1,0 0-1,0 0 0,1 0 0,-1 0 0,1 0 1,-1 0-1,1 0 0,-1 0 0,1 0 0,0 0 0,-1 1 1,1-1-1,0 0 0,0 0 0,-1 0 0,1 1 1,0-1-1,1 0 0,4-3 36,1 0 0,-1 0 1,11-4-1,-9 5-7,40-19 253,90-46 1275,-125 60-1427,4-1 90,24-11 0,6 0-67,28-11-75,124-71-1,-105 37-143,85-76 0,-153 120-27,-9 7-659,27-17 0,-44 31 703,0-1 1,1 1-1,-1 0 0,0 0 1,1-1-1,-1 1 1,0 0-1,1 0 0,-1-1 1,0 1-1,1 0 1,-1 0-1,0 0 0,1 0 1,-1 0-1,1-1 1,-1 1-1,0 0 0,1 0 1,-1 0-1,1 0 1,-1 0-1,0 0 0,1 0 1,-1 0-1,1 0 1,-1 1-1,0-1 0,1 0 1,-1 0-1,1 0 1,-1 0-1,0 1 0,1-1 1,-1 0-1,0 0 1,1 1-1,-1-1 0,0 0 1,0 0-1,1 1 1,-1-1-1,0 0 0,0 1 1,1-1-1,-1 0 1,0 1-1,0-1 0,0 1 1,0-1-1,1 0 1,-1 1-1,0-1 0,0 1 1,0-1-1,0 0 1,0 1-1,0-1 0,0 1 1,0 0-1,0 3-717,-1 0-1,1 0 1,-1 0-1,1 0 1,-3 5-1,3-8 531,-4 9-3250,2 1 0,-3 14 0,4-4-1394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6:07.4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80 8320,'5'-27'2687,"1"-5"1867,-4 11 1234,-2 21-5701,1 0 1,-1 0 0,0 0-1,1 0 1,-1 0 0,0 0 0,1 0-1,-1 1 1,0-1 0,1 0-1,-1 0 1,0 0 0,1 0-1,-1 0 1,0 1 0,1-1 0,-1 0-1,0 0 1,1 0 0,-1 1-1,0-1 1,0 0 0,1 1-1,-1-1 1,0 0 0,0 1 0,10 19 627,9 26 0,-13-29-690,0-1 0,2 0 0,13 23 0,-14-29-31,0 0 0,0 0 0,18 16 0,-22-23 11,0-1 0,0 1 0,0-1 1,0 0-1,1 0 0,-1-1 0,1 1 0,-1-1 1,1 1-1,-1-1 0,1 0 0,0 0 0,0-1 1,-1 1-1,1-1 0,0 0 0,6 0 1,-2-1-132,0-1 1,-1 0 0,1 0 0,0 0 0,-1-1-1,1 0 1,-1 0 0,0-1 0,0 0 0,0 0 0,-1-1-1,9-8 1,-10 9-855,0-1 0,-1 0 0,7-10 0,-8 9-480,0 1 0,0 0 0,-1-1 0,3-8 0,0-2-3831,3-3 993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6:07.7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20 11776,'-1'-1'524,"1"0"-1,-1-1 1,1 1 0,-1-1 0,0 1 0,1 0 0,-1-1 0,0 1 0,0 0-1,0 0 1,0 0 0,-3-4 3088,4 23-1457,5 15-1762,2 0 0,1-1 1,23 61-1,37 46-1081,-39-85-2805,-9-15-2758,-5-20 1553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6:08.4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68 9728,'-7'1'9720,"7"0"-9470,6 0 4440,2 0-5724,19-2 1445,-1-2 1,1 0-1,-1-2 1,0-1-1,0-1 0,33-14 1,-44 16-979,0-1 1,1 2 0,30-5-1,-35 8-1414,1 0-1,0 1 1,15 2-1,-9-1-3020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6:08.8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13 119 10368,'-13'18'4704,"22"-13"-1473,-1-10-1695,1 5 128,8-11-640,-4 4-288,7-9-448,2 4-192,12-2-64,-4 2-608,9 1-256,-6-1-960,6 1-480,0 4-3103,-5-5-1569,-4 1 3360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6:09.2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 12 9984,'-3'0'757,"1"0"0,0 0 1,0 0-1,-1 0 0,1-1 1,0 1-1,-4-3 1477,6 3-1973,0-1-1,0 1 0,0-1 0,0 1 0,1 0 1,-1-1-1,0 1 0,0 0 0,0-1 0,1 1 1,-1-1-1,0 1 0,0 0 0,1-1 1,-1 1-1,0 0 0,1 0 0,-1-1 0,2 1-141,0 1 0,1 0 0,-1-1 0,0 1 0,-1 0 0,1 0 1,0 0-1,0 0 0,0 0 0,0 0 0,-1 1 0,1-1 0,-1 1 0,1-1 0,-1 1 0,2 2 0,21 29 257,19 48-72,2 3-798,-38-73-305,0-1-1,1 1 1,0-2-1,1 1 1,13 11 0,-14-14-826,-6-5 522,-1 0 0,1-1 0,0 1 0,-1-1 1,1 0-1,0 0 0,2 2 0,1-2-2822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6:09.6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1 133 10880,'1'-3'5761,"-1"3"-5671,10-7 3307,14-5-1142,-22 11-2169,17-8 314,0 1 0,25-6 0,-23 8-384,52-14-1194,-46 14-2163,0-2 1,46-19-1,-51 15-664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6:09.9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1 250 11136,'1'-2'1082,"1"0"1,-1 0-1,1 0 0,0 0 1,0 0-1,0 0 1,2-2-1,19-8 2263,-10 8-3625,26-6 1,-14 5 844,-10 1-859,1-1 0,-1 0 0,-1-1 0,1 0 0,-1-1 0,0-1 0,22-16 0,28-38-4269,-12 12-2687,-27 26 3453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6:10.5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98 246 7808,'-7'1'1371,"0"0"0,0 0-1,0 0 1,0-1 0,0 0 0,0 0 0,-10-2 0,-14 0 3059,32 1-4312,0 0 1,0 0 0,0 1-1,0-1 1,-1 0-1,1 0 1,0 0 0,0 0-1,-1 0 1,1 0 0,0-1-1,3-3 139,56-76 1742,-45 58-1641,1 1-1,1 1 0,36-35 1,-50 53-322,1 0 1,0 0-1,0 0 0,0 1 1,0-1-1,0 1 1,0 0-1,5-1 0,-7 2-15,-1 1-1,1 0 1,-1-1-1,1 1 1,-1 0-1,1 0 1,0 0-1,-1 0 1,1 1-1,-1-1 1,1 0-1,-1 1 1,1-1-1,-1 1 1,1-1-1,-1 1 1,0 0-1,1-1 1,-1 1-1,0 0 1,0 0-1,1 0 1,-1 0-1,0 0 1,0 0-1,0 1 1,1 1-1,5 7 61,-1 0 0,0 1 0,-1-1 0,0 1 0,0 1 0,4 18 0,12 77 62,-12-50-112,-4-34 8,12 55 2,-14-69-55,0 1 1,0-1 0,1 0 0,1 0 0,8 14-1,-9-18 16,0-1-1,0 0 0,0 0 0,1-1 0,-1 1 0,1-1 1,0 0-1,0 0 0,0 0 0,0-1 0,0 1 1,1-1-1,-1-1 0,8 3 0,1-2 35,0 0 0,-1 0 0,1-1 0,24-2 0,-3-2-421,58-12 0,-41-1-7885,-42 11 4606,2-1-1658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17:12.3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5 133 10368,'0'0'6085,"-1"-5"-3893,0 2-2068,1-1-1,-1 1 1,0-1 0,1 1-1,0-1 1,0 1 0,0-1 0,0 1-1,1-1 1,-1 1 0,1-1 0,0 1-1,0 0 1,0-1 0,0 1 0,1 0-1,-1 0 1,1-1 0,0 1 0,0 1-1,3-5 1,-1 2-34,0 1 0,0 0 0,0 0 0,0 0 0,1 0 1,-1 1-1,1-1 0,0 1 0,0 1 0,0-1 0,1 1 0,8-3 0,-7 3 59,0 1 0,0 1 0,0-1 0,1 1 0,-1 1 0,0-1 0,0 1 0,0 0 0,0 1 0,0 0 0,0 0 0,0 0-1,-1 1 1,1 0 0,-1 0 0,0 1 0,1 0 0,-2 0 0,1 0 0,0 1 0,-1 0 0,0 0 0,0 0 0,0 1 0,-1-1 0,0 1 0,0 0 0,5 11 0,-3-1-66,-1-1 0,0 1 0,-2 0 0,0 1 0,0-1 0,-1 31 0,-10 101 178,4-118-250,1-7-23,1-1-1,1 1 0,0 0 0,4 22 0,-3-44 14,0 1 1,0-1-1,1 1 0,-1-1 1,0 1-1,1-1 0,-1 1 0,1-1 1,-1 0-1,1 1 0,0-1 1,0 0-1,-1 1 0,1-1 0,0 0 1,0 0-1,0 0 0,0 0 1,1 0-1,-1 0 0,0 0 1,0 0-1,1 0 0,-1-1 0,0 1 1,1-1-1,-1 1 0,0-1 1,1 1-1,-1-1 0,1 1 0,-1-1 1,1 0-1,2 0 0,4-1 11,-1 0 0,1 0-1,0-1 1,-1 0-1,13-5 1,4-1 1,52-15-13,-41 12 0,63-20-2112,-80 27-7461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6:12.7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0 103 10880,'1'-9'13351,"8"7"-14132,6-4 892,1-1 1,-1-1 0,16-11-1,18-9-242,-15 13-1114,-12 7-2433,-17 8 1379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6:13.0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1 194 9856,'4'-4'3680,"1"-3"-2848,12-13 608,-13 10 31,5-6-351,4-3-32,4 0-544,3-1-256,2 6-160,-1 2-128,5 5 96,0-1-992,4 0-416,-1 1-959,1-9-417,4 9-1664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6:13.4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7 13184,'-9'-7'7274,"15"12"-5370,76 45 129,-41-26-1761,39 30-1,-68-45-306,54 38-194,-58-42-587,1 0-1,-1 0 0,13 3 0,-8-5-1620,-1-2-437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6:13.7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 1 12416,'-1'0'318,"1"0"1,-1 0 0,1 0 0,-1 0-1,1 0 1,-1 0 0,1 0 0,-1 0 0,1 1-1,-1-1 1,1 0 0,-1 0 0,1 1-1,-1-1 1,1 0 0,-1 1 0,1-1-1,-1 1 1,-4 9 2409,4 18-1555,1-19-501,2 63 136,2 1 1,20 98 0,5-29-690,7-2 0,69 180 1,-102-311-245,53 124-2482,-12-49-2507,-24-55-133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6:24.1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1486 7552,'-5'9'1992,"-5"9"12,8-6 8106,3-5-8281,1-6-1790,0 0 0,0 1 0,0-2 0,0 1 0,0 0 0,0 0 0,1-1 0,-1 1 0,0-1 0,0 0 0,0 1 0,1-1 0,-1 0 0,0 0 0,4-1 0,1 0 15,1-1 1,0 1 0,7-4 0,3-2 40,0-1 0,0 0 1,-1-2-1,0 0 0,-1-1 0,16-13 1,-5 1 126,-2-1 0,34-40 0,-45 46-181,1-2 0,-2 1-1,-1-2 1,-1 0 0,0 0 0,-2-1-1,0 0 1,-1-1 0,-2 0-1,6-30 1,-1-14-61,4-100-1,-14 123-15,-2 0-1,-2 0 1,-13-64 0,5 57-153,-3 0 1,-1 2 0,-3 0 0,-1 0 0,-3 2-1,-44-70 1,46 85 23,-42-47-1,55 71 151,-1 0 0,0 0 0,-1 0 0,0 1 1,0 1-1,0-1 0,-1 2 0,0-1 0,-21-7 0,29 12 8,0 0 1,0 1-1,0-1 0,0 1 0,0-1 1,0 1-1,0 0 0,0 0 0,0 0 1,0 0-1,0 0 0,0 0 0,0 1 1,0-1-1,0 1 0,0-1 0,0 1 1,0 0-1,0 0 0,0-1 0,1 1 0,-1 1 1,0-1-1,0 0 0,1 0 0,-1 1 1,1-1-1,-1 1 0,1-1 0,0 1 1,0 0-1,0-1 0,0 1 0,0 0 1,-1 2-1,-2 6-8,1 0 1,0 0-1,0 1 1,1-1-1,-1 18 1,-1 35-45,5 99 1,20 72 105,82 353-89,39-3 450,-73-307 117,72 222-13,-138-487-485,-1-7 1,-1 1 1,1 0 0,0-1-1,0 1 1,1-1 0,0 1-1,5 7 1,-8-13-25,0 0 0,0 0 0,0 0 0,0 1 0,0-1 1,1 0-1,-1 0 0,0 0 0,0 0 0,0 1 0,1-1 0,-1 0 0,0 0 0,0 0 0,0 0 1,1 0-1,-1 0 0,0 0 0,0 0 0,0 1 0,1-1 0,-1 0 0,0 0 0,0 0 0,1 0 1,-1 0-1,0 0 0,0 0 0,0 0 0,1 0 0,-1-1 0,0 1 0,0 0 0,1 0 1,-1 0-1,0 0 0,0 0 0,0 0 0,1 0 0,-1 0 0,0-1 0,0 1 0,0 0 0,0 0 1,1 0-1,-1 0 0,0-1 0,0 1 0,0 0 0,0 0 0,0 0 0,0-1 0,0 1 0,1 0 1,-1 0-1,0-1 0,0 1 0,0 0 0,0 0 0,0-1 0,3-16 119,-2-19-224,-2 1 0,-1 0-1,-2 0 1,-1 0-1,-2 0 1,-20-59 0,-8-2-318,-51-96 1,68 161 339,14 24 21,0 1 0,0-1 0,1 0 0,-1 0 0,-2-10 0,6 16 56,0 1-1,0-1 1,0 1 0,0-1 0,0 0-1,0 1 1,1-1 0,-1 1 0,0-1-1,0 0 1,0 1 0,1-1 0,-1 1 0,0-1-1,0 1 1,1-1 0,-1 1 0,0-1-1,1 1 1,-1-1 0,1 1 0,-1-1-1,1 1 1,-1 0 0,1-1 0,-1 1-1,1 0 1,0-1 0,20-8-40,-11 6-11,14-10 143,0 0 0,27-21 0,2 0 200,108-61-1986,-157 93 983,-1-1 0,1 1 0,-1-1-1,0 0 1,0 0 0,4-5 0,5-5-4401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6:24.8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142 38 8320,'-4'-6'2376,"-1"0"-1,0 1 1,-1 0 0,-8-7 0,14 12-2261,-1-1-31,0 1 1,0-1-1,0 1 0,0 0 1,1 0-1,-1-1 0,0 1 0,0 0 1,0 0-1,0 0 0,0 0 1,0 0-1,0 0 0,0 0 0,0 0 1,0 0-1,0 1 0,0-1 1,0 0-1,1 1 0,-1-1 1,0 0-1,0 1 0,0-1 0,1 1 1,-1 0-1,0-1 0,0 1 1,-1 1-1,-20 21 336,17-17-371,2 0-1,-1 1 1,1-1-1,0 1 1,0-1-1,1 1 1,0 0 0,0 0-1,-2 14 1,-7 55 186,2 0 1,4 1 0,4 0 0,12 127-1,0-130-19,3-1 0,40 120 0,69 132 118,-117-311-351,73 168 159,-57-138-389,55 81 1,-74-121 114,1 2-225,0-1 0,0 0 1,7 7-1,-10-11 188,0 0-1,-1-1 1,1 1 0,0 0 0,0-1-1,0 1 1,-1 0 0,1-1 0,0 0-1,0 1 1,0-1 0,0 1 0,0-1 0,0 0-1,0 0 1,0 1 0,0-1 0,0 0-1,0 0 1,0 0 0,0 0 0,0 0-1,0-1 1,0 1 0,0 0 0,0 0-1,0-1 1,0 1 0,0 0 0,2-2-1,-1 1-279,0-1 0,0 0-1,-1 0 1,1 0 0,0 0 0,-1 0-1,2-3 1,11-24-4356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6:31.8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256 127 7808,'0'-2'431,"0"0"1,0 0 0,-1 1-1,1-1 1,-1 0 0,1 0-1,-1 1 1,0-1 0,-1-2-1,1 3-109,0-1 0,0 0 0,0 0 0,1 0 0,-1 0 0,1 0 0,-1 0 0,1 0 0,-1-4 0,1 0 213,0-1 1,0 0 0,-1 0 0,0 0 0,-1 0 0,-2-8 0,4 13-419,-1 1 1,0-1-1,1 1 0,-1-1 0,0 1 1,0-1-1,0 1 0,0 0 0,0-1 1,0 1-1,0 0 0,0 0 0,-1 0 1,1 0-1,0 0 0,-1 0 1,1 0-1,-1 0 0,1 1 0,-1-1 1,1 0-1,-1 1 0,1-1 0,-1 1 1,0 0-1,1 0 0,-1 0 0,0-1 1,1 1-1,-1 1 0,0-1 0,-1 0 1,-5 2-59,1-1 0,0 1 0,-1 1 0,1 0 1,0 0-1,0 0 0,0 1 0,1-1 0,-1 2 0,1-1 1,0 1-1,0 0 0,1 0 0,-1 1 0,1-1 1,1 1-1,-1 0 0,1 1 0,-5 7 0,0 3-62,1 0 0,1 1 0,0 0 0,1 1 0,1-1 0,-4 29 0,3-7-64,0 62 0,6-83 49,1-1-1,1 1 1,0-1-1,2 1 1,8 26-1,-10-38 23,1-1 1,0 1-1,0-1 1,0 0-1,1 0 0,0 0 1,0-1-1,1 0 0,-1 1 1,1-1-1,7 5 1,-9-8 45,1 1 0,1 0-1,-1-1 1,0 1 0,1-1 0,-1-1 0,1 1 0,-1 0 0,1-1 0,0 0 0,0 0 0,-1-1 0,1 1 0,0-1-1,0 0 1,9-1 0,-5-1 52,1 0 0,-1-1 0,0 1 0,0-2 0,0 1 1,0-1-1,0-1 0,-1 0 0,0 0 0,10-8 0,-8 4-31,0 0 1,-1-1 0,0 0 0,0-1-1,-1 1 1,12-23 0,-10 13-33,-1 0 1,-1 0 0,-1 0-1,-1-1 1,-1 0 0,0-1-1,-2 1 1,0-1 0,-1-24 0,-2 32-27,-1 0 0,-1-1 1,-5-22-1,5 30-11,0 0 0,0 0 0,-1 1 0,1-1 1,-2 1-1,1 0 0,-1-1 0,0 1 0,-5-6 0,8 11-2,1 1 0,0-1 0,-1 1 0,1-1 0,-1 1 0,1-1 0,-1 1 0,1 0 0,-1-1 0,1 1 0,-1-1 0,0 1 0,1 0 0,-1 0 0,1-1 0,-1 1 0,0 0 0,1 0 0,-1 0 0,0 0 0,1 0 0,-1 0 0,0 0 0,0 0 0,1 0 0,-1 1 0,1-1 0,-1 0 0,1 1 0,-1-1 0,1 1 0,0-1 0,-1 1 0,1-1 0,0 1 0,-1-1 0,1 1 0,0-1 0,0 1 0,0-1 0,-1 1 0,1 0 0,0-1 0,0 1 0,-1 7 0,1-1 0,0 0 0,0 8 0,0-14 0,3 26-25,0-1 0,2 1 1,1-1-1,1 0 0,1 0 0,1-1 0,2 0 0,16 29 0,37 62-4,70 139 243,-101-186 240,40 131 0,-61-163-230,-3 2 0,-1-1 0,-2 1 0,-1 1 0,-2 73 0,-4-100-210,0-1-1,-1 1 1,-1-1-1,1 0 1,-2 0-1,0-1 1,0 1-1,-1-1 0,-1 1 1,0-1-1,0-1 1,-1 1-1,0-1 1,-1-1-1,0 1 1,-1-1-1,0-1 1,0 0-1,-1 0 0,0 0 1,0-1-1,-16 7 1,14-8-29,0 0 0,0-1 0,-1-1 0,1 0 1,-1 0-1,0-2 0,0 1 0,0-2 0,-21 1 0,27-2-18,1-1-1,0 1 1,0-1-1,-1 0 1,1-1-1,0 0 1,0 0-1,0 0 1,1 0-1,-1-1 1,0 0-1,1 0 1,0-1-1,0 0 1,0 0-1,0 0 1,0 0-1,1-1 1,0 1-1,0-1 1,-6-10-1,4 5-52,1 0-1,1 0 0,0 0 1,0-1-1,1 0 0,0 1 1,-2-23-1,4 16-16,1 0 1,0-1-1,1 1 1,5-27-1,2 10-19,2 0-1,1 1 1,1 0-1,23-42 1,3 5-158,53-72 1,62-58-2741,-145 190 2556,41-48-2835,-14 21-1716,-7 11-1038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6:32.9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61 63 7296,'0'-48'6325,"0"47"-6248,0 0 0,0 1 0,0-1 1,0 0-1,-1 1 0,1-1 0,0 0 0,0 1 0,-1-1 0,1 1 1,0-1-1,-1 0 0,1 1 0,-1-1 0,1 1 0,-1-1 1,1 1-1,-1 0 0,1-1 0,-1 1 0,1-1 0,-1 1 0,0 0 1,1-1-1,-1 1 0,1 0 0,-1 0 0,0 0 0,1-1 1,-1 1-1,0 0 0,1 0 0,-1 0 0,0 0 0,1 0 0,-1 0 1,0 0-1,1 1 0,-1-1 0,0 0 0,1 0 0,-1 0 1,0 1-1,1-1 0,-1 0 0,1 1 0,-1-1 0,0 0 0,1 1 1,-1-1-1,1 1 0,-1-1 0,1 1 0,-1-1 0,1 1 1,0-1-1,-1 1 0,1-1 0,-1 2 0,-3 10 92,-1 1 1,2 0-1,0 0 0,0 0 0,1 0 0,0 16 1,0-11-43,-3 70 486,4 1 1,12 105-1,-5-132-118,3-1 1,3 0-1,29 88 0,-25-105-288,2-1 0,2 0-1,1-2 1,2 0 0,35 45-1,-27-43-96,3-2 1,59 58-1,-92-98-131,2 2 8,1 0-1,-1 0 1,1-1-1,-1 1 1,6 2-1,-8-5-30,0 1 0,-1-1 0,1 0-1,0 0 1,0 0 0,-1 1-1,1-1 1,0 0 0,0 0 0,0 0-1,-1 0 1,1 0 0,0 0-1,0 0 1,-1-1 0,1 1 0,0 0-1,0 0 1,-1-1 0,1 1-1,0 0 1,0-1 0,-1 1-1,1-1 1,-1 1 0,1-1 0,0 1-1,-1-1 1,1 1 0,-1-1-1,1 1 1,-1-1 0,1 0 0,-1 1-1,1-2 1,2-5-852,0 1 0,-1-1 0,0 0 0,3-12 0,2-10-2634,4-1-1350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6:33.5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4 150 8704,'-2'-12'3476,"2"11"-3203,0 0 1,-1-1-1,1 1 0,0 0 1,0 0-1,0 0 0,0 0 1,0-1-1,0 1 0,0 0 1,0 0-1,0 0 0,1 0 0,-1-1 1,0 1-1,1 0 0,-1 0 1,1 0-1,-1 0 0,1 0 1,-1 0-1,1 0 0,0 0 0,1-1 1,22-26 682,-14 15-536,1 0-1,1 1 1,24-20-1,-34 31-357,0-1-1,0 1 1,0 0 0,0 0-1,0 0 1,0 0-1,0 1 1,1-1-1,-1 0 1,0 1-1,0 0 1,1-1 0,-1 1-1,0 0 1,1 0-1,-1 0 1,0 1-1,1-1 1,-1 0-1,0 1 1,0 0-1,1-1 1,-1 1 0,0 0-1,0 0 1,0 0-1,0 1 1,0-1-1,0 0 1,0 1-1,2 2 1,1 1 63,-1-1 0,0 1 1,-1 0-1,1 0 0,-1 0 0,0 1 0,0-1 0,-1 1 1,1 0-1,-1-1 0,1 9 0,1 8 43,-2 1 1,-1 0-1,0 0 0,-5 38 0,2-26-91,-5 64 55,-4 101-56,11-184-63,4 28 0,-3-38-13,0-1-1,1 0 0,-1 0 1,1 0-1,0 0 1,0 0-1,1 0 1,-1-1-1,4 5 1,-4-6 19,1-1 0,-1 0 0,0 0 0,1 0 0,0 0 0,-1-1-1,1 1 1,0-1 0,0 1 0,0-1 0,-1 0 0,1 0 0,1 0 0,-1-1 0,0 1 0,0-1 0,6 1 0,6-1 68,-1-1-1,23-3 1,-27 3-59,17-3-10,0-1 0,-1-2-1,0 0 1,47-21 0,-47 15-1829,-1 0 0,30-22 0,-40 25 110,23-18-12240,-27 16 10176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6:33.8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17 10880,'0'0'183,"0"-1"0,-1 1 0,1-1 0,0 1 1,0-1-1,0 1 0,0 0 0,0-1 0,0 1 0,-1-1 1,1 1-1,0-1 0,0 1 0,1 0 0,-1-1 1,0 1-1,0-1 0,0 1 0,0-1 0,0 1 0,0 0 1,0-1-1,1 1 0,-1-1 0,0 1 0,0 0 1,1-1-1,-1 1 0,0 0 0,1-1 0,-1 1 0,1-1 1,0 1 38,0-1 0,1 1 0,-1-1 0,0 1 0,1 0 0,-1-1 1,0 1-1,1 0 0,-1 0 0,1 0 0,0 0 0,5 1 256,0 0-1,0 1 1,0-1-1,7 4 1,-6-2-188,-1 1-1,1 0 1,-1 1-1,0 0 1,0 0 0,0 0-1,-1 1 1,11 11-1,3 8 124,19 29 0,-15-20-128,22 28 155,81 123 518,-82-107-428,53 130 1,-83-169-421,-2 1 0,-1 0 1,-2 1-1,-2 0 0,4 69 0,-16-6-287,1-68-2795,2-5-5340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17:12.7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10240,'10'5'1178,"1"1"1,-1 0 0,0 1 0,-1-1-1,12 12 1,38 44 2335,-26-26-2261,-5-5-584,-2 0 0,41 67 0,27 81 412,-78-145-973,-3 0 0,17 61 0,-25-74-475,-2 0 0,0 1 0,-1-1 0,-1 0 0,-1 1 0,-3 22 0,0-20-2921,-11 41 0,10-45 51,3-4-976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6:36.6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12 10368,'-1'-3'550,"1"3"-330,0 0 1,0-1-1,0 1 0,-1-1 0,1 1 0,0-1 0,0 1 0,0 0 0,0-1 0,-1 1 0,1-1 1,0 1-1,0 0 0,-1-1 0,-4-2 4301,9 11-2652,0 9-688,4 3-704,1-1-1,14 22 1,4-2 81,31 50 457,-15-13-410,34 86 1,78 299 524,-55-14-117,-44-70-879,-36-215-3302,-18-151 2374,4 27-2887,-6-37 3255,0 1-1,1-1 1,-1 1-1,0-1 1,1 0 0,0 1-1,-1-1 1,1 0 0,0 0-1,0 0 1,-1 1-1,1-1 1,0 0 0,0 0-1,0 0 1,0 0-1,1 0 1,-1-1 0,0 1-1,2 1 1,6 1-4059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6:37.2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 13 8704,'0'0'264,"0"-1"0,-1 0 0,1 1 0,0-1 0,0 1 0,-1-1 1,1 0-1,0 1 0,-1-1 0,1 1 0,0-1 0,-1 1 0,1-1 0,-1 1 1,1-1-1,-1 1 0,1-1 0,-1 1 0,1 0 0,-1-1 0,1 1 0,-1 0 1,0-1-1,1 1 0,-1 0 0,-1 0 0,-7 1 5890,11 10-5029,2-8-952,1 0 0,-1 0 0,1 0 1,0-1-1,0 0 0,0 0 0,0 0 0,0-1 0,1 1 1,-1-1-1,6 0 0,11 1 129,32-2 1,-24-1-282,143 1-1978,-171 0 1382,1 0 0,-1 1 0,1-1 1,-1 0-1,1 1 0,3 1 1,6 6-6768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6:37.6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11136,'-1'6'9790,"2"-6"-9578,9 7 2094,15 1-2305,53-1-647,138-6 1,-169-5-2434,0-3-3980,-26 3 2563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7:06.6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334 92 6784,'-11'-21'8581,"2"0"-4571,7 15-3291,0 1 0,0-1 0,-1 1 0,1 0 0,-5-6 0,6 10-654,0 0 0,0 0 0,1 0 0,-1 0 0,0 1 1,0-1-1,0 0 0,0 1 0,0-1 0,0 0 0,-1 1 0,1-1 0,0 1 0,0-1 0,0 1 0,0 0 1,-1 0-1,1-1 0,0 1 0,0 0 0,0 0 0,-1 0 0,1 0 0,0 1 0,0-1 0,-1 0 1,1 0-1,0 1 0,-2 0 0,-19 9 49,1 0 0,1 2 0,0 0 0,-37 30 1,48-35-122,0 1 0,0 0 0,1 1 0,0 0 0,0 0 0,1 1 1,1-1-1,-1 2 0,1-1 0,1 1 0,0-1 0,1 2 0,-5 16 1,3-6 9,1 0 0,1 1 1,1-1-1,0 38 1,3-52-9,1 1 1,-1-1-1,2 0 1,-1 0-1,1 0 1,0 0 0,1 0-1,-1 0 1,2-1-1,-1 1 1,1-1-1,0 0 1,1 0-1,-1 0 1,1-1-1,9 9 1,-7-9 0,1 0 0,0 0-1,0-1 1,0 0 0,1 0 0,-1-1 0,1 0 0,0-1 0,1 0 0,-1 0-1,18 2 1,-18-4 61,-1 0 0,0-1 0,0 0 0,0 0 0,0-1 0,1 0 0,-1-1 0,0 1 0,0-1 0,-1-1 0,1 0 0,0 0 0,-1 0 0,11-7 0,-13 6 2,0-1 0,1 1-1,-1-1 1,-1 0 0,1-1 0,-1 1-1,0-1 1,0 0 0,-1 0 0,1 0-1,-1 0 1,2-9 0,2-5 22,-1-1 1,5-34-1,-8 32-23,-1 1-1,0-43 1,-3 55-30,0-1-1,0 1 1,-1-1 0,-1 1-1,1 0 1,-2 0-1,1 0 1,-7-12-1,9 21-27,1 0 0,-1 0 0,0 0 0,1 0-1,-1 0 1,0 0 0,1 0 0,-1 1 0,0-1-1,0 0 1,0 0 0,0 1 0,0-1 0,0 1-1,-1-2 1,1 2-1,1 0 1,0 0-1,-1 0 0,1 0 1,0 0-1,0 0 0,-1 0 0,1 0 1,0 0-1,0 0 0,-1 0 1,1 1-1,0-1 0,0 0 0,-1 0 1,1 0-1,0 0 0,0 0 1,-1 0-1,1 1 0,0-1 0,0 0 1,0 0-1,-1 1 0,-3 10-68,4-4 70,0 1 1,0-1-1,1 1 1,0-1-1,0 0 1,1 0-1,0 0 0,0 0 1,1 0-1,5 10 1,-1-3 7,0 0-1,1-1 1,17 22 0,35 36-33,-20-27-19,94 137 10,-79-101 178,-32-49-39,72 110 644,-81-118-569,-1 1-1,-2 1 1,0 0 0,8 31 0,-12-32-36,-2 1 1,-1 0-1,-1 0 1,0 46-1,-4-54-109,0 0 0,-1-1 0,-1 1 0,0-1 0,-2 0 0,1 0 0,-2 0-1,-10 20 1,12-29-45,0 0-1,-1 0 1,0 0-1,0 0 1,-1-1-1,0 0 0,0 0 1,0-1-1,-1 0 1,1 0-1,-11 6 0,4-5-34,1 0-1,-1-1 0,-1 0 0,1-1 0,-27 4 0,4-3-91,0-2 0,-1-1 0,1-2 0,0-2 0,-43-7 0,71 8 100,-1-1 0,0 0 0,1 0 0,-13-6 0,18 7-4,0-1 0,0 1 0,1-1 0,-1 0 0,0 0 0,1 0 0,0 0 0,-1 0 0,1-1 0,0 1 0,0-1-1,1 1 1,-1-1 0,0 0 0,-1-5 0,0 1-8,1 0 1,1-1-1,-1 1 1,1-1-1,1 1 0,-1-1 1,1 0-1,1 1 0,-1-1 1,1 0-1,0 1 1,1-1-1,3-8 0,4-11-69,2 0 0,19-34-1,195-320-325,-168 290 310,-28 43-1341,60-73-1,-83 114 466,1 0-1,0 0 0,0 1 0,0 0 1,13-7-1,5-3-4547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7:07.1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 18 10368,'0'-1'529,"-1"0"0,0-1 1,0 1-1,0 0 0,-1-1 1,1 1-1,0 0 1,0 0-1,-1 0 0,1 0 1,-1 0-1,1 1 0,-1-1 1,-1-1-1,2 2-349,0 0 1,0 0-1,0 0 0,0-1 0,0 1 1,0 0-1,0 0 0,0 1 0,0-1 1,0 0-1,0 0 0,0 0 0,0 1 1,1-1-1,-1 0 0,0 1 0,0-1 1,0 1-1,0-1 0,1 1 0,-1-1 1,0 1-1,0 0 0,1-1 0,-1 1 1,0 0-1,1-1 0,-1 2 0,-1 1-91,1-1-1,-1 1 0,1-1 0,0 1 0,0 0 1,0 0-1,1 0 0,-1 0 0,1 0 1,-1 5-1,-1 19 346,1 0 1,4 40 0,13 59 286,-10-82-485,56 296 985,-48-286-1077,2-1 0,3-1 0,2-1 0,35 63 0,-30-70-91,2-1-1,1-2 0,38 41 0,-49-63-58,2 0 0,0-1 0,0-1 0,2-1 0,0-1 0,1-1-1,37 18 1,-41-24-422,0 0-1,1-1 0,0-1 0,37 6 1,-52-11 56,-1-1 0,0 0 0,1 0-1,-1 0 1,0 0 0,7-2 0,-9 1 55,0 1 0,0-1 0,-1 0 0,1 1 0,0-1 0,-1 0 0,1 0 0,0-1 0,-1 1 0,1 0 0,-1 0-1,0-1 1,1 1 0,-1-1 0,0 1 0,2-4 0,8-21-5325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7:07.7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54 132 9472,'-49'-15'5637,"49"15"-5554,0 0 0,0 0 1,0 0-1,-1 0 0,1 0 0,0 0 1,0 0-1,0 0 0,-1 0 0,1 0 1,0 0-1,0 0 0,0 0 0,0-1 0,-1 1 1,1 0-1,0 0 0,0 0 0,0 0 1,0 0-1,0 0 0,0-1 0,-1 1 1,1 0-1,0 0 0,0 0 0,0 0 1,0-1-1,0 1 0,0 0 0,0 0 1,0 0-1,0-1 0,0 1 0,0 0 1,0 0-1,0 0 0,0 0 0,0-1 0,0 1 1,0 0-1,0 0 0,0 0 0,0-1 1,0 1-1,0 0 0,0 0 0,0 0 1,0 0-1,0-1 0,1 1 0,-1 0 1,0 0-1,0 0 0,0 0 0,0 0 1,0-1-1,1 1 0,-1 0 0,0 0 0,0 0 1,0 0-1,1 0 0,12-10 1134,-11 9-865,33-19 1663,6-4-868,-29 15-885,1 0 0,-1 2 0,28-13-1,-35 18-190,0 1 0,0-1-1,-1 1 1,1 0-1,0 0 1,0 1-1,0 0 1,0 0-1,0 0 1,0 0-1,0 1 1,0 0 0,0 0-1,0 0 1,8 3-1,-8-1 14,0-1-1,0 1 1,0-1-1,-1 1 1,1 1-1,-1-1 1,1 1-1,-1-1 0,0 1 1,-1 1-1,1-1 1,-1 0-1,1 1 1,-1 0-1,-1 0 1,1-1-1,-1 2 1,0-1-1,0 0 1,0 0-1,-1 1 1,2 8-1,2 28 95,-1 0 1,-4 82-1,2 35-142,-1-151-24,0 1 0,0 0 0,1 0 0,1-1 0,-1 1 0,6 10 0,-6-15-22,0-1 1,0 1 0,0-1-1,0 0 1,1 1 0,0-1-1,-1 0 1,1 0 0,0-1-1,1 1 1,-1-1 0,0 1-1,1-1 1,-1 0 0,1-1-1,4 3 1,-1-2 19,1 0 0,-1 0 0,1-1 0,0 0 0,0 0-1,-1-1 1,1 0 0,0 0 0,0-1 0,11-2 0,5-3 59,-1-1 0,23-10 0,33-10-1649,-70 25 1127,44-13-4414,-47 13 3567,-1-1 0,1 1 0,0-1 0,-1 0 0,0-1-1,8-6 1,2-5-3462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7:08.1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 11392,'0'0'132,"0"-1"1,0 1-1,0 0 1,0 0-1,0 0 1,0-1-1,0 1 1,0 0-1,0 0 1,0 0-1,0-1 1,0 1-1,0 0 1,0 0-1,0 0 1,0 0-1,0-1 1,0 1-1,0 0 1,0 0-1,0 0 1,0-1-1,0 1 1,0 0-1,0 0 1,0 0-1,1 0 1,-1-1-1,0 1 1,0 0-1,0 0 1,0 0-1,0 0 1,1 0-1,-1 0 1,0 0-1,0-1 1,0 1-1,1 0 1,11-3 2687,19 3-428,-27 1-1902,6-1-165,0 0 1,-1 1-1,1 1 0,0-1 1,-1 2-1,0-1 0,1 1 1,-1 1-1,0 0 0,-1 0 1,15 9-1,1 5 102,42 41-1,-37-31-213,-14-14-117,94 91 718,-85-79-545,0 2 1,24 37-1,-14-9-76,-1 2 0,-4 1 1,-2 1-1,-2 2 0,-4 0 1,-2 1-1,18 109 0,-19-14-902,-11-79-1348,3-2-3480,-9-74 5030,-2-1 97,2-1-1,-1 0 0,0 1 1,0-1-1,0 1 0,1-1 1,-1 0-1,1 1 0,-1-1 1,1 0-1,-1 1 0,1-1 1,0 0-1,-1 0 0,1 0 1,0 0-1,0 0 0,1 1 1,8 0-4518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7:09.8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0 10368,'0'1'366,"0"-1"-1,-1 1 1,1 0 0,0-1 0,-9 7 9068,13-1-8623,-1-4-682,0 0 0,1 0 0,-1-1-1,0 1 1,1-1 0,0 0 0,-1 0 0,1 0 0,-1 0-1,1-1 1,7 1 0,0 0 117,40 3 538,64-4 1,-51-1-578,130 1 294,-193 0-863,-7 3-3324,6-3 3327,-1 0 0,1 0 1,-1 1-1,1-1 0,-1 0 1,0 0-1,1 0 0,-1 1 1,1-1-1,-1 0 0,1 1 0,-1-1 1,1 0-1,0 1 0,-1-1 1,1 0-1,-1 1 0,1 0 1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7:10.1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99 10240,'-27'15'7758,"30"-15"-6272,8-2-592,16-5 878,60-17 520,-74 19-2046,7-2-17,1 0 0,-1 1 0,28-4 1,29-1-2274,-63 8-539,0-1-1,0 0 0,17-8 0,-9 0-2002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7:11.0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 4736,'0'6'1760,"0"-3"-1376,-4 3 96,4 0-5632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17:13.4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63 8064,'-5'-11'13103,"15"3"-11241,4 0-1478,1 1 1,-1 1-1,31-9 1,-36 13-282,1 0 0,-1 0 0,1 1 0,0 1 0,0-1 0,-1 2 0,18 1 0,-25-1-30,1-1-1,-1 1 1,1 0-1,-1 0 0,0 0 1,1 0-1,-1 0 1,0 0-1,0 1 1,0-1-1,0 1 1,0-1-1,0 1 0,0 0 1,0 0-1,-1 0 1,1 0-1,-1 0 1,1 0-1,-1 0 1,0 1-1,0-1 0,0 0 1,0 1-1,0-1 1,0 4-1,1 6 46,-1-1 0,0 1 0,0-1 0,-3 19 0,1-17-77,-5 69 139,2-49-93,2-1 0,1 1 0,6 66 0,-4-95-84,0 0 0,0 1 0,0-1 0,1 0 0,-1 0 0,1 0 0,0 0 0,0 0 0,1 0 0,-1-1 0,1 1 0,-1-1 0,1 1 0,0-1 0,1 0 0,-1 0 0,4 2 0,-2-2-4,-1-1-1,0 0 1,1 0 0,-1 0 0,1-1 0,-1 1 0,1-1 0,0 0 0,0-1 0,0 1 0,-1-1 0,1 0 0,0 0 0,0-1 0,6 0 0,2-2-86,0 0-1,-1 0 1,1-1-1,16-8 1,-14 4-1838,19-12-1,-27 15 897,-4 2-127,1 1 0,-1 0-1,1 0 1,6-3 0,14-2-5441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7:11.7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193 223 6272,'-23'-2'6282,"-15"-4"-3654,5 1-467,24 4-1387,1 0-1,0-1 0,0 0 1,0 0-1,0-1 0,1 0 1,-1-1-1,1 0 0,-13-7 1,19 10-731,1 0 1,-1 0 0,0 0 0,1 0 0,-1 1-1,1-1 1,-1 0 0,1 0 0,-1 0 0,1 0-1,0 0 1,-1 0 0,1 0 0,0 0 0,0 0-1,0 0 1,0-1 0,-1 1 0,2 0 0,-1 0-1,0 0 1,0 0 0,0 0 0,0 0 0,1 0-1,-1 0 1,0 0 0,1 0 0,-1 0 0,2-1-1,1-4 29,1-1 0,0 1 0,7-8 0,-5 6 59,40-46 341,-40 47-429,1 1 0,0 0 0,0 0 0,1 1 0,13-8 0,-18 11-16,0 1-1,1 0 1,0 0 0,-1 1-1,1-1 1,-1 1 0,1-1-1,0 1 1,0 0-1,-1 1 1,1-1 0,-1 1-1,1-1 1,6 3 0,2 1 215,1 1-1,20 11 1,-26-12-139,0 0-1,0 1 0,-1-1 0,0 1 1,1 0-1,-2 1 0,1 0 0,0 0 0,-1 0 1,-1 0-1,1 1 0,-1 0 0,0 0 1,0 0-1,-1 0 0,0 1 0,4 14 0,-1 4-35,-2 0-1,-1 0 0,0 1 1,-2-1-1,-4 37 0,-24 137 90,7-61-64,14-92-99,0-5 0,0 86-1,6-122-17,1 0 0,-1-1 0,1 1 0,0 0-1,1-1 1,-1 1 0,3 5 0,-3-9 22,1 0 1,-1 0 0,0 0 0,0-1 0,1 1-1,-1 0 1,1-1 0,-1 1 0,1-1-1,0 1 1,-1-1 0,1 0 0,0 0 0,0 0-1,0 0 1,0 0 0,0 0 0,0 0-1,0-1 1,1 1 0,2 0 0,2-1 29,1 1 0,-1-1 0,1 0-1,-1-1 1,1 0 0,-1 0 0,0 0 0,1-1 0,-1 0 0,12-6 0,6-4 88,38-24 0,2-1-71,-38 24-20,-1 2-1,1 2 1,1 0-1,52-9 1,-17 10-509,-7 0-3361,-55 8 3506,0 0 0,0 0 0,0 0 0,0 0 1,-1-1-1,1 1 0,0 0 0,0 0 0,0-1 0,-1 1 0,1-1 0,0 1 0,0-1 0,-1 1 0,1-1 0,0 1 1,-1-1-1,1 0 0,0 1 0,-1-1 0,1 0 0,-1 1 0,1-1 0,-1 0 0,0 0 0,1 0 0,-1 1 0,0-1 0,0 0 1,1 0-1,-1 0 0,0 0 0,0 0 0,0 0 0,0 1 0,0-1 0,0-1 0,-3-6-4678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7:12.2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15 193 10880,'-12'5'3594,"12"-5"-3483,0 0-1,0 0 0,0 0 1,-2 1 1655,2 0-1655,0-1-1,0 0 0,0 0 1,0 0-1,0 0 1,-1 0-1,1 0 0,0 0 1,0 1-1,0-1 1,0 0-1,0 0 0,0 0 1,0 0-1,0 0 1,0 0-1,0 1 0,0-1 1,0 0-1,2 2 1657,-2-2-1657,0 0 0,0 0 1,0 0-1,3 2 898,2-1-597,0-1 0,1 1 0,-1-1-1,1 0 1,-1-1 0,0 1 0,1-1 0,4-1 0,-1 0-56,28-5 353,-1-1 0,44-17 0,69-35-699,-92 36-233,40-20-5014,-60 27 594,-11 6 751,-3 5-864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7:12.8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23 10240,'0'-16'5202,"-1"9"864,3 19-3804,18 164 1562,-1-55-3581,45 161-1,-58-266-269,0 0-1,1-1 1,17 27-1,-10-18 85,-11-18-72,0-1 0,1 0 0,0 1 0,6 6 0,-9-11-1,-1 0-48,0 0-128,-6 7-3498,6-7 3481,0-1-1,0 0 0,-1 0 0,1 1 0,0-1 1,0 0-1,0 0 0,0 0 0,-1 1 0,1-1 1,0 0-1,0 0 0,-1 0 0,1 0 0,0 1 1,0-1-1,-1 0 0,1 0 0,0 0 0,-1 0 1,1 0-1,0 0 0,0 0 0,-1 0 0,1 0 1,0 0-1,-1 0 0,1 0 0,-1 0 0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7:13.9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1 141 11136,'1'-1'2682,"10"-6"6571,-5 3-8957,0 0-1,1 1 1,-1 0-1,13-3 1,85-13 1116,-41 10-926,-7-1-125,114-24 324,-52 10-476,-40 9-1032,-78 14 618,1 1-1,0 0 1,0 0-1,0-1 1,0 1-1,0 0 1,0 0-1,0 0 1,0 0-1,0 0 1,0 1-1,1-1 1,-2 0-111,1 1 0,-1-1 0,0 0 1,0 1-1,0-1 0,1 1 0,-1-1 1,0 0-1,0 1 0,0-1 0,0 1 1,0-1-1,1 0 0,-1 1 1,0-1-1,0 1 0,0-1 0,0 1 1,0-1-1,-1 1 0,1-1 0,0 0 1,0 1-1,0 0 0,-1 13-4862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7:14.2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0 314 11264,'4'-2'8052,"6"-8"-5267,15-16-1319,5-11-309,-19 22-911,1 0 1,1 0-1,1 1 1,29-22 0,-25 24-163,2 1 1,-1 1-1,1 1 1,1 1 0,28-8-1,111-18-1682,-158 34 1542,77-19-5418,-7 1-4337,-38 12 5630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7:14.8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 59 8832,'0'-3'374,"-1"1"-1,0-1 1,0 0 0,0 1 0,0-1 0,-1 1 0,1-1 0,-1 1 0,0 0 0,1 0-1,-1 0 1,0 0 0,0 0 0,0 0 0,-1 0 0,1 0 0,0 1 0,-5-3 0,-2-3 2840,8 7-2881,0-1 1,1 0 0,-1 0-1,0 1 1,0-1 0,0 0-1,0 1 1,0-1 0,0 1-1,0 0 1,0-1 0,-2 0 1871,3 2-2093,0-1 0,0 1 0,0 0 0,0-1-1,0 1 1,1-1 0,-1 1 0,0-1 0,0 1 0,1-1 0,-1 1-1,0-1 1,0 1 0,2 0 0,1 4 98,8 17 295,12 33 0,-5-9-224,66 179 556,6 44-63,12-3-147,-72-191-583,67 155 343,-81-194-358,15 30 99,-30-65-143,-1 0-1,0 0 0,1 0 0,-1-1 1,0 1-1,0 0 0,1 0 0,-1 0 1,0 0-1,0 0 0,0 0 0,0 0 1,0 0-1,0 0 0,0 0 0,-1 0 1,1 0-1,0 0-104,-1-1 1,1 0-1,0 1 1,0-1-1,-1 0 1,1 1-1,0-1 1,-1 0-1,1 0 1,0 1-1,-1-1 1,1 0-1,0 0 1,-1 0-1,1 0 1,-1 0-1,1 1 1,0-1-1,-1 0 0,1 0 1,-1 0-1,1 0 1,-1 0-1,1 0 1,0 0-1,-1 0 1,1-1-1,-1 1 1,1 0-1,0 0 1,-1 0-1,1 0 1,-1 0-1,1-1 1,0 1-1,-1 0 1,1 0-1,0-1 1,-1 1-1,1-1 1,-7-6-3999,3-7-2489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7:19.6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 1399 8576,'-3'0'943,"-1"1"-1,1 1 1,-1-1 0,1 0 0,-5 4 0,7-5-799,1 0 1,-1 0-1,0 1 0,1-1 1,-1 0-1,1 1 1,-1-1-1,0 1 0,1-1 1,-1 1-1,1-1 1,-1 1-1,1-1 1,0 1-1,-1 0 0,1-1 1,0 1-1,-1-1 1,1 1-1,0 0 0,0-1 1,-1 1-1,1 0 1,0-1-1,0 1 0,0 0 1,0-1-1,0 1 1,0 0-1,0 0 1,0-1-1,0 1 0,0 0 1,1-1-1,-1 1 1,0 0-1,0-1 0,1 1 1,-1 0-1,0-1 1,1 1-1,1 1-28,0 0 0,0-1 0,-1 1 0,1-1 0,1 1 0,-1-1 0,0 0 0,0 0 0,0 0 0,1 0 0,-1-1 0,0 1 0,1 0 0,-1-1 0,1 0 0,-1 0 0,5 0 0,-1 1 82,-1-2 1,1 1-1,0-1 1,0 0-1,0 0 1,9-4-1,-9 3-82,0-1 0,-1 0 0,1 0 0,-1-1 0,0 0 0,0 0 0,7-7 0,30-33 215,38-53 0,5-24-251,-72 100-63,-2 0 1,-1 0 0,0-2 0,10-34 0,-18 49-11,7-18 17,-2 0 0,0-1 0,-2 0 0,-1 0 0,-1 0 0,-2-1 0,-2-46 0,-6 17-122,-3 1 0,-28-91 0,17 78 70,-2 2-1,-52-103 1,64 151 24,-1 0 0,0 0 0,-1 1 1,-1 1-1,-1 0 0,-28-24 0,41 39-5,0 0-1,-1 0 1,1 0-1,-1 0 1,1 0 0,-6-2-1,6 4 7,1 0 1,-1 0-1,1 0 0,-1 0 1,1 0-1,-1 0 0,1 0 1,-1 0-1,1 1 0,-1-1 0,1 0 1,-1 1-1,1 0 0,-3 0 1,2 0 2,-1 1 1,1-1-1,0 1 1,0-1 0,-1 1-1,1 0 1,0-1 0,0 1-1,1 0 1,-1 0 0,0 1-1,1-1 1,-1 0-1,1 1 1,-1-1 0,1 0-1,0 1 1,0 0 0,-1 4-1,0 0 14,-1 0 25,0 0-1,1 1 0,1-1 1,-3 14-1,-1 38 261,3 93 0,28 217 58,59 368 22,-64-601-305,43 145 1,20-28-108,-62-200 56,3-1 1,45 70-1,-59-104 50,2-1-1,0 0 1,1-1-1,21 20 1,-29-30-40,-3-3-7,0 0 1,1 0-1,-1-1 0,1 1 0,6 3 0,-9-6-16,0 1-1,1-1 0,-1 1 0,0-1 0,1 0 0,-1 0 0,0 0 0,1 0 0,-1 0 0,1 0 1,-1 0-1,1 0 0,-1 0 0,0 0 0,1-1 0,-1 1 0,0-1 0,1 1 0,-1-1 1,0 1-1,0-1 0,2-1 0,3-2 4,-1-1 0,0 0 1,-1 0-1,1 0 0,-1-1 0,0 1 0,0-1 1,0 0-1,-1 0 0,5-13 0,0-2 21,-1 0-1,4-23 0,-8 31-32,-1 0-1,0 0 1,-1 0-1,-1 0 1,0 0-1,-1-1 1,0 1-1,-1 0 1,-1 0-1,-3-12 0,-1 7-13,0 0 0,0 0 0,-2 1 0,0 0-1,-15-20 1,24 36 12,-14-19-34,-1 0-1,-1 0 1,0 2-1,-28-25 1,31 32 6,-1 0 0,0 1 1,-1 1-1,0 0 0,-1 1 1,-32-12-1,43 19 3,-1 0 0,1 0 0,-10-1 0,-9-1-89,23 3 113,1 0 1,0 0 1,0 0-1,0 0 1,-1 0-1,1 0 1,0 0-1,0 0 1,0 0 0,-1 0-1,1-1 1,0 1-1,0 0 1,0 0-1,0 0 1,-1 0 0,1 0-1,0 0 1,0 0-1,0-1 1,0 1-1,-1 0 1,1 0-1,0 0 1,0 0 0,0-1-1,0 1 1,0 0-1,0 0 1,0 0-1,0 0 1,0-1-1,-1 1 1,1 0 0,0 0-1,0 0 1,0-1-1,0 1 1,0 0-1,0 0 1,0 0 0,0-1-1,0 1 1,0 0-1,1 0 1,-1 0-1,0-1 1,0 1-1,0 0 1,0 0 0,0 0-1,0-1 1,0 1-1,0 0 1,1 0-1,-1 0 1,0 0 0,0 0-1,0-1 1,0 1-1,0 0 1,1 0-1,-1 0 1,0 0-1,0 0 1,0 0 0,1 0-1,5-7 29,1 2 0,-1-1-1,2 1 1,9-7 0,118-72 212,18-13-2061,-104 63-2668,-3-2-4299,-29 20 4212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7:20.1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47 72 8576,'1'-6'867,"0"0"1,-1 0-1,0 0 1,0 0-1,-1-7 1,-4 1 3816,4 10-4436,1 1 0,-1 0 0,0 0 1,0 0-1,0 0 0,1 0 0,-1 0 0,0 0 1,0 0-1,0 0 0,0 1 0,-1-1 0,1 0 0,0 1 1,0-1-1,0 1 0,-1-1 0,1 1 0,-2-1 1,3 1-193,-1 0 1,1 1 0,-1-1 0,1 0-1,0 0 1,-1 1 0,1-1 0,-1 0-1,1 1 1,0-1 0,-1 0 0,1 1-1,0-1 1,-1 1 0,1-1-1,0 0 1,-1 1 0,1-1 0,0 1-1,0-1 1,0 1 0,0-1 0,-1 1-1,1 0 1,-5 20 445,5-17-470,-3 18 195,-1 34-1,4 127 505,16 257 266,22-116-767,-35-303-220,0-2-2,21 120 58,12-12 8,-32-114-68,15 44 24,39 80-1,-39-101-49,1-2 0,1 0 0,27 32 0,-40-56-240,1 0 1,0 0-1,0-1 0,1 0 1,0 0-1,0-1 0,1-1 1,0 1-1,1-2 0,0 0 1,0 0-1,14 4 0,-15-7-779,0 0 0,0 0-1,0-1 1,0 0 0,1-1-1,-1-1 1,20-1 0,-21-1-680,0 0 1,1-2-1,10-4 0,-19 7 1527,46-18-5402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7:20.6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79 98 9728,'-32'-6'3205,"21"1"-1786,-7-7-1,17 10-1186,-1 1 1,0-1-1,1 0 0,0 0 0,-1 0 0,1 0 1,0 0-1,0 0 0,0 0 0,0 0 0,0-1 1,1 1-1,-1 0 0,1-1 0,-1 1 0,1 0 1,0-1-1,0 1 0,0 0 0,0-1 0,0 1 1,1 0-1,-1-1 0,1 1 0,1-4 0,-2 5-185,1 0-1,0 0 0,-1 0 0,1 0 0,0 0 1,0 0-1,0 1 0,0-1 0,0 0 1,0 0-1,0 1 0,0-1 0,0 0 0,0 1 1,0-1-1,0 1 0,1 0 0,-1-1 1,0 1-1,0 0 0,1 0 0,-1 0 0,0 0 1,0 0-1,0 0 0,2 0 0,1 1 110,0 0-1,-1 0 0,1 0 1,-1 1-1,0-1 0,1 1 1,3 2-1,-7-4-147,6 4 250,0 0 0,0 0 0,8 8 0,-7-5-117,26 25 602,39 48 0,165 266 542,-203-287-1169,32 78 1,6 64-52,-3 43-733,-56-185-1337,-4 0 1,4 75-1,-12-115-63,-2-1 0,0 1 0,-5 22 0,1-6-2758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7:23.8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12 8448,'-9'-11'12538,"11"22"-9029,16 44-1685,48 167-251,-8-10-767,54 177 351,-84-302-971,21 54 76,-23-68-303,-14-23-2926,-11-41 1006,-1-7 836,0-1 0,1 1 0,-1 0 0,0-1 1,0 1-1,1-1 0,-1 1 0,2 3 0,3 3-4357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17:14.2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 1 7680,'-11'7'11045,"23"1"-9051,10-1-1474,1-1-1,0-2 1,0 0-1,0-2 0,28 0 1,116-12-191,-93 0-202,-45 4-513,57-1-1,-86 7 328,1 0 0,0 0 0,-1 0 0,1 0-1,0 0 1,-1 0 0,1 0 0,-1 0 0,1 0-1,0 1 1,-1-1 0,1 0 0,0 0 0,-1 1-1,1-1 1,-1 0 0,1 1 0,-1-1 0,2 1-1,0 10-5538,0 2-3603,2 1 4641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7:35.3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 1 10880,'-30'4'11434,"41"4"-9946,101 25 475,-95-28-1934,0-1 0,1 0 1,-1-1-1,20 0 1,73-2-101,-60-1 155,78 0-1786,-116 1-772,-11 0 2091,0-1 1,-1 0 0,1 0-1,-1 1 1,1-1 0,-1 0-1,0 1 1,1-1 0,2 3-2295,-3-2 2295,0-1 0,0 1-1,1-1 1,-1 1 0,0-1-1,0 1 1,0-1 0,0 1-1,0-1 1,0 1 0,0 0-1,0 0 1,0 6-3943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7:35.7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23 10112,'-9'3'5595,"23"-5"657,-2-1-4010,-3 2-3468,101-4 2522,172-10-709,-163 15-5992,-50 1-1963,-43-1 3123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7:36.6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41 535 8448,'-5'-10'1048,"4"7"-560,-1-1 1,0 1-1,1-1 0,0 1 1,-1-6-1,-5-11 806,3 10-207,1 0-1,0-1 1,0 1-1,1 0 1,-1-12-1,3 6-435,-1 10-322,1 0 0,0 1 0,0-1-1,0 0 1,2-8 0,1 12 74,5 7 138,3 10 78,17 29 0,-22-33-507,52 98 474,58 178-186,-17 2 6,-39-133-246,-43-118-64,2-1 0,24 37 0,-41-71-81,-1-1 0,0 0 0,1 1 0,-1-1 1,1 0-1,0 0 0,0 0 0,0 0 1,0-1-1,0 1 0,0 0 0,0-1 1,1 1-1,-1-1 0,0 0 0,1 0 1,-1 0-1,1 0 0,-1 0 0,6 0 1,-7-1-9,1 0 0,0 1 1,-1-2-1,1 1 1,0 0-1,-1 0 1,1 0-1,0-1 1,-1 1-1,1-1 1,0 1-1,-1-1 0,1 0 1,-1 0-1,1 1 1,-1-1-1,1 0 1,0-2-1,2 0 1,-1 0-1,0 0 0,0-1 0,-1 0 1,1 1-1,3-8 0,1-4-9,-1-1 0,7-27 0,-13 43 2,5-20-23,-1-1 0,-1 1 0,-1 0 0,0-30 0,-1 15-16,0-15-190,-6-62 1,-17-52-310,21 161 530,-30-165-251,-84-263 1,109 413 221,-8-23-246,-9-45 0,22 85 316,1 0-1,0 0 1,0 0 0,-1 0-1,1 0 1,0 1 0,0-1-1,0 0 1,0 0-1,0 0 1,0 0 0,0 0-1,0 0 1,0 0 0,1 0-1,-1 0 1,0 0 0,1 0-1,-1 1 1,0-1 0,1 0-1,-1 0 1,1 0 0,-1 1-1,1-1 1,0 0 0,-1 0-1,1 1 1,0-1 0,0 0-1,3 0 143,-1 0-1,0 0 0,0 1 0,1-1 0,-1 1 0,0 0 1,7 1-1,1-1-186,59 0 562,257-7 399,41 0-682,36-6 90,-13-4-250,-289 11-10,187-5-1512,-286 11-3,-12 0-3409,8 0 4020,0 0 1,-1 1-1,1-1 0,-1 0 0,1 0 0,-1 1 0,1-1 0,0 1 0,-3 0 0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7:37.2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9 8576,'-9'-9'14431,"10"28"-12511,12 149 148,-10-113-1720,1 8-46,40 452 404,-41-487-2935,-2 31 0,-1-56 1403,1 4-1284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7:39.6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 3 8448,'0'0'298,"-1"0"0,0-1 1,0 1-1,0 0 1,0-1-1,0 1 0,0 0 1,0 0-1,0 0 0,0 0 1,0 0-1,0 0 0,0 0 1,0 0-1,0 1 1,0-1-1,-4 1 2560,5-1-2807,0 0 0,0 0 0,0 0 0,-1 0 0,1 0-1,0 0 1,0 0 0,0 0 0,0 0 0,0 0 0,0 0 0,0 0 0,0 0 0,0 0-1,-1 1 1,1-1 0,0 0 0,0 0 0,0 0 0,0 0 0,0 0 0,0 0-1,0 0 1,0 0 0,0 0 0,0 0 0,0 0 0,-1 0 0,1 0 0,0 0 0,0 0-1,0 1 1,0-1 0,0 0 0,0 0 0,0 0 0,0 0 0,0 0 0,0 0-1,0 0 1,0 0 0,0 0 0,0 1 0,0-1 0,0 0 0,0 0 0,0 0 0,0 0-1,0 0 1,0 0 0,0 0 0,0 0 0,0 0 0,0 1 0,0-1 0,0 0 0,0 0-1,1 0 1,-1 0 0,0 0 0,9 2 318,-1 0-1,1-1 1,0 0-1,0-1 1,0 0-1,11-1 1,14 0 214,264 1 199,-168 0-5404,-137 2 258,5-1 3304,-7 3-3105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7:39.9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 9600,'4'-5'10708,"-3"5"-10362,9 0 2111,10 4-2289,-7-1 143,1-1 0,-1 0 0,1-1 0,14-1 0,-21 0-271,321-7-792,-260 7-2765,-24 0-3275,-30 0 2451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7:41.7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56 6656,'-4'-24'7813,"3"20"-6951,0-1 0,0 1-1,0 0 1,-8-11 4897,8 22-3909,1 19-2338,1-9 1040,1 36-202,2-1 1,20 92 0,40 103 89,-39-160-199,26 74 136,-37-122-328,83 256 367,-79-226-1018,-18-68 464,0 0 0,1 0 0,-1 0 0,0 0-1,0 0 1,0 0 0,0 0 0,0 0 0,0 1 0,0-1 0,0 0 0,0 0 0,-1 1 0,1-1-219,-1 0 1,1 0-1,-1 0 0,0 0 1,1 0-1,-1-1 0,0 1 1,1 0-1,-1 0 0,0-1 1,0 1-1,0 0 0,0-1 0,0 1 1,0-1-1,0 1 0,0-1 1,0 1-1,-1-1 0,-7 3-5306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8:22.5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584 931 3584,'-20'-69'1819,"-7"0"1439,12 27-1045,-15-72 0,15 52 246,9 43-937,6 19-1496,0 0-1,0 0 1,0 0 0,0 0 0,0 0-1,0 0 1,0 0 0,0 0 0,0 0 0,0 0-1,-1 0 1,1 1 0,0-1 0,0 0-1,0 0 1,0 0 0,0 0 0,0 0-1,0 0 1,0 0 0,0 0 0,0 0-1,0 0 1,0 0 0,0 0 0,0 0 0,0 0-1,0 0 1,0 0 0,0 0 0,-1 0-1,1 0 1,0 0 0,0 0 0,0 0-1,0 0 1,0 0 0,0 0 0,0 0 0,0 0-1,0 0 1,0 0 0,2 34 1034,-1-18-1049,10 113 1088,-10-122-1063,29 225 755,56 281-109,-16-105-74,-49-281-384,1 10 21,58 366 460,-50-332-343,-28-154-297,5 26 28,-6-40-91,0 0 0,0 1-1,0-1 1,0 0 0,1 1 0,-1-1 0,1 0 0,0 0-1,3 3 1,-4-5-7,1 1-1,-1-1 1,1 0 0,-1 0-1,1-1 1,0 1-1,-1 0 1,1-1-1,0 1 1,0-1-1,0 1 1,-1-1 0,1 0-1,0 1 1,0-1-1,0 0 1,0 0-1,-1-1 1,1 1 0,2-1-1,5 0 7,0-2 0,14-4 0,-22 7-2,29-11 25,58-10 0,-16 5-50,241-60 47,6-14 243,-299 84-283,443-139 670,-457 144-599,0-1 0,-1 0 0,1-1 0,-1 1 0,0-1-1,5-3 1,-7 4-38,-1 0 0,0 0-1,0 0 1,0-1 0,0 1-1,0-1 1,-1 1 0,1-1-1,-1 1 1,1-1 0,-1 0-1,0 0 1,1-4 0,0-3-10,0 0 1,-1 0 0,0-1 0,0 1 0,-1 0 0,-1-1 0,-1-13-1,-19-74 22,10 56 11,-17-101-9,15 65-72,-134-605-1268,-95-163 6,200 709 1225,31 103 62,-17-60 63,-50-110 1,77 201-38,-2-2-5,1 0-1,0 0 1,-1 0 0,0 1 0,-6-8-1,8 11 3,0 0 0,0 0 0,0 1 0,0-1 0,0 0 0,-1 0 0,1 1 0,0-1 0,0 0 0,0 1 0,-1 0 0,1-1 0,0 1 0,-1 0 0,1-1 0,0 1 0,-1 0 0,1 0 0,-1 0 0,1 0 0,0 0 0,-1 1 0,1-1 0,0 0 0,-1 1 0,1-1 0,0 1 0,-2 0 0,-69 37 689,8-7-300,-239 107 356,2-38-593,75-27-270,12 12-675,-44 54-2886,159-78 155,12-22-1711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58:10.8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 1 7552,'0'0'269,"-1"-1"0,0 1 0,0 0 0,0 0 0,0 0 0,1 0 0,-1 0 0,0 0 0,0 0 0,0 1 0,0-1 0,1 0 0,-1 0 0,0 1 0,0-1 0,1 0 0,-1 1 0,0-1 0,0 1 0,1-1 0,-1 1 0,1-1 0,-1 1 0,0-1 0,1 1 1,-2 1 1247,56-1 5152,54 1-5445,194-2 322,-301 0-1690,13 0-12229,-2 0 8059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58:11.3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39 7296,'-10'12'10414,"17"-9"-6258,7 0-3664,0-2-1,0 1 1,17-2-1,7 1 2,-12-1-248,0-1 1,0-1 0,28-6 0,-34 4-173,11-1 99,-14 2-197,1 0-1,23 0 1,-38 2-657,0 1 0,1-1 0,-1 0 0,0-1 0,-1 1 0,1 0 0,0-1 0,0 1 0,0-1 0,4-4 0,-3 3-723,14-8-3517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17:14.6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 24 10624,'-1'-3'1330,"-8"-12"1339,2 10 3171,7 14-4320,2 6-1104,0 0 0,0 0 0,1 0 0,1-1-1,10 25 1,3 9 65,93 368 439,-101-380-933,-6-24-152,0 3-153,0-1 0,2 0-1,0 0 1,0 0 0,8 13-1,-13-27 214,0 0 0,1 0 0,-1 0 0,0 1 0,0-1 0,0 0-1,1 0 1,-1 0 0,0 0 0,0 0 0,0 0 0,1 1 0,-1-1 0,0 0-1,0 0 1,1 0 0,-1 0 0,0 0 0,0 0 0,1 0 0,-1 0 0,0 0 0,0 0-1,1 0 1,-1 0 0,0 0 0,0 0 0,1 0 0,-1-1 0,0 1 0,0 0-1,1 0 1,-1 0 0,0 0 0,0 0 0,0 0 0,1-1 0,-1 1 0,0 0-1,0 0 1,0 0 0,0-1 0,1 1 0,-1 0 0,0 0 0,0-1 0,0 1 0,0 0-1,0 0 1,0 0 0,0-1 0,10-17-4195,-8 14 3437,10-20-3563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58:12.4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40 1193 8576,'-3'6'1544,"3"-5"-1350,-1 0 1,1-1-1,0 1 0,-1 0 0,1-1 1,0 1-1,0 0 0,-1-1 0,1 1 1,0 0-1,0 0 0,0-1 0,0 1 1,0 0-1,1 5 4510,0-5-4568,-1-1 1,0 1-1,0 0 0,0 0 1,1-1-1,-1 1 0,0 0 1,1 0-1,-1-1 0,0 1 1,1 0-1,-1-1 0,1 1 1,-1 0-1,1-1 0,0 1 1,-1-1-1,1 1 0,0-1 1,-1 1-1,1-1 0,0 0 1,-1 1-1,1-1 0,0 0 1,0 1-1,0-1 0,1 0 1,0 1 84,1-1 1,-1 1 0,1-1 0,0 0 0,-1 0-1,1 0 1,5 0 0,-2-2-82,-1 0 0,1 0 0,-1-1-1,1 0 1,-1 0 0,0 0 0,0 0 0,0-1 0,0 0 0,7-8-1,0-1-42,0 0 0,14-23 0,12-24 140,-2-1-1,39-95 1,-68 137-215,-1-1 1,-1 1 0,6-38 0,-3-63 40,-7 85-69,-2 1 1,-1-1-1,-10-46 0,7 57 14,-2 0 1,0 1-1,-1 0 0,-2 0 1,-19-34-1,-115-166-605,141 220 585,1-1 0,-1 1 1,0 1-1,1-1 1,-1 0-1,0 1 1,-1-1-1,1 1 1,0 0-1,-1 0 0,-6-3 1,7 4 5,1 1 0,-1-1 0,0 1 0,1-1 0,-1 1 0,0 0 0,0 0 0,1 0 1,-1 1-1,0-1 0,0 1 0,1-1 0,-1 1 0,1 0 0,-1 0 0,1 0 0,-5 2 0,3-1-2,0 1 0,1-1 0,-1 0 0,0 1 0,1 0 0,-1 0 0,1 0 0,0 0 0,0 1 0,0-1 0,1 1 0,-1 0 0,1 0 0,0 0 0,0 0 0,0 0 0,1 0 0,-1 0 0,1 0 0,0 1 0,-1 5 0,1 8-13,1 1 0,3 35-1,-1-33 22,25 184 166,-11-99-60,12 72-31,8-1 0,78 226-1,12-92 57,21-13 117,-146-296-249,43 76-72,-38-68 65,1-1-1,0 0 1,0 0 0,1-1 0,14 12 0,-21-19 8,0 0 0,0 0 0,0-1 0,0 1 0,1 0 0,-1 0 0,0-1 0,1 1 0,-1-1 0,0 1 0,1-1 0,-1 0 0,0 1 0,1-1 0,-1 0 0,3 0 0,-3 0 0,0-1 0,0 1 0,0-1 0,1 1 0,-1-1 0,0 0 0,0 1 0,0-1 0,0 0 0,0 0 0,0 1 0,0-1 0,-1 0 0,1 0 0,0 0 0,0 0 0,-1 0 0,2-3 0,1-2 7,0 0-1,-1-1 0,0 1 1,0-1-1,0 1 0,-1-1 1,1-12-1,-2-50 29,-1 28-102,-3-1 1,-1 1 0,-20-73 0,20 98 48,-1 0 0,0 1 0,-2 0-1,0 0 1,-10-15 0,11 20 8,-1 1-1,0 0 0,0 0 1,-1 0-1,0 1 0,-1 1 1,-19-13-1,8 11 100,17 8-49,1 0 0,-1 0 1,1-1-1,0 0 0,-5-2 1,8 3-42,0 1 0,-1 0 0,1 0 0,0 0 0,0 0 0,0-1 0,0 1 0,0 0 0,0 0 1,0 0-1,0 0 0,0-1 0,0 1 0,0 0 0,0 0 0,0 0 0,0 0 0,0-1 0,0 1 1,0 0-1,0 0 0,0 0 0,0 0 0,0-1 0,0 1 0,0 0 0,0 0 0,1 0 0,-1 0 0,0-1 1,0 1-1,0 0 0,0 0 0,0 0 0,0 0 0,0 0 0,1 0 0,-1-1 0,0 1 0,0 0 1,0 0-1,0 0 0,1 0 0,-1 0 0,0 0 0,0 0 0,0 0 0,1 0 0,8-4-13,-9 4 14,11-4 142,0-1 0,0 0 1,0-1-1,-1 0 0,0-1 0,0 0 0,15-15 1,-10 7-74,0-1-1,-1 0 1,17-27 0,-22 27-333,0 0 0,6-19 1,-7 18-3286,15-27 1,-13 31-398,5 2-1083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58:13.1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95 18 8576,'0'-2'325,"-1"1"1,1 0 0,-1 0-1,0 0 1,1 0 0,-1 0 0,0 1-1,0-1 1,0 0 0,0 0-1,0 0 1,0 1 0,0-1-1,0 0 1,0 1 0,0-1-1,0 1 1,0-1 0,0 1-1,-1 0 1,1 0 0,0-1 0,0 1-1,0 0 1,-1 0 0,1 0-1,0 0 1,0 0 0,0 0-1,-2 1 1,1-1-88,0 1 1,-1 0-1,1 0 1,0 0-1,0 0 0,0 0 1,1 0-1,-1 0 1,0 1-1,0-1 0,1 1 1,-1-1-1,1 1 0,-1-1 1,1 1-1,-2 3 1,-2 4 43,1 1 0,0 0 0,0 0 0,1 0 0,1 0 0,-1 0 0,0 15 0,0 77 298,4-73-419,0 76 274,30 196-1,-18-229-235,4 1-1,3-2 1,44 103 0,-27-88-62,5-3 1,3-1 0,4-2-1,75 94 1,-120-168-151,25 26-13,-26-29 23,0 0 1,0-1 0,0 0 0,0 1 0,1-1 0,-1 0-1,0-1 1,7 3 0,-8-3-11,-1-1 0,0 0 0,0 0-1,1 0 1,-1 0 0,0 0 0,1 0 0,-1 0-1,0 0 1,0 0 0,1-1 0,-1 1 0,0 0-1,0-1 1,0 1 0,0-1 0,1 1 0,-1-1 0,0 0-1,0 0 1,0 1 0,0-1 0,0 0 0,0 0-1,-1 0 1,1 0 0,0 0 0,0 0 0,-1 0-1,2-2 1,1-4-534,1 0 1,-1 0-1,4-14 0,-3 9-761,-2 6 699,-1 2-308,1-1 1,-1 1-1,1-1 0,0 1 1,1-1-1,-1 1 0,1 0 0,0 0 1,0 0-1,4-3 0,9-5-3797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58:17.5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210 47 6656,'-9'-5'8796,"-36"-24"-5107,42 28-3551,1-1 0,0 1 0,0 0 0,-1-1 0,1 1 0,-1 0 0,1 1 0,-1-1 0,1 0 0,-1 1 0,0-1 0,1 1 0,-1 0 1,0 0-1,1 0 0,-1 0 0,-3 1 0,3 0-48,0 0 0,0 0 1,0 1-1,0-1 0,0 1 0,0-1 1,0 1-1,1 0 0,-1 0 0,1 0 1,-1 1-1,-1 2 0,-3 3 0,1 1 0,0 0 0,0 0 0,1 1 0,1-1 0,-1 1 0,-3 15 0,2-1-79,1 1 0,0-1 0,2 1-1,0 39 1,5-16 8,10 66-1,-10-99 14,1 0 0,0 0 0,1 0 1,1-1-1,0 0 0,11 20 0,-13-27-7,1-1-1,1 0 1,-1 0 0,1-1-1,-1 0 1,2 1-1,-1-2 1,0 1-1,1 0 1,0-1 0,0 0-1,0-1 1,1 1-1,-1-1 1,11 3 0,-10-4 6,-1 0 1,1-1-1,0 1 1,0-1 0,-1-1-1,1 0 1,0 0 0,0 0-1,-1 0 1,1-1-1,0-1 1,0 1 0,-1-1-1,1 0 1,10-5-1,-9 3 9,-1 0-1,0-1 1,0 0-1,0 0 1,-1-1-1,0 0 1,0 0-1,0 0 0,-1-1 1,1 0-1,-2 0 1,6-10-1,-2 1-5,0-1 0,-2 0 0,0 0 0,0-1 0,-2 1 1,0-1-1,-1 0 0,-1-1 0,-1 1 0,-1 0 0,0 0 0,-5-33 0,4 44-8,-2-1 1,1 0-1,-1 0 0,0 1 1,-4-9-1,5 13 11,-1-1 0,1 1 0,-1 0 0,1-1 0,-1 1 0,0 0 0,0 1 0,0-1 0,-1 0 0,1 1 1,-6-3-1,8 4-39,1 1 1,0 0 0,0 0 0,0 0 0,-1-1 0,1 1-1,0 0 1,0 0 0,-1 0 0,1 0 0,0-1 0,0 1-1,-1 0 1,1 0 0,0 0 0,-1 0 0,1 0-1,0 0 1,0 0 0,-1 0 0,1 0 0,0 0 0,-1 0-1,1 0 1,0 0 0,-1 0 0,1 0 0,0 0 0,0 0-1,-1 1 1,1-1 0,0 0 0,0 0 0,-1 0 0,1 0-1,0 1 1,0-1 0,-1 0 0,1 0 0,0 0 0,0 1-1,0-1 1,0 0 0,-1 0 0,1 1 0,0-1 0,0 0-1,0 0 1,0 1 0,0-1 0,0 0 0,0 1 0,-1-1-1,1 1 1,1 1 4,-1-1 0,0 1 0,0 0 0,1 0 0,-1 0 0,1-1 0,-1 1 0,2 3 0,9 14-49,15 22 0,6 7-54,-12-12 68,11 19 37,47 64 1,27 8 86,-4-7-8,-90-106-72,116 157 284,-100-131 40,-2 2 1,27 60-1,-48-92-258,0 0-1,0 0 1,-1 1 0,-1-1-1,1 1 1,-2-1 0,1 1-1,-1 18 1,-2-23-67,0 0 0,0 0 0,0 0 0,-1 0 0,1 0 0,-2 0 0,1 0 0,0-1 0,-1 1 0,0-1 0,-1 0 0,1 0 0,-1 0 0,0 0 0,0 0-1,-7 5 1,-4 2-61,-1 1 0,-1-2-1,1-1 1,-2 0 0,0-1-1,0 0 1,0-2 0,-28 8-1,20-8-151,-1-2-1,1 0 0,-1-2 1,0-1-1,-46-3 0,70 1 156,0 0 1,0 0-1,1 0 0,-1-1 0,0 0 0,0 1 0,0-1 1,0 0-1,1 0 0,-1-1 0,0 1 0,1-1 0,-1 1 1,-3-4-1,4 3 3,1 0 1,0 0 0,-1 0 0,1 0-1,0 0 1,0 0 0,0 0-1,1 0 1,-1-1 0,1 1 0,-1 0-1,1 0 1,-1-1 0,1 1 0,0 0-1,0-1 1,0 1 0,1 0 0,0-3-1,24-116-286,-12 68 244,10-42-267,5 2 0,3 0-1,87-173 1,-105 241-1535,2 0 0,32-42 0,-44 64 749,0 1-1,-1-1 1,1 0-1,1 1 1,-1-1-1,0 1 0,0 0 1,8-3-1,2-2-3382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58:18.2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60 6 7296,'0'0'94,"0"0"-1,0-1 1,0 1 0,0 0 0,0 0-1,0 0 1,0-1 0,0 1 0,0 0-1,0 0 1,0 0 0,0 0 0,0-1-1,0 1 1,0 0 0,-1 0 0,1 0-1,0 0 1,0-1 0,0 1 0,0 0-1,0 0 1,-1 0 0,1 0 0,0 0-1,0 0 1,0-1 0,0 1 0,-1 0-1,1 0 1,0 0 0,0 0 0,0 0-1,-1 0 1,1 0 0,0 0 0,0 0-1,0 0 1,0 0 0,-1 0 0,-11 3 3019,10-1-2599,-1-1 0,0 1 0,1-1 0,-1 1-1,1 0 1,-3 2 0,2 1-291,0 0 1,0 0-1,1 1 0,0-1 1,0 0-1,0 1 0,1-1 1,0 1-1,0-1 0,-1 11 1,2 6 196,2 30 1,-2-51-391,5 44 483,1-1 0,3 0 0,22 67 0,57 123 212,-75-203-665,140 303 703,-151-329-752,13 25 61,29 44 0,-38-65-69,0-2 1,0 1 0,1-1 0,0 0-1,0 0 1,1-1 0,0 0-1,0 0 1,17 9 0,-15-11-47,0 0 0,0 0 0,20 5 0,-26-9-275,0 1-1,0-1 1,0 0 0,1 0 0,4-1-1,-5 1-547,0-1 0,0 0 0,0 0 0,-1-1 0,1 1 0,4-3 0,4-3-4024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58:18.6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 7040,'0'0'207,"0"-1"1,0 1-1,0-1 1,1 1 0,-1-1-1,0 1 1,0-1-1,0 0 1,1 1-1,-1-1 1,0 1-1,1-1 1,-1 1 0,0 0-1,1-1 1,-1 1-1,1-1 1,-1 1-1,1 0 1,-1-1-1,1 1 1,-1 0-1,1 0 1,-1-1 0,1 1-1,0 0 1,0 0 76,0 1 1,0-1-1,0 1 0,0-1 1,0 1-1,0 0 1,0-1-1,0 1 0,0 0 1,-1 0-1,1 0 1,0-1-1,0 1 0,-1 0 1,2 2-1,3 8 267,1 1 0,-1 0 0,-1 0-1,0 0 1,-1 0 0,3 22 0,-2-11 73,16 73 1141,8 131 1,-15 141-1801,-13-211-5242,-11-173-1550,9-6 3222,-2-7 0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58:19.0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26 9984,'-5'-9'1348,"-2"-8"6847,12 26-7195,3 4-483,1 0 0,0-1 0,1 0-1,22 20 1,52 38 649,-31-29-596,-16-7-227,64 71 1,21 50-77,-18-23-229,-76-96-102,26 28-2976,-55-67 2214,-1 0-1,1 0 0,0 0 1,1 0-1,-1 0 0,0 0 1,1 0-1,0-4 0,0 7 774,0-27-3520,3-2-480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58:19.4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7296,'1'0'2368,"10"6"-1484,-1 1 0,0-1-1,-1 1 1,1 1 0,-1 0 0,-1 0 0,9 10 0,49 73 2697,-1-4-1903,-31-51-661,50 40 0,1 1 80,-67-60-800,-2 2 0,25 33-1,-24-25-126,-2 1 0,0 1 0,-2 0 1,15 52-1,-13-29 7,14 106 1,-24-95-621,-4 64 1,-2-74-2748,3-46-42,2-11 101,2-15-826,-5-12-485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58:22.5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 89 6784,'-3'-21'1976,"-6"-31"2266,9 51-3946,-1 0-1,1 0 0,0 0 1,-1 0-1,1 0 1,0 0-1,0 0 0,0 0 1,0-1-1,0 1 0,0-2 1,1 3-242,-1 0 0,0 0 0,0 0 0,0 0 0,0-1 0,1 1 0,-1 0 0,0 0 0,0 0 0,0 0 0,1 0 0,-1 0 1,0 0-1,0 0 0,0 0 0,1 0 0,-1 0 0,0 0 0,0 0 0,0 0 0,1 0 0,-1 0 0,0 0 0,0 0 0,0 1 0,0-1 0,1 0 0,-1 0 0,0 0 0,0 0 0,0 0 0,0 0 0,1 0 1,-1 1-1,0-1 0,0 0 0,0 0 0,0 0 0,4 4 199,0 0 0,0 1 0,-1-1-1,4 7 1,94 171 2387,-97-175-2554,29 64 842,32 98 1,-30-72-424,237 717 1554,-247-712-1960,-4 1 1,12 183-1,-27-72-4386,-14-228-7558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58:23.2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 3 8960,'-1'-1'228,"1"1"0,-1 0 1,1 0-1,-1 0 0,1-1 0,-1 1 1,0 0-1,1 0 0,-1 0 0,1 0 1,-1 0-1,1 0 0,-1 0 0,0 0 1,1 0-1,-1 0 0,1 0 1,-1 0-1,1 0 0,-1 1 0,1-1 1,-1 0-1,1 0 0,-1 1 0,0-1 1,1 1 40,0-1 0,-1 1 1,1-1-1,0 1 1,0 0-1,0-1 1,0 1-1,0-1 1,0 1-1,0-1 0,0 1 1,0-1-1,0 1 1,0 0-1,0-1 1,0 1-1,0-1 0,1 1 1,-1-1-1,0 1 1,1 0-1,10 15 3546,-10-14-3865,1-1-1,-1 1 1,1-1-1,0 1 1,0-1 0,0 0-1,2 1 1,13 5 293,0-1-1,0-1 1,1-1 0,-1-1 0,30 3 0,95-5-380,-73-2-378,-56 0-77,-7 1-507,0 0 1,0 0-1,9 1 1,-9 3-1388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58:23.6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18 142 9984,'-17'15'4512,"21"-15"-2720,1 0 191,3-4-543,5-3-96,9-5-736,8-3-224,3 0-224,6-5-128,4 2 0,0 3-1024,-2-1-448,-2 1-1376,0 5-543,-2 1-1281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17:15.2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57 3840,'-10'-14'6354,"9"10"-5614,-1 0 0,1-1 0,0 1-1,0 0 1,1 0 0,-1 0 0,1-1 0,0-4 0,0 13-223,1-1 1,0 0-1,0 0 1,0 1-1,2 4 0,3 9 517,12 73 1521,-11-51-2214,20 62 1,-21-82-363,12 29 25,-16-44-9,0 0 0,0 0 1,1 0-1,-1-1 0,1 1 0,0-1 1,0 0-1,0 0 0,4 4 1,-5-6 6,0 0 1,0 1 0,0-1 0,0-1-1,1 1 1,-1 0 0,0 0-1,0-1 1,1 1 0,-1-1 0,0 0-1,0 0 1,1 0 0,-1 0-1,0 0 1,1 0 0,-1-1 0,0 1-1,1-1 1,-1 1 0,0-1 0,0 0-1,0 0 1,0 0 0,0 0-1,0 0 1,0-1 0,3-2 0,4-3-40,0-1 1,0-1-1,-1 1 1,9-12 0,-15 17-16,27-32-2048,-7 13-2125,-12 15 828,6 2-2059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58:24.6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98 1233 8320,'-22'23'7386,"22"-23"-7269,0 0-1,0 1 1,-1-1-1,1 0 1,0 0-1,0 0 1,0 0-1,-1 0 1,1 0-1,0 0 1,0 0-1,0 0 1,-1 0-1,1 1 1,0-1-1,0 0 0,0 0 1,0 0-1,-1 0 1,1 1-1,0-1 1,0 0-1,0 0 1,0 0-1,0 1 1,0-1-1,-1 0 1,1 0-1,0 0 1,0 1-1,0-1 1,0 0-1,0 0 1,0 1-1,0-1 1,0 0-1,0 0 1,0 0-1,0 1 1,0-1-1,0 0 1,1 0-1,-1 1 1,0-1-1,0 0 1,0 0-1,0 1 1,5 9 264,-3-8-272,0 0-1,0-1 0,0 1 1,0-1-1,1 1 0,-1-1 0,1 0 1,-1 0-1,0 0 0,1 0 1,0 0-1,4 0 0,34 4 749,-41-5-844,14 1 60,-1-1 0,0-1-1,0 0 1,0-1 0,0 0 0,0-1 0,0 0 0,0-2 0,-1 1 0,0-1 0,0-1 0,0 0 0,0-1 0,-1 0 0,0-1 0,-1 0 0,0 0 0,0-1 0,-1-1 0,0 1 0,0-2 0,-1 1 0,-1-1 0,10-17 0,-5 5-35,-1 0 1,-1 0 0,-1-1-1,-1 0 1,-1-1 0,-1 0-1,5-49 1,-9 30-5,-2 0 0,-1 0 0,-3 1 0,-1-1 0,-2 0 0,-2 1 0,-29-79 0,28 98-105,-2 1 1,0 0-1,-2 1 1,0 1-1,-26-29 1,-95-87-380,67 72 443,51 47 37,4 4-36,0 1 0,-1 1 0,0 0 0,-21-13 0,34 24 5,0 0 1,0 1-1,0-1 1,1 1-1,-1-1 1,0 1-1,0 0 0,0-1 1,0 1-1,0 0 1,0 0-1,1 0 1,-1-1-1,0 1 1,0 0-1,0 0 0,0 0 1,0 1-1,0-1 1,0 0-1,0 0 1,0 0-1,0 1 1,0-1-1,0 0 0,1 1 1,-1-1-1,0 1 1,0-1-1,0 1 1,1-1-1,-1 1 1,0 0-1,1-1 0,-1 1 1,0 0-1,1-1 1,-1 1-1,1 0 1,-1 0-1,1 0 1,0 0-1,-1 0 0,-1 5-22,0-1 0,1 0 0,0 0 0,0 1 0,1-1-1,-1 11 1,3 11 21,1-1 1,10 47-1,4-5 69,36 96 0,43 67-39,-47-115-14,49 133-9,3 5 30,17-5 37,-62-147-53,5-2 1,106 132 0,-150-211-54,1-1 1,1 0 0,1-2 0,39 29 0,-57-45 21,1 0 0,0 0 0,0 0 0,0-1 0,0 0 0,0 1 0,0-1 0,0 0 0,0-1 0,1 1 1,5 0-1,-7-1 7,-1 0 1,0 0 0,1 0 0,-1-1-1,0 1 1,1-1 0,-1 1 0,0-1-1,1 1 1,-1-1 0,0 0 0,0 1-1,0-1 1,0 0 0,0 0 0,0 0-1,0 0 1,0 0 0,0 0 0,0 0 0,0 0-1,-1 0 1,1-1 0,0 1 0,-1 0-1,1 0 1,-1-1 0,1-2 0,0-1-19,0 0 1,0 0 0,-1 0 0,1 0 0,-1 0 0,-1-1-1,1 1 1,-1 0 0,0 0 0,0 0 0,-3-9-1,-4-7-121,-15-28 0,15 33 64,-19-35-375,-1 2 0,-47-59 0,56 84 255,-1 2-1,-39-36 1,44 45 166,-1 1 0,0 1 0,-1 0 0,0 1-1,-21-9 1,18 13 8,17 6 4,0-1 0,1 0 0,-1 0 0,0 0 0,0 0 0,0 0 0,-4-4 0,7 5 23,0 0 0,0-1 0,0 1 0,0-1 0,0 1 0,0 0 0,0-1 1,0 1-1,0-1 0,0 1 0,1 0 0,-1-1 0,0 1 0,0 0 0,0-1 0,1 1 1,-1 0-1,0-1 0,0 1 0,1 0 0,-1-1 0,0 1 0,1 0 0,-1 0 0,0-1 1,1 1-1,-1 0 0,0 0 0,1 0 0,1-2 40,15-11 271,1 1-1,0 0 1,28-13 0,25-16 36,-46 24-618,-1-1 0,-1-1 0,-1-1 0,0-1 0,-2-1 0,0-1 0,21-33 0,-19 20-1680,20-28-5166,-22 42 2732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58:25.0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53 22 9344,'-2'-2'630,"0"-1"-128,-1 1 1,1-1 0,-1 1-1,0 0 1,-3-3 0,5 5-385,1-1 0,-1 1 0,1 0 0,-1-1 0,1 1 0,-1 0 0,0 0 0,1 0 0,-1 0 0,1-1 0,-1 1 0,1 0 0,-1 0 0,0 0 0,1 0 0,-1 0 0,1 0 0,-1 1 0,0-1 0,1 0 0,-1 0 0,1 0 0,-1 0 0,1 1 0,-1-1 0,1 0 0,-1 1 0,1-1 0,-1 0 0,1 1 0,-1-1 0,1 0 0,-1 1 0,1-1 0,0 1 0,-1-1 0,1 1 0,0-1 0,-1 1 0,1-1 0,0 2 0,-2 3 177,0 0-1,0 1 0,1-1 1,-1 0-1,1 1 1,1-1-1,-1 1 0,1 9 1,1 4 287,5 26-1,6 19 345,28 80 0,33 64 504,-29-87-925,43 122 112,16-7-402,-65-161-544,3-2 1,4-1-1,3-3 1,105 118-1,-137-170-421,1 0 1,1-1-1,1-1 0,28 18 0,-44-31 369,2 1 0,-1-1 0,0 0 0,0 0 0,1-1 0,-1 1 0,0-1 0,1 0 1,0 0-1,-1-1 0,1 1 0,-1-1 0,1 0 0,0 0 0,-1-1 0,1 1 0,0-1 0,-1 0 0,1 0 0,7-4 0,0 0-1984,20-14 0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58:25.7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33 9088,'-7'-19'2981,"7"18"-2903,0 1-1,0 0 1,-1-1 0,1 1-1,0 0 1,0-1-1,0 1 1,0-1 0,0 1-1,0 0 1,0-1 0,0 1-1,0 0 1,0-1 0,0 1-1,0-1 1,0 1-1,0 0 1,0-1 0,1 1-1,-1 0 1,0-1 0,0 1-1,0 0 1,0-1 0,1 1-1,-1 0 1,0 0-1,0-1 1,1 1 0,-1 0-1,0 0 1,1-1 0,-1 1-1,0 0 1,1 0 0,-1 0-1,0-1 1,1 1-1,-1 0 1,0 0 0,1 0-1,-1 0 1,0 0 0,1 0-1,-1 0 1,0 0 0,1 0-1,-1 0 1,1 0-1,0 0 1,19 4 2541,0 6-1577,0 1 1,-1 1-1,-1 0 1,19 16-1,-24-18-660,11 10 148,0 2 0,38 43 0,33 57 494,-28-34-571,60 75 161,-17 8-258,-74-103-502,-3 1 0,-3 2 0,-3 1 0,31 135 0,-54-184-715,3 44 1,-7-58-25,0 0 0,-1 1 0,0-1 0,0 0 1,-1 1-1,0-1 0,-5 11 0,7-19 492,-1 1 1,1-1-1,-1 0 0,0 1 1,0-1-1,0 0 0,1 0 0,-1 0 1,0 1-1,-3 0 0,-15 8-4609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58:29.9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111 1 10112,'0'0'12330,"0"3"-11119,-5 130 2927,-13 71-3205,15-180-789,3-16-129,-25 206 232,-18-5-119,35-175-299,1-6-443,5-22-2704,10-30-11725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58:30.3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49 11264,'-5'-11'3731,"4"8"-2957,-1 0 0,1 1 0,0-1 0,0 0 0,1 0 1,-1 0-1,1 1 0,-1-6 0,1 8-729,0-1 0,0 1 0,0 0 0,0 0 1,0 0-1,-1-1 0,1 1 0,0 0 0,0 0 0,0-1 0,0 1 0,0 0 1,0 0-1,1 0 0,-1-1 0,0 1 0,0 0 0,0 0 0,0 0 0,0-1 0,0 1 1,0 0-1,0 0 0,0 0 0,0 0 0,1-1 0,-1 1 0,0 0 0,0 0 0,0 0 1,0 0-1,1 0 0,-1-1 0,0 1 0,0 0 0,0 0 0,0 0 0,1 0 1,-1 0-1,0 0 0,0 0 0,1 0 0,-1 0 0,0 0 0,0 0 0,0 0 0,1 0 1,-1 0-1,0 0 0,0 0 0,1 0 0,10 7 413,-9-6-382,100 78 1743,-77-59-1577,-2 0 0,0 2 0,36 44 1,51 85 226,-14-19-244,-33-56-846,111 102 0,-173-177 505,-1-1-1,0 1 1,1-1 0,-1 1 0,1-1-1,-1 1 1,1-1 0,-1 1 0,1-1-1,-1 0 1,1 1 0,-1-1 0,1 0 0,0 0-1,-1 1 1,1-1 0,0 0 0,-1 0-1,1 0 1,0 0 0,4-10-4733,-2 1 2251,8-11-2756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58:30.7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99 10368,'-2'0'851,"1"-1"-693,1 1 0,-1 0 1,0 0-1,1 0 0,-1 0 1,1 0-1,-1 0 1,0 0-1,1 0 0,-1 0 1,1 0-1,-1 0 1,0 0-1,1 1 0,-1-1 1,1 0-1,-1 0 1,1 0-1,-1 1 0,1-1 1,-1 0-1,1 1 0,-1-1 1,0 2 1370,6-3 1596,76-19 2026,42 1-2955,-3 2-1485,-120 17-711,20-4-65,0 0-1,29-11 0,-35 9-317,9-3-2210,0 1-3615,-13 8 2726,6 4-1243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58:31.1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0 12800,'-7'3'9045,"5"3"-6015,6 11-3643,-2-11 1673,6 23-741,3 0 1,0-2-1,2 1 0,0-1 1,2-1-1,1-1 0,34 41 0,4 3-87,-3 1 0,-3 3 0,40 81 0,-51-72-245,-16-35-588,41 67-1,-49-88-3355,-12-26 3817,-1 0-1,0 0 1,0 1-1,0-1 0,0 0 1,1 0-1,-1 1 1,0-1-1,0 0 0,1 0 1,-1 0-1,0 0 1,0 0-1,1 1 0,-1-1 1,0 0-1,0 0 1,1 0-1,-1 0 0,0 0 1,1 0-1,-1 0 1,0 0-1,0 0 0,1 0 1,-1 0-1,0 0 1,1 0-1,-1 0 0,0 0 1,0 0-1,1 0 1,-1-1-1,0 1 1,0 0-1,1 0 0,-1 0 1,0 0-1,0-1 1,1 1-1,-1 0 0,0 0 1,0 0-1,0-1 1,0 1-1,1 0 0,-1 0 1,0-1-1,0 1 1,0 0-1,0 0 0,0-1 1,0 1-1,0 0 1,1 0-1,-1-1 0,0 1 1,5-15-5193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58:34.0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 25 10112,'-13'10'10180,"22"-9"-8985,180-14 1424,-88 3-2240,125-1 69,-220 10-539,11 1-136,-17 0-61,1 0-1,-1 0 1,1 0 0,-1 0-1,1 0 1,-1 0 0,1 0-1,-1 0 1,0 1 0,1-1-1,-1 0 1,1 0 0,-1 0-1,1 1 1,-1-1-1,1 0 1,-1 0 0,0 1-1,1-1 1,-1 0 0,1 2-1,0 0-1272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58:34.3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12 149 11008,'-12'10'10090,"117"-31"-7675,35-10-1219,-30-6-399,38-11-295,-122 42-529,1 0-1,0 2 0,49-1 1,-62 5-1311,24 3-1,-3 5-5344,-22-5 1665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58:38.3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21 232 7040,'-9'-4'10988,"7"4"-10581,2 1-231,-1-1-1,1 0 0,-1 1 0,1-1 1,-1 1-1,1-1 0,-1 1 1,1 0-1,0-1 0,-1 1 1,1-1-1,0 1 0,-1 0 0,1 1 1,-1 1-196,0 0 0,0 0 0,1 1 0,-1-1 1,1 0-1,0 1 0,1 4 0,3 17 101,1 0-1,2-1 1,1 0 0,17 39-1,56 91 172,-24-49-54,107 251 265,-44-91 280,12-11 35,-29-94-820,-99-153 59,-3-4 24,1 0-1,0 0 0,0 0 0,0 0 1,0-1-1,0 1 0,0-1 1,1 1-1,0-1 0,-1 0 1,6 3-1,-8-4-29,0-1 1,1 0-1,-1 0 1,1 0-1,-1 0 0,0 0 1,1 0-1,-1 0 1,1 0-1,-1 0 0,0 0 1,1 0-1,-1 0 1,1-1-1,-1 1 0,0 0 1,1 0-1,-1 0 1,1 0-1,-1-1 1,0 1-1,1 0 0,-1 0 1,0-1-1,0 1 1,1 0-1,-1-1 0,0 1 1,0 0-1,1-1 1,-1 1-1,0 0 0,0-1 1,0 1-1,1-1 1,-1 1-1,0 0 1,0-1-1,0 1 0,0-1 1,0 1-1,0 0 1,0-1-1,0 1 0,0-1 1,0 0-1,0-24 95,0 23-87,-4-34 63,-1 0 1,-12-43-1,-28-74-195,22 81 97,-108-423 70,16 51-322,107 418 270,-52-155-52,59 178 61,-2-3-27,0 0 0,1-1 0,-1 0 0,2 1 0,-1-1 0,-1-11 0,3 17 485,2 2-173,1 0 1,-1 1-1,0-1 0,0 0 0,0 1 0,0-1 0,3 5 0,14 8 66,-18-13-315,1 0 1,0 0-1,-1-1 1,1 1-1,0-1 1,0 1-1,-1-1 1,1 0-1,0 0 1,2 1-1,-4-1 81,20 0 214,-17 1-283,-3-1-45,1 0-1,-1 0 1,1 0-1,-1 0 0,1 0 1,-1 0-1,1 0 1,-1 1-1,1-1 0,-1 0 1,1 0-1,-1 1 1,1-1-1,-1 0 1,0 1-1,1-1 0,-1 0 1,1 1-1,-1-1 1,1 1-1,0-1 8,1 1 1,-1-1-1,1 0 0,-1 1 1,1-1-1,-1 0 0,1 0 1,-1 0-1,1 0 1,1-1-1,1 1-5,427-7 218,-77 3-228,287-27 484,-250 5-738,304-31 267,-175 7 472,-506 49-478,246-9 934,-259 10-1289,-14 11-8047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17:15.6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 5 8448,'0'0'81,"0"0"0,0-1 1,0 1-1,0 0 0,0 0 1,0 0-1,0 0 0,0 0 1,0-1-1,0 1 0,0 0 0,0 0 1,0 0-1,0 0 0,0 0 1,0 0-1,0-1 0,0 1 1,0 0-1,0 0 0,-1 0 1,1 0-1,0 0 0,0 0 1,0 0-1,0-1 0,0 1 1,0 0-1,0 0 0,-1 0 0,1 0 1,0 0-1,0 0 0,0 0 1,0 0-1,0 0 0,0 0 1,-1 0-1,1 0 0,0 0 1,0 0-1,0 0 0,0 0 1,0 0-1,-1 0 0,1 0 0,0 0 1,0 0-1,0 0 0,0 0 1,0 0-1,-1 0 0,1 0 1,0 0-1,0 0 0,0 0 1,0 0-1,0 1 0,0-1 1,-7 7 3550,6 0-3148,0 0-1,1 0 0,0 0 1,0 0-1,0 0 0,1 0 0,0 0 1,3 8-1,0 9-70,12 70 410,5-1 0,53 151 0,-57-201-818,24 41 1,8 16-801,-37-75-263,-12-24 811,1 1 0,-1-1 0,1 0 0,0 0 0,-1 0 0,1 0 0,0 0 0,0 0 0,0 0 0,0 0 0,0 0 0,0 0 0,0-1 0,0 1 0,0 0 0,0-1 0,2 2 0,1-4-2291,0-4-1915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58:41.9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129 1 7808,'0'0'11418,"0"2"-10255,-5 85 3282,-12 45-3229,8-69-675,-45 221 310,32-183-955,4-47-579,17-51 405,-1 4-4112,2-7 4294,0 0 0,0 0 0,0 0 0,0 0 0,0 0 0,0 1 1,0-1-1,0 0 0,2 1-1342,-2-1 1342,0 0 0,0 0 0,1 0 1,-1 0-1,0 0 0,0 0 0,0 0 0,0 0 0,0 0 0,0 0 1,1 0-1,-1 0 0,0 0 0,0 0 0,0 0 0,0 0 0,0 0 1,0 0-1,1 0 0,-1-1 0,1 0-671,10-4-2891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58:42.4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0 9344,'-13'4'9575,"24"7"-3078,-3-3-7807,101 80 2894,-47-25-905,78 101 0,41 43 149,-132-165-691,-34-31-291,-1 1 0,24 26 0,-34-31-537,2 3-2139,-3-9 159,-2-1 2337,-1 0 0,1 0 0,-1 0 0,0 0 0,1 0 1,-1 0-1,1 0 0,-1 0 0,0 0 0,1-1 0,15-13-10195,-3-1 5996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58:42.8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81 11136,'10'-2'12126,"18"-7"-9955,-1 0-1967,148-25 1327,-91 20-1366,-63 9-295,12-1 426,-9 5-6217,10 1-8089,-13 0 9354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58:43.3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6 11520,'-2'-2'1530,"2"2"-1148,0-1 1,-1 1-1,1 0 1,-1-1-1,1 1 1,-1 0 0,1 0-1,-1-1 1,0 1-1,1 0 1,-1 0-1,1 0 1,-1 0-1,1 0 1,-1 0-1,0 0 1,0 0-1,0 0-243,1 0 0,0 1 0,-1-1 0,1 0 0,0 1-1,-1-1 1,1 0 0,0 1 0,-1-1 0,1 1-1,0-1 1,0 0 0,-1 1 0,1-1 0,0 1 0,0-1-1,0 1 1,0-1 0,0 1 0,0 0 0,-1 5-101,1 0 0,0 0 0,1 9 0,0-9 740,0 11-457,2 0 0,0-1 0,1 1 0,1-1 0,8 20 0,42 77 1261,-16-37-1027,42 123 50,-18-41-298,-33-72-120,1-1 314,-27-74-371,0 2-3443,-10-22-3948,6 9 7046,0-1 0,0 1 0,-1 0 0,1-1 0,0 1 0,0-1 0,0 0-1,3-12-5191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58:46.8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98 404 7936,'-3'0'5618,"3"-1"-5505,1 14 1397,5 17-735,1-6-23,2-1 0,0 1 1,1-2-1,15 24 1,5 13 12,82 197 670,-96-217-1323,98 302 400,-26 14-305,-8-32-78,69 169-177,-34-201 118,-85-222 79,17 32 1579,-47-100-1740,1-1 0,0 1 0,0 0 1,0-1-1,0 1 0,0-1 1,-1 0-1,1 1 0,0-1 0,0 0 1,0 1-1,0-1 0,0 0 1,0 0-1,0 0 0,2 0 1,18 1 14,-21-1-5,13 0 14,-1-2-1,1 1 1,22-8-1,38-14 281,-64 20-246,328-137 642,-114 58-254,8 19-278,-179 50-148,544-98 520,24 65-350,-537 42-143,639-26 184,-418 9 28,75-3-174,1 24 44,-193 4 899,-161-4-267,-25 0-872,0-1 121,0 1-1,0 0 0,0-1 1,0 1-1,0-1 0,0 1 0,0-1 1,-1 1-1,1-1 0,0 0 1,0 1-1,0-1 0,-1 0 0,1 0 1,0 0-1,-1 1 0,1-1 1,-1 0-1,1 0 0,-1 0 1,1 0-1,-1 0 0,0 0 0,1 0 1,-1 0-1,0 0 0,0 0 1,0-2-1,0-4-3,0 0 1,0 0-1,-3-12 1,0 2 4,-61-601-228,23 196 85,23 276 118,-7 1 1,-5 2-1,-7 0 0,-70-172 1,101 298 11,-2 0-1,0 0 1,-1 1 0,0 0 0,-2 0-1,0 1 1,0 1 0,-20-19 0,9 11 31,16 15-21,0 1 1,0 0-1,-1 1 1,-13-10 0,-40-15 61,45 22-81,0 0 0,-26-21-1,10 6 25,27 21 6,-1 0-1,1-1 0,0 2 1,-1-1-1,0 0 0,1 1 1,-1 0-1,0 0 1,1 0-1,-1 1 0,0 0 1,-9 0-1,-4 2 22,0 1-1,-20 5 0,-17 3 229,-346 27 251,-34-28-411,237-18-25,-350-2 50,-223 18-20,731-10-109,-331-8-133,240 9 238,-148 3 147,64 17-253,34-1-72,25-2 83,125-10-6,-1 1 0,-58 21-1,49-11 5,-138 49 0,4-13 101,162-49-108,0 0 0,1 2 0,0-1 0,-17 11 0,24-12-8,0 0 1,-1 0-1,2 1 0,-1-1 0,0 1 1,1 0-1,0 0 0,0 1 1,1-1-1,-6 12 0,-20 51-172,29-67 59,1-11-2559,0 7 2169,1 0 0,-1 1 0,1-1 0,0 0 1,0 0-1,0 1 0,0-1 0,0 1 1,0 0-1,1 0 0,3-3 0,29-21-5561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58:49.8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184 141 7296,'1'-19'5939,"-1"13"-5206,1 1-1,-1-1 1,0 1 0,0-1-1,-1 1 1,0-1-1,0 1 1,-2-9 0,-1 6-117,1 2 11,0 0 0,0 0 0,-7-10 0,8 14-472,1 0-1,-1 0 1,0 1 0,0-1 0,0 0-1,0 1 1,0-1 0,-1 1 0,1 0-1,0 0 1,-1 0 0,1 0 0,-4-1-1,3 2-80,1 0 0,0 0 0,0 0 0,0 0 0,-1 0 0,1 1 0,0-1 0,0 1 1,0-1-1,0 1 0,0 0 0,-3 1 0,-24 16 227,24-12-289,0-1-1,0 1 1,1 0-1,-1 0 1,1 0 0,1 0-1,-1 1 1,1 0-1,0 0 1,0 0-1,1 0 1,-2 11-1,-1 7-22,1 0 0,0 35 1,4-38-4,1 1 0,1-1 1,1 1-1,1-1 1,1 0-1,1 0 0,1 0 1,1-1-1,1 0 1,19 33-1,-25-50 7,0 0-1,0 0 0,0 0 1,1-1-1,-1 1 1,1-1-1,0 0 0,0 0 1,0 0-1,0-1 1,1 1-1,-1-1 0,1 0 1,0 0-1,-1-1 1,1 1-1,0-1 0,0 0 1,0 0-1,0-1 1,0 0-1,9 0 0,-7 0 40,0-1-1,0 1 0,0-2 1,-1 1-1,1-1 0,0 0 0,-1 0 1,1 0-1,-1-1 0,0 0 1,0-1-1,0 1 0,0-1 1,0 0-1,-1-1 0,6-5 1,-7 5 3,-1-1 1,1 1 0,-1 0 0,-1-1 0,1 0 0,-1 0 0,0 0 0,0 0-1,0 0 1,-1 0 0,1-11 0,-1-8 87,-1-38 1,0 59-119,-1-22 15,-2 0-1,0 1 1,-2-1-1,0 0 1,-16-41-1,10 48 249,5 16-193,5 3-75,1 0-1,0 1 1,0-1-1,-1 0 1,1 0-1,0 1 1,0-1-1,-1 0 1,1 1-1,0-1 1,0 0-1,0 1 1,0-1-1,-1 0 1,1 1-1,0-1 1,0 0-1,0 1 1,0-1-1,0 0 1,0 1-1,0-1 1,0 1-1,-1 9-2,1 1-1,0-1 1,1 0-1,0 0 0,4 19 1,1-5-21,13 32 0,39 80-88,-19-48 112,20 39 60,16 39 14,-63-135 11,-2 1 0,-1 0 0,7 45 0,-14-63-24,0 1-1,-1-1 0,-1 0 1,-1 1-1,0-1 0,0 0 0,-7 24 1,5-29-22,0 1 0,-1-1 1,0 0-1,-1 0 1,0 0-1,0-1 0,-1 0 1,0 0-1,0 0 0,-1-1 1,-13 12-1,9-10-65,-1-1 0,1-1-1,-1 1 1,-1-2 0,1 1-1,-1-2 1,0 0 0,-1 0 0,1-2-1,-1 1 1,0-2 0,1 0-1,-1 0 1,0-1 0,0-1 0,-1 0-1,1-1 1,1-1 0,-1 0-1,0-1 1,0 0 0,1-1 0,0-1-1,0 0 1,0-1 0,0 0-1,-21-15 1,31 19-19,-1 0 0,1-1 0,0 1 0,0-1 0,0 0 0,0 0 0,1 0 0,-1 0-1,1 0 1,0 0 0,0-1 0,0 1 0,0-1 0,1 0 0,-1 1 0,1-1 0,0 0 0,0 0 0,0 0 0,1 0 0,-1 0-1,1 0 1,0 0 0,0 0 0,0 0 0,1 0 0,-1 0 0,1 0 0,0 1 0,3-8 0,4-10-81,1 0 0,1 1 1,1 0-1,1 1 0,23-29 1,78-79-593,53-31-984,-46 63-3940,-95 78 2746,-3 5-1658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58:50.7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76 22 8320,'0'0'228,"0"-1"0,0 1 1,0-1-1,0 1 0,0-1 0,-1 1 1,1-1-1,0 1 0,0-1 0,-1 1 1,1 0-1,0-1 0,0 1 0,-1-1 1,1 1-1,-1 0 0,1-1 0,0 1 1,-1 0-1,1-1 0,-1 1 0,1 0 1,-1 0-1,1-1 0,-1 1 0,1 0 1,-1 0-1,0-1 77,0 1 0,1 0 1,-1 0-1,0-1 0,1 1 0,-1-1 0,0 1 1,1 0-1,-1-1 0,1 1 0,-1-1 0,1 0 1,-1 1-1,1-1 0,-1-1 0,1 2-229,0 0 0,-1 0 0,1 0 0,0 0 0,0-1 0,0 1 0,0 0 0,0 0 0,0 0 0,0 0 0,-1-1 0,1 1 0,0 0 0,0 0 0,0 0 0,0 0 0,-1 0 0,1 0 0,0 0 0,0 0 0,0-1 0,-1 1 0,1 0 0,0 0-1,0 0 1,0 0 0,-1 0 0,1 0 0,0 0 0,0 0 0,0 0 0,-1 0 0,1 0 0,0 0 0,0 0 0,0 1 0,-1-1 0,1 0 0,0 0 0,0 0 0,0 0 0,0 0 0,-1 0 0,1 0 0,0 0 0,0 1 0,0-1 0,0 0 0,0 0 0,-1 0 0,1 0 0,0 1 0,0-1 0,0 0 0,0 0 0,0 1 0,-9 12 1476,2 5-1260,1 1 0,0-1 1,1 1-1,1 0 1,-2 33-1,3-2-39,2 0-1,9 81 1,-4-72-120,24 273 479,20-4-104,-38-278-457,3-2 0,1 1 0,3-2 0,28 57 1,-31-76-182,2-1 0,0 0 0,2-1 0,1-1 0,2-1 0,0-1 0,45 39 0,-63-60-15,5 5-387,0-1 0,15 8 0,-20-12 134,-1-1 0,1 0 1,0 0-1,-1 0 0,1 0 0,0 0 1,0-1-1,0 1 0,0-1 1,0 0-1,0 0 0,0 0 1,0 0-1,3-1 0,23-9-5825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58:51.5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 8704,'-13'15'11349,"14"-13"-11135,0-1 0,0 1 0,1 0 0,-1-1 0,0 1 0,-1 0 0,2 3 0,9 17 506,86 118 2437,-80-117-2669,-1 1 1,-2 1-1,23 52 1,-36-75-470,27 61 619,-3 1 1,26 104-1,-28-54-284,9 129 1,-14 326-1256,-18-528 399,0-33 47,0 23-1570,5-14-2220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58:52.0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1 10496,'-7'3'12570,"17"0"-9185,1-2-4365,41-1 962,67 0 1316,-80 0-4799,1 0-3995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58:52.4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19 12544,'2'-1'1276,"0"0"1,0 0-1,1 0 1,-1 0-1,0 0 1,0 1 0,1-1-1,2 1 1,36-1 1334,-24 2-1827,46-1-467,70 0-1529,-44-8-6031,-63 4 1553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17:16.1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58 5 8320,'0'0'230,"0"-1"-1,-1 1 1,1 0 0,0-1 0,0 1 0,-1 0 0,1 0-1,0-1 1,0 1 0,-1 0 0,1 0 0,0-1 0,-1 1 0,1 0-1,0 0 1,-1 0 0,1 0 0,-1 0 0,1-1 0,0 1-1,-1 0 1,1 0 0,0 0 0,-1 0 0,1 0 0,-1 0 0,1 0-1,-1 1 1,-12 5 2711,10-3-2654,1 0 0,-1 0 0,0 0 0,1 0 0,0 0 0,-3 5 0,2-1-92,0 0-1,1 0 1,0 1 0,0-1-1,1 1 1,0-1-1,0 1 1,1 8-1,5 65 709,-3-63-725,6 42 237,18 73-1,26 55 5,-40-146-344,23 75 154,62 140 1,-89-241-199,0 0 0,1-1 1,0 0-1,16 20 0,-20-29-330,1 0-1,0 0 0,0-1 1,0 0-1,1 0 0,0 0 0,0-1 1,0 0-1,0 0 0,1 0 0,10 2 1,-16-5-25,0 0 0,0-1 0,1 1 1,-1-1-1,0 0 0,0 0 0,0 0 1,1 0-1,-1 0 0,0 0 0,0-1 0,0 1 1,0-1-1,0 1 0,0-1 0,0 0 1,0 0-1,0 0 0,0 0 0,0 0 1,0 0-1,0-1 0,1-1 0,14-12-3894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58:55.6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123 979 9088,'-15'35'4234,"9"-23"-3283,1 0 1,0 0-1,1 1 0,0-1 0,-3 27 1,6-36-809,1 1 0,0-1 0,-1 1 0,2-1 0,-1 1 0,0-1 0,1 1 0,-1-1 0,1 0 0,0 1 0,0-1 1,1 0-1,-1 0 0,1 1 0,-1-1 0,1 0 0,0 0 0,0-1 0,0 1 0,0 0 0,1-1 0,-1 1 0,1-1 1,0 0-1,0 0 0,-1 0 0,1 0 0,0-1 0,6 3 0,-6-2-39,0-1 1,1 0-1,-1 0 1,0-1-1,0 1 1,0-1-1,0 1 1,1-1-1,-1 0 1,0 0-1,0-1 1,1 1-1,-1 0 1,0-1-1,0 0 1,5-2-1,-4 1-6,1 0 1,-1-1-1,0 0 0,0 1 0,-1-1 0,1-1 0,0 1 1,-1-1-1,6-7 0,0-3 45,0-1 0,-1 0-1,-1 0 1,10-31 0,-5 10-96,-2-1 0,-1 1 0,-2-2 0,-1 1 0,0-70 1,-13-170 10,2 207-108,-17-79-1,17 126 36,-1-1 1,-1 1-1,-1 0 1,-1 1-1,-2 0 1,-22-38 0,28 53 5,0 0 0,0 1 1,-1 0-1,1 0 0,-1 0 1,-1 0-1,1 1 0,-1 0 1,-13-7-1,17 10 4,-1 1 0,1-1 0,-1 1 1,0 0-1,0 0 0,1 0 0,-1 1 0,0-1 1,0 1-1,0 0 0,0 0 0,0 0 0,0 1 0,1-1 1,-1 1-1,0 0 0,0 0 0,1 0 0,-1 0 1,0 1-1,1 0 0,-6 3 0,6-3-2,0 1-1,0-1 1,0 1 0,0 0-1,1 0 1,-1 0-1,1 0 1,0 0 0,-1 1-1,2-1 1,-1 1-1,0-1 1,-2 8 0,1-2 4,0-1 6,0 0 0,1 0 0,0 1 0,0-1 0,1 1 0,0-1 0,0 1 0,1 0 1,0-1-1,1 1 0,2 12 0,-1 0 2,5 31-24,24 98-1,-23-117 17,76 287-3,-52-210 6,55 127 0,-24-93 16,87 147 0,14-27-154,-158-257 139,-1 1 15,0 0 1,1-1-1,0 1 1,1-2-1,0 1 1,0-1-1,14 10 1,-19-14-7,1-1-1,0 1 1,-1-1 0,1 0 0,0 0-1,-1 0 1,1 0 0,0-1 0,5 2-1,-7-3-4,1 1 0,-1 0-1,1 0 1,-1 0-1,1 0 1,-1-1 0,1 1-1,-1-1 1,0 1-1,1-1 1,-1 0 0,0 1-1,0-1 1,1 0-1,-1 0 1,0 0 0,0 0-1,0 0 1,0 0-1,0 0 1,0 0 0,0-1-1,0 0 1,2-3 3,-2 1 1,1 0 0,0 0-1,-1 0 1,0-1 0,0 1-1,0-1 1,-1 1-1,1-1 1,-1 1 0,0-1-1,-1-5 1,-1-7-22,0 0 0,-1 1 0,-1-1 1,-9-22-1,3 16-48,-1 2 0,-1 0 0,-2 0 0,0 1 0,0 1 0,-23-23 0,-113-100-253,148 140 299,-1 0 1,1 0 0,0-1-1,0 1 1,0-1 0,0 1-1,-2-7 1,3 8 11,1 0 1,0 0-1,0 0 0,-1-1 1,1 1-1,0 0 0,0 0 1,0-1-1,1 1 0,-1 0 1,0 0-1,0-1 0,1 1 1,-1 0-1,0 0 0,1 0 1,-1-1-1,1 1 0,0 0 1,-1 0-1,1 0 0,0 0 1,0 0-1,1-1 0,42-41 3,-26 27 0,17-21 0,100-142-5109,-130 171 4131,0-1 1,-1 1-1,1-1 1,3-13-1,3-16-8475,-7 22 5384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58:56.1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40 4 7936,'-4'-2'10438,"-8"0"-6220,11 2-4130,0 0 0,0 0 1,0 0-1,1 0 1,-1 0-1,0 0 0,0 0 1,0 1-1,1-1 1,-1 0-1,0 0 0,0 1 1,0-1-1,1 1 0,-1-1 1,0 0-1,1 1 1,-1-1-1,0 1 0,1 0 1,-1-1-1,0 1 1,1-1-1,-1 1 0,1 0 1,0 0-1,-1-1 1,1 1-1,-1 0 0,1 0 1,0-1-1,-1 2 1,0 6-16,1 0 1,0 0 0,0 0 0,1 0-1,1 7 1,42 200 817,2-18-305,-23-95-426,39 109 0,-41-156-335,2-1 0,2-1 0,3-1 0,1-2 0,45 58 0,-64-96-250,1 0 0,0-1 0,13 12-1,-21-20 165,0-1-1,1 0 0,-1 1 1,0-1-1,1 0 0,-1-1 1,1 1-1,0 0 0,0-1 1,-1 0-1,1 0 0,0 0 0,0-1 1,0 1-1,0-1 0,8 0 1,-10-1-84,0 1 1,0-1 0,0 1 0,1-1-1,-1 0 1,0 0 0,0 0-1,0 0 1,0 0 0,0-1 0,-1 1-1,1-1 1,0 1 0,-1-1-1,1 1 1,-1-1 0,3-3 0,-2 3-83,15-18-4186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58:56.5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22 8448,'-9'-22'10895,"10"23"-10783,-1-1-1,1 1 0,-1-1 0,0 1 1,1-1-1,-1 1 0,0 0 1,1-1-1,-1 1 0,0-1 0,0 1 1,1 0-1,-1-1 0,0 1 0,0 0 1,0 0-1,0-1 0,0 1 0,0 0 1,1 6 302,36 236 2498,-22-78-2437,-12-120-406,4 181-161,-6-73-4061,-1-149 3679,-1 30-2116,1-33 2288,0 0-1,0 1 1,-1-1 0,1 0 0,0 0-1,0 1 1,-1-1 0,1 0 0,-1 0-1,1 0 1,-1 0 0,0 1 0,1-1-1,-1 0 1,0 0 0,1 0 0,-1-1-1,0 1 1,-2 2 0,-5 1-3527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58:56.9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40 9728,'-17'-39'5760,"23"45"-1083,12 12-3142,-4-4-1172,93 81 1550,-52-50-1298,-36-26-472,0 0 0,-1 1 1,-1 1-1,21 34 0,-10-15-59,23 31-592,4-1-1,68 67 1,-110-124-12,-2-2-672,0 0 0,1-1 0,0 0 0,16 10 0,-21-19-1448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58:57.2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2 8704,'-4'0'3915,"12"-1"-1767,-6 1-1869,0 0 0,0 0 0,0 0 0,0 1 0,0-1 0,0 1 0,0-1 0,0 1 0,0 0 0,0 0 0,0 0 0,2 1 0,2 3 149,2 1 256,0 0 0,13 15 0,41 59 767,-53-67-1217,170 230 2513,-150-206-2339,31 56 0,11 43 44,-71-136-451,105 238 586,-63-112-2795,-12 1-6421,-26-104 3632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59:01.7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262 271 4224,'2'-4'821,"-1"-1"0,0 0 1,0 0-1,0 0 0,-1 0 0,0 0 0,0 0 1,0 1-1,0-1 0,-1 0 0,-2-7 1,-1-5 1249,-14-30 0,9 25-1173,5 10-409,0 1-1,-2-1 0,1 1 1,-1 1-1,-1-1 0,0 1 0,0 0 1,-11-10-1,17 19-445,0-1 0,-1 1 0,1 0 0,0 0-1,-1 0 1,1 1 0,-1-1 0,1 0 0,-1 0 0,1 1 0,-1-1 0,0 1 0,1 0 0,-1-1-1,0 1 1,1 0 0,-1 0 0,0 0 0,0 0 0,1 0 0,-1 0 0,0 1 0,-2 0 0,1 0-30,0 1 1,0-1-1,0 1 1,0 0-1,0 0 1,0 0-1,1 0 1,-1 1-1,1-1 1,-3 4 0,-6 9-12,0 1 0,1 0 0,1 0 1,0 1-1,1 0 0,-10 33 1,14-33-4,-1 0-1,2 1 1,0 0 0,1 18 0,0-20 4,2-1 1,0 1-1,1 0 0,0 0 0,2-1 0,0 1 1,0-1-1,1 0 0,12 27 0,-9-27 17,1 0-1,0-1 0,1 0 0,1 0 1,0-1-1,1 0 0,0-1 0,1-1 1,1 1-1,0-2 0,0 0 1,29 16-1,-39-24 22,0 0 1,1 0-1,-1-1 1,1 1-1,-1-1 1,1 0-1,0 0 1,-1-1-1,1 1 0,0-1 1,0 1-1,-1-1 1,1-1-1,0 1 1,0 0-1,0-1 1,-1 0-1,1 0 1,0 0-1,-1 0 0,6-3 1,-3 0 18,0 0 1,-1-1-1,1 0 0,-1 0 1,0 0-1,0-1 1,-1 0-1,0 0 0,0 0 1,0 0-1,-1-1 1,6-13-1,-4 5-28,0 0 0,-1-1-1,-1 1 1,0-1 0,1-21 0,-4 1 148,-2 0 0,-1-1 0,-8-39 0,11 76-183,2 6-24,5 16-18,12 61-40,-15-68 72,3 13-18,2 0-1,19 41 1,63 93 116,-44-81 97,-6-8 244,42 104 1,-71-151-255,-2 1 0,-2 1-1,0-1 1,7 53 0,-14-70-93,-1-1-1,1 1 1,-2 0 0,-2 13 0,2-18-52,0 1 0,-1-1 0,1 0 0,-1-1 1,-1 1-1,1 0 0,-1-1 0,1 1 1,-1-1-1,-5 5 0,1-2-24,-1 0 0,0-1 0,0 0 0,0-1 0,-1 1 0,0-2-1,0 1 1,0-1 0,-1-1 0,-18 5 0,14-4-116,0-1-1,-1-1 1,1 0 0,-1-1-1,0-1 1,1 0 0,-1-1-1,0-1 1,1 0 0,-1-1-1,-13-4 1,21 5 48,0-1 0,1 0 0,0 0 1,-1 0-1,1-1 0,1 0 0,-1 0 0,0-1 0,1 1 0,0-1 0,-6-7 0,8 9 15,0-1 0,0 0 0,1 0 0,-1 0 0,1 0 0,0-1 0,0 1 0,0-1 0,0 1 0,1-1-1,0 1 1,-1-7 0,1 1-25,1-1-1,0 1 0,1 0 1,3-21-1,1 11 27,0 0 1,1 1-1,2 0 0,0 0 0,1 0 1,15-24-1,5 1-498,60-68 1,-64 82 140,128-130-3897,-98 108-846,-1 1-4923,-31 29 6493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59:02.2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 20 9088,'-5'-20'9110,"1"28"-7186,-9 26-422,-7 35 0,19-67-1450,-4 18 401,1 0-1,-3 35 1,6-40-296,-2 27 335,4 68 0,0-86-378,12 183 744,-9-158-702,5 71 230,38 188 1,-10-166-291,-26-103-84,3-1-1,1 1 1,2-2 0,24 39-1,-22-44-62,1-1 0,35 40 0,-42-57-293,0 0-1,1-1 1,0-1-1,1 0 0,0-1 1,25 13-1,-35-21 41,0-1 0,0 0 0,0 1 0,0-2 0,1 1 0,-1-1 0,1 0 0,0 0 0,-1 0 0,11-1-1,-5-1-654,0-1-1,1 0 0,-1-1 0,-1 0 0,12-6 1,40-17-3623,-4 2 140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59:02.8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49 9472,'-1'-5'1104,"-1"1"1,1-1 0,-1 0-1,1-1 1,1 1 0,-1 0-1,1-5 1,0 9-1035,0 1 0,0 0 0,0 0 0,0 0 0,0 0 0,0-1 0,0 1 0,0 0 0,0 0 0,0 0-1,1 0 1,-1 0 0,0-1 0,0 1 0,0 0 0,0 0 0,0 0 0,0 0 0,1 0 0,-1 0 0,0-1 0,0 1 0,0 0 0,0 0 0,1 0 0,-1 0 0,0 0 0,0 0 0,0 0 0,0 0 0,1 0 0,-1 0 0,13 4 1743,-10-3-1707,4 3 146,0 0 1,0 1 0,0 0-1,0 1 1,11 11 0,-16-16-225,27 30 899,44 56 0,-18-2 175,55 112-1,-19 12-184,-75-167-816,-2 0 1,-2 1-1,-2 1 0,-1-1 1,2 49-1,-6-14-311,-4 82 0,-13 0-3754,8-84-4073,4-53 2347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59:09.5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18 130 8704,'-9'-12'9566,"8"11"-9038,1 1-1,-1 0 1,1-1 0,-1 1-1,0 0 1,0 0 0,1 0-1,-1 0 1,0 0-1,0-1 1,2 6-69,9 47 90,46 134-69,45 51 5,-55-137-306,101 161 0,-138-248-194,0 0 27,0 0 0,20 21 0,-27-32-3,-1-1-7,0 0 0,-1 0 0,1 0 0,0-1-1,0 1 1,0 0 0,0 0 0,0-1 0,0 1-1,1-1 1,0 2 0,-1-2-1,-1 0-1,0 0 1,0 0-1,1 0 1,-1-1-1,0 1 1,1 0-1,-1 0 1,0 0-1,0 0 1,1 0-1,-1 0 1,0 0-1,0 0 1,1-1-1,-1 1 1,0 0-1,0 0 1,1 0-1,-1-1 1,0 1-1,0 0 1,0 0-1,1-1 1,4-13 30,-4-10-31,0 0 0,-2 0 0,-4-34 0,-20-93 41,24 145-40,-69-273-123,-23 25 155,59 170-120,28 70 87,4 10 50,0 0 0,0 0-1,1 0 1,-1 0 0,-1-8 0,3 11 361,11 10 282,-1-5-607,1-1 0,0 0-1,0-1 1,1 0 0,-1-1 0,23 1 0,77-10 498,-92 6-489,198-16 219,-88 2-208,-34 4 39,130-11 143,16 5-213,-117 17 247,-72 2-3380,-73 7-12600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59:10.1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247 34 7168,'3'-11'1239,"-2"1"-61,0-2 7812,-10 28-5134,5-2-2467,1 0 1,-3 27-1,1-2-389,-1 0-418,-13 76 127,-16 15-667,19-77-47,-77 259-208,87-289-91,5-18-15,0 0 0,0 0 0,-1 1 1,0-1-1,0-1 0,0 1 0,0 0 0,-5 6 1,7-11 232,-1 1 1,1-1 0,0 1 0,0-1 0,-1 0 0,1 1 0,0-1 0,-1 0 0,1 1 0,0-1 0,-1 0 0,1 0-1,-1 1 1,1-1 0,0 0 0,-1 0 0,1 0 0,-1 0 0,1 0 0,-1 1 0,1-1 0,-1 0 0,1 0 0,-1 0-1,1 0 1,0 0 0,-1 0 0,1 0 0,-1 0 0,1-1 0,-1 1 0,1 0 0,-1 0 0,1 0 0,0 0 0,-1-1-1,1 1 1,-1 0 0,1 0 0,0-1 0,-1 1 0,1 0 0,0-1 0,-1 1 0,1 0 0,0-1 0,0 1 0,-1-1-1,1 1 1,0 0 0,0-1 0,-1 0 0,0-2-481,-1 0 1,1 0-1,0 0 1,0-1-1,0 1 0,0 0 1,0-5-1,0-22-2890,1 3-826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17:17.0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50 6528,'0'-50'7573,"4"56"-5760,9 27 882,-5-7-1278,-1-9-921,-1 0 0,0 0 0,-2 0 0,0 0 0,-1 1 0,-1-1 0,0 1 0,-2 32 0,-38 247-997,36-285-926,-8 24 0,9-58-6263,1 3 3685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59:10.5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 19 9984,'-1'-1'519,"-1"-1"0,1 0 0,-1 1 1,1-1-1,-1 1 0,0 0 1,1 0-1,-1 0 0,0 0 0,0 0 1,0 0-1,-2-1 0,-11 1 6384,23 12-4701,31 35-863,75 70 522,13 22-725,19 42-683,19 1-224,-94-107-228,-3-5-2972,-55-51-3237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59:14.8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0 9984,'-2'0'663,"0"0"0,1 1-1,-1-1 1,0 0 0,1 1 0,-1-1 0,0 1 0,1-1 0,-1 1 0,1 0 0,-1 0 0,-1 0 0,-5 4 3294,19 10-2362,-5-10-1439,1 0 1,0 0-1,0 0 1,0-1-1,0 0 1,1 0-1,-1-1 0,1 0 1,0-1-1,0 1 1,0-1-1,0-1 1,0 0-1,12 1 1,192 0 408,-111-4-533,-99 2-168,30 3-316,-31-3 12,0 0 0,1 1 1,-1-1-1,1 1 1,-1 0-1,0-1 0,1 1 1,-1 0-1,0 0 1,2 1-1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59:15.2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 11904,'-2'5'9693,"8"-3"-6283,15-2-4252,-13 0 1738,252 0-393,-147 0-8420,-91 0 2686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59:17.6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107 8 7808,'0'-7'7557,"-10"8"-3627,5 4-3645,1-1 0,0 1 0,0 1-1,0-1 1,1 1 0,0-1 0,-4 10-1,-18 48 1475,18-43-1342,2-7-197,1 0 1,1 1-1,0-1 0,-2 19 1,3-16-75,-3 31 355,2 64 0,3-35 43,16 115 0,47 96-21,-40-214-385,3-2 1,2 0 0,58 100-1,-66-139-975,42 54 0,-57-78-577,-4-8 1123,-1 1 0,0-1 1,0 1-1,1 0 1,-1-1-1,0 1 0,1-1 1,-1 1-1,1-1 0,-1 0 1,0 1-1,1-1 0,-1 1 1,1-1-1,-1 0 1,1 1-1,-1-1 0,1 0 1,0 0-1,-1 1 0,1-1 1,-1 0-1,1 0 0,0 0 1,-1 0-1,1 0 1,-1 0-1,1 0 0,0 0 1,-1 0-1,1 0 0,-1 0 1,1 0-1,0 0 0,-1 0 1,1-1-1,-1 1 1,1 0-1,0-1 0,12-3-4647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59:18.7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97 110 6912,'-31'-52'4373,"30"50"-4180,0 1 0,0-1 0,0 1 0,-1-1 0,1 1 0,0 0 0,0 0-1,-1 0 1,1-1 0,-1 1 0,1 0 0,-3-1 0,-6-4 1054,-25-24 3040,34 27-3438,2 3-301,11 10 1037,27 40 388,-29-36-1647,6 8 242,16 29-1,33 79 137,43 157-74,-87-222-389,-3 2 1,11 87 0,-15-42-378,-1 175 0,-13-267-555,0-6-58,0 0 1,-2 14 0,1-23-515,0 0 0,0-1 1,0 0-1,-1 1 1,-3 7-1,0-4-4075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59:19.4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1 11520,'-21'7'9957,"20"-7"-9804,1 1 0,0-1 1,0 0-1,0 1 1,0-1-1,0 0 0,0 1 1,0-1-1,0 0 1,0 1-1,0-1 0,0 0 1,1 1-1,-1-1 1,0 0-1,0 1 0,0-1 1,0 0-1,0 1 1,1-1-1,1 2-11,1-2 1,0 1-1,-1 0 1,1 0 0,-1-1-1,1 0 1,0 1-1,-1-1 1,1 0-1,0 0 1,4-1-1,1 1 36,26 1 186,-1 1 0,39 9 1,67 20-72,-55-11-229,-4 0-189,-29-7-249,52 8 0,-84-19-1128,39-1-1,-43-2-75,-1 0-1,0-1 1,21-6 0,-9 0-3691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59:19.8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 28 11520,'-9'-9'1809,"-2"-2"-8,-2 4 4519,8 17-2811,2-2-3250,0 0 1,1 0-1,0 1 0,0-1 0,1 0 0,0 1 0,1-1 0,0 12 1,1 2-41,1-1 1,7 29 0,64 226 798,-73-275-1017,78 232 436,13 31-1228,-41-87-6028,-45-158 3192,-1-9-1871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59:23.0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4 154 13696,'-4'-15'7658,"5"27"-5157,-1-6-2402,2 5 46,-1-1 0,7 19 0,-4-13-95,2 4 11,0 0 1,17 37-1,104 135 323,-29-49 93,1 3-148,-96-142-325,1 3 21,0-1-1,1 0 1,0 0 0,0-1 0,0 0 0,0 1 0,1-2-1,0 1 1,0-1 0,12 8 0,-17-12-13,0 0 1,0 1-1,-1-1 1,1 0-1,0 1 1,0-1-1,0 0 1,0 0-1,-1 0 1,1 0 0,0 0-1,0 0 1,0 0-1,0 0 1,0 0-1,-1 0 1,1 0-1,0-1 1,0 1-1,0 0 1,-1 0-1,1-1 1,0 1-1,0-1 1,0 0-1,1-1 10,-1 1-1,0-1 0,0 0 1,1 0-1,-2 0 0,1 0 1,0 0-1,0 0 0,-1 0 1,1 0-1,0-4 0,0-3-11,0 1 0,0-1-1,-1 0 1,-1 1 0,1-1 0,-1 0-1,-3-8 1,-2-10-57,-13-31 0,-19-36-91,-91-165-1,127 255 145,-4-6-8,0-1 0,1 1-1,0-1 1,-6-20 0,11 30 0,0 0 1,0 0 0,0 0 0,-1 0 0,1 0-1,0 0 1,0 0 0,1 0 0,-1 0 0,0 0 0,0 0-1,0 0 1,1 1 0,-1-1 0,0 0 0,1 0 0,-1 0-1,1 0 1,-1 0 0,2-1 0,0 0 24,0 0 0,-1 1 0,1-1 0,0 1 0,0-1 0,1 1 1,-1 0-1,3-2 0,7-1 249,-1 0 0,23-3 0,-23 4-13,200-45 1357,-145 34-1401,115-22 45,97-6-244,58 1 197,-325 40-213,97-6 43,-83 4-395,1 0-1160,-10 5-2592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59:23.4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167 21 9216,'3'-20'14466,"-9"36"-9015,1 3-7038,-39 186 2243,32-139-694,2-10 47,-10 45-82,11-51-162,7-35-555,-1 0-1,-1 0 1,0-1 0,-7 18 0,11-32 681,0 1-1,0-1 1,0 1 0,0-1-1,-1 0 1,1 1 0,0-1 0,0 1-1,0-1 1,-1 0 0,1 1-1,0-1 1,0 0 0,-1 1 0,1-1-1,0 0 1,-1 1 0,1-1-1,0 0 1,-1 0 0,1 1 0,-1-1-1,1 0 1,0 0 0,-1 0-1,1 0 1,-1 0 0,1 0-1,-1 1 1,1-1 0,0 0 0,-1 0-1,1 0 1,-1 0 0,1 0-1,-1-1 1,1 1 0,0 0 0,-1 0-1,1 0 1,-1 0 0,1 0-1,-1-1 1,1 1 0,-1 0 0,-1-2-689,0 0 0,0 0 0,0 0 0,1 0 0,-1 0 0,-2-3 0,-4-7-3511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59:23.8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12800,'7'2'6075,"-1"5"-4984,0 4 1801,64 69 1804,32 47-3125,47 54-1828,-136-165 22,87 93-873,-46-62-1812,-36-32-452,23 12 0,-18-12-2201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0:15.7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 31 7552,'-2'-6'1120,"-5"-10"435,7 16-1403,-1-1 1,1 1 0,0-1-1,-1 1 1,1-1-1,0 1 1,-1-1-1,1 1 1,-1-1 0,1 1-1,-1-1 1,1 1-1,-1 0 1,1-1 0,-6 0 4514,6 12-4255,1 1 0,1-1 0,0 1 0,0-1 0,6 16 0,2-2-125,14 29 0,-5-19-42,2 0-1,26 32 1,57 62 171,-49-63-265,-13-15 382,69 64 1,-109-114-485,-1 0 1,0 1-1,0-1 1,1 0-1,-1 0 1,1 0 0,-1 0-1,1 0 1,-1-1-1,1 1 1,0 0-1,-1-1 1,1 1-1,0-1 1,-1 0 0,1 1-1,0-1 1,2 0-1,-2 0 29,-1-1-1,0 1 1,0-1 0,1 1-1,-1-1 1,0 0-1,0 1 1,0-1-1,0 0 1,0 0 0,0 0-1,0 0 1,0 1-1,0-1 1,0-1 0,-1 1-1,1 0 1,1-2-1,1-4 171,-1 1 0,1-1 0,-1 0 0,-1 0 0,1 0 0,-1 0 0,0-10 0,0-16 19,-2-1 0,-6-41 0,-18-65-322,19 109 88,-6-25-762,-2 0 0,-22-56 1,35 111 459,0-1 1,1 1 0,-1-1-1,1 0 1,0 1 0,-1-1-1,1 0 1,0 1 0,0-1-1,0 0 1,0 1 0,1-1 0,-1 0-1,1-2 1,0 2-237,-1 1 0,1 0 1,0-1-1,0 1 0,0 0 1,0 0-1,0-1 0,0 1 0,0 0 1,0 0-1,1 0 0,-1 1 0,0-1 1,0 0-1,1 0 0,-1 1 0,1-1 1,-1 0-1,1 1 0,-1 0 1,1-1-1,-1 1 0,3 0 0,16-1-3633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17:17.3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0 10368,'-9'2'8669,"15"13"-6843,3-1-1421,2-1 0,-1 0-1,2 0 1,15 13 0,56 41 329,-70-57-686,27 22 113,62 66 0,25 47-520,-86-96-122,-29-35 87,-7-7-112,-1-1 0,1-1 0,0 1-1,1 0 1,-1-1 0,1 0 0,0-1 0,9 6 0,-15-10 329,1 0-1,-1 1 0,1-1 1,0 0-1,-1 0 1,1 0-1,-1 0 1,1 0-1,-1 0 1,1 1-1,-1-1 1,1 0-1,0-1 0,-1 1 1,1 0-1,-1 0 1,1 0-1,-1 0 1,1 0-1,-1-1 1,1 1-1,-1 0 0,2-1 1,6-8-3908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59:26.92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 0 11648,'-9'19'11722,"18"-11"-10175,0-2-1347,0 0 1,0 0-1,0-1 1,1 0-1,-1 0 1,1-1 0,16 4-1,76 15-100,-92-21-44,134 18 168,-1-1-5478,-118-10 851,-20-7 3223,7 2-3652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59:27.26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 23 10752,'-1'1'823,"1"-1"-659,0 0 1,-1 1 0,1-1-1,0 0 1,0 0-1,0 0 1,0 1 0,0-1-1,0 0 1,0 0-1,0 1 1,0-1 0,0 0-1,0 0 1,0 1-1,0-1 1,0 0 0,0 0-1,0 1 1,0-1 0,0 0-1,0 0 1,0 1-1,0-1 1,0 0 0,0 0-1,0 0 1,2 2 1152,-2-2-1153,0 0 1,0 0 0,0 1-1,1-1 1,-1 0-1,0 0 1,0 0 0,0 0-1,1 0 1,-1 0-1,0 0 1,17 1 3858,-11-2-4024,33-1 1230,75-13-1,-84 9-1284,0 2 0,0 1-1,0 1 1,31 2 0,-23 4-434,38 3-2583,-4-7-2846,-41 0 927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59:28.10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74 262 8064,'-2'-14'1001,"2"11"-681,-1-1-1,1 0 1,-1 1-1,0-1 1,0 1-1,-1-1 1,1 1-1,-2-4 1,-13-24 4309,-23-32 0,32 49-3257,11 27-632,18 65 460,63 125 54,-3-51-1086,-63-119-166,41 68-7,98 123 0,-115-165 113,-20-27-7,41 45-1,-59-71-67,-4-4-15,0-1 0,0 0 0,0 1 0,0-1 0,1 0 0,-1 0 0,0 0 1,0 0-1,1 0 0,-1 0 0,1-1 0,-1 1 0,0 0 0,1-1 0,-1 1 0,1-1 0,0 1 0,-1-1 0,4 0 1,-5 0-14,1 1 0,-1-1-1,1 0 1,-1 0 0,1-1 0,-1 1 0,1 0 0,-1 0 0,1 0 0,-1 0 0,0 0 0,1 0 0,-1-1 0,1 1 0,-1 0 0,1 0 0,-1-1 0,0 1 0,1 0 0,-1-1 0,0 1 0,1 0 0,-1-1 0,0 1 0,1 0 0,-1-1 0,0 1 0,0-1 0,1 1 0,-1-1 0,3-9 21,0 0 0,-1 0 0,0 0 0,-1 0 0,0 0 0,-1-16 0,0 17-22,0-18-17,-1-1 0,-1 1 0,-7-31 0,-10-22-96,-4 1 1,-35-85-1,13 72 130,-71-111 0,42 78 12,73 124-25,0 0 1,1 0 0,-1 0-1,0 0 1,1 0-1,-1 0 1,1 0-1,0 0 1,-1 0 0,1 0-1,0 0 1,0 0-1,-1-1 1,1 1-1,0 0 1,0 0 0,0 0-1,0 0 1,1-1-1,-1 0 1,1 0 13,1 1-1,-1 0 1,0 0 0,0 0 0,1 0-1,-1 0 1,1 0 0,-1 0 0,1 0-1,-1 0 1,1 1 0,0-1 0,-1 1-1,1-1 1,2 1 0,35-8 557,1 2 0,60-1 0,-51 5-391,114-6 340,-64 4-405,221-11-38,199-11-58,-373 25-887,-86 2-5896,-59-1 6557,-1 0-1,1 0 1,-1 0-1,0 0 1,1 0-1,-1 0 1,0 0-1,1 0 1,-1 0-1,0 0 1,1 0-1,-1 1 1,0-1-1,1 0 1,-1 0-1,0 0 1,1 1-1,-1-1 1,0 0-1,0 0 1,1 1 0,-1-1-1,0 0 1,0 1-1,0-1 1,1 0-1,-1 1 1,0-1-1,0 1 1,1 0-547,3 7-4230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59:28.57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133 3 10752,'0'-3'11070,"-1"4"-10793,0 0 1,0 0-1,0 0 1,0 0-1,1 0 1,-1 0-1,0 0 1,1 0-1,-1 0 0,0 2 1,-1 8-23,0 0 0,0 14 0,-1 0-28,-18 137 328,-34 238-1569,53-386 434,2-6-165,-1-1 1,-1 1-1,1-1 1,-1 1-1,-1-1 1,-3 9-1,6-16 651,0 1 0,-1-1-1,1 0 1,0 0 0,0 0-1,-1 1 1,1-1 0,0 0-1,-1 0 1,1 0-1,0 0 1,0 0 0,-1 0-1,1 0 1,0 0 0,-1 1-1,1-1 1,0 0 0,-1 0-1,1 0 1,0 0 0,-1-1-1,1 1 1,0 0-1,0 0 1,-1 0 0,1 0-1,0 0 1,-1 0 0,1 0-1,0-1 1,0 1 0,-1 0-1,1 0 1,0 0 0,0 0-1,-1-1 1,1 1 0,0 0-1,0 0 1,0-1-1,-1 1 1,1 0 0,0-1-1,0 1 1,0-1 0,-1 1-271,-8-11-4019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59:28.94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 28 12288,'0'-1'79,"-2"0"724,1-1 0,0 1-1,0-1 1,-1 0 0,1 0 0,0 1 0,1-1 0,-1 0 0,0 0 0,0 0 0,1 0 0,-1-3 0,2 5-589,0 0 1,1-1 0,-1 1 0,0 0-1,0 0 1,1 0 0,-1 0 0,0 1-1,0-1 1,0 0 0,1 0 0,-1 1-1,0-1 1,2 2 0,14 10 267,0 2 1,19 19 0,-26-23-326,36 36 312,62 81 1,-66-75-374,65 64 0,63 31-487,-92-83-2263,-72-59 1482,0 0 0,0 0 0,1-1 0,-1 0 1,1 0-1,12 4 0,-2-3-4182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59:29.50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27 0 11392,'-26'16'13887,"36"-4"-11860,-2-7-1798,1 0-1,0-1 1,0 0 0,0 0 0,1-1-1,-1 0 1,1-1 0,16 2-1,0-2-81,0-1 0,31-3 0,-17 0-65,83-4 46,89-3-2203,-194 10 854,11 0-2010,-26-1 2203,0 0 1,0-1-1,0 1 0,0-1 0,0 1 0,5-3 0,-1-1-3937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59:29.91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 11 12800,'0'-1'273,"0"1"1,0-1-1,0 1 1,0 0-1,0-1 1,0 1-1,0-1 1,-1 1-1,1 0 1,0-1-1,0 1 1,0-1-1,-1 1 1,1 0-1,0-1 1,0 1-1,-1-1 548,0 1-548,1-1 1,0 1-1,-1 0 1,1 0-1,0-1 1,-1 1-1,1 0 1,0 0-1,-1 0 1,-3 11 5072,2 21-3309,3 2-1587,2-1 0,9 41 0,-5-35-322,2 23-4,37 169 253,25 29-196,18 38-794,-81-273 251,23 70-1798,-26-77-584,2 26 0,-6-28-1214,-1 0-1689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59:32.24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394 682 8704,'4'-3'10186,"-3"10"-5949,0 0-4719,12 40 2135,10 68-613,26 56-352,44 99-59,80 261-122,-48-7-315,-38 42-64,-80-501-109,36 266 340,-29-243-119,-13-86-233,-1-1 0,1 0 0,0 1 0,0-1 0,0 0 0,0 0 0,0 1 0,0-1 0,0 0 0,0 0 0,0 0 0,1 0 0,-1 0 0,0 0 0,1-1 0,-1 1-1,0 0 1,1-1 0,-1 1 0,1-1 0,-1 1 0,1-1 0,-1 0 0,1 0 0,1 0 0,8 2-5,0-2 0,16 0 0,-18 0 19,9-1 65,-1 0-1,1-1 0,26-7 1,-34 7-49,122-35 324,-47 11-189,425-100 204,-437 110-330,719-132 364,-610 121-345,238-39-87,129-52 148,-515 110-135,547-109-33,-288 83-301,-1 15 108,-196 13 274,-4-1-8,0-4-1,-1-5 1,170-51 0,-241 60-23,1 1 0,-1 2 0,1 0 0,0 1 0,22-1 0,-43 4-12,0 0 1,1 0 0,-1 0-1,0 0 1,0 0 0,1 0-1,-1 0 1,0 0 0,1 0-1,-1 0 1,0 0 0,0 0-1,1 0 1,-1 0 0,0 0-1,1 0 1,-1-1 0,0 1-1,0 0 1,0 0 0,1 0-1,-1 0 1,0-1-1,0 1 1,1 0 0,-1 0-1,0 0 1,0-1 0,0 1-1,1 0 1,-5-9-76,-13-11 62,14 17 62,-28-28 193,17 18-204,0-1-1,1 0 1,1 0-1,-12-21 0,7 3-28,3-1-1,-21-66 0,34 96-6,-90-335-105,6 14 123,-106-210-421,125 358 277,-7-14-16,70 184 129,-131-294 136,117 268-82,-2 1 1,-1 1 0,-2 0 0,0 2 0,-2 1-1,-50-45 1,59 60 50,-1 0 1,0 1-1,-1 1 0,-27-13 0,33 18-29,-1 1 0,0 1-1,0-1 1,0 2 0,0 0-1,0 0 1,-1 1 0,-15 1-1,-126 12 76,0 1 6,-204-7-55,-6 0-153,-157 24 66,48 16 3,386-36 5,-170 13 56,-30 4-54,278-26-12,-335 43-90,242-25 33,-135 43-1,-62 36-35,-314 95 105,209-75-2922,393-115 2403,3-1-1990,32-14-7074,2-11 3840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8:30.9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 1360 9472,'-3'0'542,"1"1"0,0 0-1,0 0 1,0 1 0,0-1 0,0 0 0,0 1 0,-3 2 0,5-3-424,-1 0 0,1-1-1,-1 1 1,1 0 0,-1 0 0,1 0 0,0-1-1,0 1 1,-1 0 0,1 0 0,0 0 0,0 0-1,0 0 1,0-1 0,0 1 0,0 0 0,0 0-1,0 0 1,1 0 0,-1 0 0,0-1 0,0 1-1,1 0 1,-1 0 0,1 0 0,-1-1 0,1 2-1,2 3 85,0 0-1,1-1 0,-1 1 1,1-1-1,0 0 0,0 0 1,0 0-1,0 0 0,1-1 0,0 0 1,-1 0-1,1 0 0,0 0 1,1-1-1,-1 0 0,0 0 1,1-1-1,-1 1 0,9 0 0,-6-1-88,0 0-1,0-1 1,0 0-1,0 0 1,0-1-1,0 0 0,-1-1 1,1 1-1,0-2 1,-1 1-1,1-1 0,-1 0 1,12-7-1,1-3 78,0-1-1,0 0 1,-2-2-1,21-20 0,-29 24-74,1-1 0,-2 0 0,1 0 0,-2-1 0,0 0 0,0 0 0,7-21 0,-2-4-38,-2-1-1,-1 0 1,7-65 0,-14 73-48,-2 0-1,-1 0 1,-2 0 0,-1 0 0,-9-42 0,-80-266-307,69 272 90,-4 0-1,-65-117 1,73 150 192,13 23-32,0 0 0,-15-19 0,21 31 20,0-1 0,-1 1 0,1-1 0,0 0 0,-1 1 1,1 0-1,-1-1 0,1 1 0,-1-1 0,1 1 0,-1-1 0,0 1 0,1 0 0,-1 0 0,1-1 0,-1 1 0,0 0 0,1 0 0,-1 0 0,0-1 0,1 1 0,-1 0 0,0 0 0,1 0 0,-1 0 0,-1 0 0,1 1 1,0-1-1,1 1 1,-1 0-1,0-1 1,0 1-1,0 0 1,0-1-1,0 1 1,1 0-1,-1 0 1,0 0-1,1 0 1,-1 0-1,0 1 1,-2 4-12,1 0 1,0 0 0,0-1 0,0 2-1,-1 6 1,0 21 4,1 0 0,3 50 0,0-71 13,29 310-95,67 388-549,-27-309 455,34-5 540,-32-197-22,-46-140-212,37 66 0,-59-119-95,0 1-1,0-2 1,0 1 0,1 0 0,0-1-1,1 0 1,-1 0 0,9 6 0,-14-11-16,1-1 1,0 1 0,-1-1-1,1 1 1,0-1 0,0 1-1,-1-1 1,1 0-1,0 1 1,0-1 0,0 0-1,-1 1 1,1-1 0,0 0-1,0 0 1,0 0 0,0 0-1,0 0 1,-1 0 0,1 0-1,0 0 1,0-1 0,0 1-1,0 0 1,-1 0 0,1-1-1,0 1 1,0 0 0,0-1-1,-1 1 1,1-1-1,0 1 1,-1-1 0,1 1-1,0-1 1,-1 0 0,1 1-1,-1-1 1,1 0 0,-1 1-1,1-1 1,-1 0 0,1 0-1,-1 1 1,0-1 0,1-1-1,0-2 10,0 1 0,0-1 0,0 0 0,0 0 0,-1 0 0,1 0 0,-1 0 0,-1-8 0,-2-7 0,-1-1 1,-11-27 0,8 24-5,-13-37 19,-3 0-1,-2 2 0,-3 1 1,-3 1-1,-67-94 0,90 141-51,6 8-11,0-1 0,0 1 0,0-1 0,1 0 0,-1 0 0,1 0 0,-1 0 0,1 0 0,-2-3 0,17 4-169,1-4 205,-1 0 1,1 0 0,-1-2 0,0 0-1,-1 0 1,1-1 0,-2-1-1,1 0 1,11-12 0,-4 3 110,-2 0-1,23-32 1,27-46 4,-40 55-86,61-91-3691,-86 127 2842,0 1 0,0 0 0,1 1 0,7-8 0,22-6-5844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8:32.1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86 3 7808,'-1'0'298,"0"-1"1,0 1 0,1-1-1,-1 1 1,0 0 0,0 0-1,0-1 1,0 1 0,0 0-1,0 0 1,1 0 0,-1 0 0,0 0-1,0 0 1,0 0 0,0 0-1,0 1 1,-1-1 0,0 1 41,0 0 1,-1 0-1,1 0 1,0 0-1,0 1 0,-4 1 1,3 0-130,-1 0 1,1 1-1,0-1 0,0 0 1,0 1-1,0 0 0,-3 5 1,2 2-84,0 1 0,0 1 1,1-1-1,1 0 0,0 0 1,1 1-1,1 24 0,-1-22-29,3 120 737,-1-94-605,11 190 589,-10-213-766,-2-11-33,53 514 1761,-40-449-1535,3 0 0,3-1 0,3-1 0,37 79 0,-15-56-118,5-1 0,80 112-1,-104-170-597,0-1 0,45 42-1,-67-72 230,0 0 1,0 0-1,0 0 0,1 0 0,-1-1 0,1 1 0,0-1 0,4 2 0,-6-4 33,0 1 1,0-1-1,-1 0 0,1 0 0,0 0 0,0 0 0,0 0 1,0 0-1,0 0 0,-1-1 0,1 1 0,0-1 1,0 1-1,0-1 0,-1 0 0,1 0 0,0 0 0,-1 0 1,1 0-1,-1 0 0,2-1 0,30-24-4587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17:17.7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21 9088,'-6'-11'2771,"-1"2"4740,7 10-7416,0 1 1,0-1-1,0 1 0,0-1 0,0 0 1,0 1-1,0-1 0,0 1 0,0-1 0,1 0 1,-1 1-1,1 2 0,2 4 80,6 41 447,2 0-1,3-1 0,19 47 1,-18-59-700,2 0 0,2-1 0,1-1 0,28 37 0,-13-19-4178,-25-36-299,1-1-3519,-6-7 4256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8:32.9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 89 6400,'-2'-8'1189,"-1"0"0,1 0 0,-1 1 0,-1-1 0,-6-10-1,4 7 777,5 10-1823,1 0 0,-1 0 0,1 1 0,0-1 0,-1 0 0,1 0 0,0 0 0,0 0 0,-1 0 0,1 0 0,0 0 0,0 0 0,0 0 0,0 1 0,0-1 0,1 0 0,-1-2 0,0 3-112,0 0-1,1-1 1,-1 1 0,0 0 0,0 0 0,0 0 0,0 0 0,0 0 0,1 0 0,-1-1 0,0 1 0,0 0-1,0 0 1,0 0 0,1 0 0,-1 0 0,0 0 0,0 0 0,0 0 0,1 0 0,-1 0 0,0 0 0,0 0 0,0 0-1,1 0 1,-1 0 0,0 0 0,0 0 0,0 0 0,1 0 0,-1 0 0,12 8 462,0 6 21,1 0-1,17 30 0,-17-26-235,20 32 581,39 75 1,57 155 426,-37-94-618,63 136 320,-102-199-724,-5 3 0,-6 1 1,-5 1-1,33 224 1,-63-308-1093,-3 1 1,-1 87 0,-4-131 735,1 4-726,0 1 1,-1-1 0,-3 10 0,-3-2-3256,6-12 3627,0-1 0,1 1 0,-1-1 0,0 1 0,1-1 0,-1 0 0,0 1 0,0-1 0,1 0 0,-1 1 0,0-1-1,0 0 1,0 0 0,1 0 0,-1 0 0,-1 0 0,-14-3-3910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8:36.3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242 109 8704,'-6'-11'2869,"-1"1"0,-14-16 0,15 19-2384,0 1 0,0 0 0,0 0-1,-1 0 1,0 0 0,0 1 0,-10-5-1,14 8-359,-1 1 0,1-1 0,-1 1-1,0 0 1,1 0 0,-1 1 0,0-1-1,1 1 1,-1 0 0,0 0 0,1 0-1,-1 0 1,0 1 0,0-1 0,1 1 0,-1 0-1,1 0 1,-1 1 0,-5 2 0,5-2-91,0 1 1,0 0 0,0 0-1,0 0 1,1 0 0,-1 0 0,1 1-1,0 0 1,0-1 0,0 1-1,1 0 1,-1 0 0,1 1 0,-2 4-1,0 0-31,1 0-1,0 1 1,1-1 0,0 1-1,0 0 1,0 9-1,3-1-22,0 1 0,1-1 0,0-1 1,2 1-1,0 0 0,8 19 0,-7-20 10,6 20 4,32 64 0,-32-78 33,2-1 0,0 0 0,31 36 0,-40-53-21,1 0 1,-1-1-1,1 0 0,0 0 1,0 0-1,1 0 1,-1-1-1,1 0 0,7 3 1,-11-5 13,0-1-1,0 1 1,0 0 0,0-1 0,0 0 0,0 1 0,0-1-1,0 0 1,0 0 0,0 0 0,0 0 0,0-1 0,0 1-1,0 0 1,0-1 0,0 1 0,0-1 0,0 0 0,0 0-1,0 0 1,-1 0 0,1 0 0,0 0 0,-1 0 0,1-1 0,-1 1-1,1 0 1,-1-1 0,1 0 0,-1 1 0,2-4 0,0-1 61,0 0-1,0 0 1,0 0 0,-1-1 0,0 1 0,0-1 0,1-9 0,2-51 186,-5 64-264,1-47 41,-3 0 0,-2 0 0,-11-53 0,14 100-34,-2-24 80,3 27-90,0 0 0,0-1 0,0 1 0,0 0 0,0 0 1,0 0-1,0 0 0,0 0 0,0 0 0,0 0 0,0-1 0,0 1 1,0 0-1,0 0 0,0 0 0,0 0 0,0 0 0,0 0 1,0 0-1,0 0 0,0-1 0,0 1 0,0 0 0,0 0 1,0 0-1,0 0 0,0 0 0,0 0 0,0 0 0,1 0 1,-1 0-1,0 0 0,0-1 0,0 1 0,0 0 0,0 0 1,0 0-1,0 0 0,0 0 0,1 0 0,-1 0 0,0 0 1,0 0-1,0 0 0,0 0 0,0 0 0,0 0 0,0 0 1,1 0-1,-1 0 0,0 0 0,0 0 0,0 0 0,10 13-49,37 66 77,26 40-8,20 1-123,-54-71 96,60 94-1,-71-90 431,-2 1-1,-2 1 0,-3 1 1,25 107-1,-42-148-307,-1 1 0,-1-1 0,0 1 0,-2 0 0,1-1 0,-4 21 0,3-30-105,-2 0-1,1 0 1,-1 0-1,0-1 1,0 1 0,0 0-1,-1-1 1,0 0 0,0 1-1,0-1 1,-1 0-1,0-1 1,0 1 0,0-1-1,0 1 1,-1-1 0,0-1-1,0 1 1,-6 3-1,-2 0-11,-2 0 0,1 0 0,-1-2 0,0 0 0,-31 6 0,23-7-61,0-1-1,0-2 0,-35-1 1,53 0 9,-1-1 1,1 1 0,0-1-1,-1 0 1,-7-3 0,12 3 32,-1 0 0,0 0 0,0 0-1,1 0 1,-1 0 0,1 0 0,-1 0 0,1-1 0,-1 1 0,1 0 0,0-1 0,-1 1 0,1-1 0,0 0 0,0 1 0,0-1 0,0 0 0,1 0 0,-2-2-1,1-6-1,-1 1-1,2-1 0,-1 1 0,1-1 0,1 0 0,0 1 0,0-1 0,4-12 0,-5 20 21,11-45-199,1 0-1,22-51 1,45-88-668,-62 150 704,10-28-514,-7 16-1300,1 2 1,38-61 0,-55 102 1170,0 0 1,0 0-1,0 0 1,0 0-1,1 1 1,0 0-1,-1 0 1,2 0-1,6-4 1,14-3-3544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8:37.0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60 83 6784,'0'-5'754,"-1"-1"0,0 1 0,0 0 0,-1 0 0,1 0 0,-1 0 0,-1 0 0,1 0 0,-1 0 0,1 1 0,-1-1 0,0 1-1,-1 0 1,1 0 0,-8-7 0,6 19 676,2 3-1197,0-1 0,1 1 0,0-1 0,1 1 0,0 0 0,1 11 0,0-5-8,0 41 598,8 71 0,18 59 309,-16-127-916,2-1-1,21 58 0,-25-96-195,0 0-1,2 0 1,1-1-1,0 0 1,1-1-1,2 0 1,0-1-1,23 24 1,-19-26-16,0-1 1,2-1 0,-1-1 0,2-1-1,0 0 1,1-2 0,0 0-1,25 8 1,-38-16-150,1 0 0,-1 0-1,1-1 1,0 0 0,0-1-1,-1 0 1,17-1 0,-25 0-153,0 0 1,0 0-1,1-1 1,-1 1-1,0 0 1,0-1-1,1 1 1,-1-1 0,0 1-1,0-1 1,0 0-1,0 0 1,0 1-1,0-1 1,0 0-1,0 0 1,0 0-1,0 0 1,-1 0 0,1 0-1,0 0 1,0 0-1,-1 0 1,1-1-1,-1 1 1,1 0-1,-1 0 1,0 0-1,1-1 1,-1 0 0,4-16-4567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8:37.4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 8064,'0'-1'251,"1"1"1,-1-1-1,0 0 1,0 1 0,0-1-1,1 0 1,-1 0-1,0 1 1,1-1 0,-1 0-1,0 1 1,1-1-1,-1 1 1,1-1-1,-1 1 1,1-1 0,0 0-1,1 13 4171,-1 1-3661,11 177 2929,-11 100-2871,-2-140-832,1-1-1224,-1-134 208,-2-19-1743,-1-26-1581,3 1 305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8:37.7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33 10112,'-5'-8'1429,"4"6"-1095,0 1 1,0-1-1,0 1 1,0-1-1,1 1 1,-1-1-1,1 0 1,-1 1-1,1-1 1,-1 0-1,1 1 1,0-1-1,0-2 1,6 5 2427,6 6-2104,0 0 0,-1 1 0,1 0 0,-1 0 0,14 16 0,-11-12-425,40 39 470,-16-15-337,80 59 0,15-13-358,43 29 160,-140-85-952,-22-16-1541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8:38.2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11392,'7'7'1357,"24"21"2148,37 28 0,-25-22-2159,-2 2-1,61 67 0,63 101 251,-140-169-1310,-1 1 0,-2 2-1,28 64 1,-26-41-52,27 107 0,-46-143-345,0 1 1,-2 0 0,-1 0-1,-1 0 1,-2 27-1,-3-7-2624,-19 85 0,20-121 1903,2-5 180,-1-1 0,1 0 1,1 1-1,-1-1 0,1 1 0,-1-1 0,1 0 0,1 8 0,7 7-4014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8:42.8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 31 6656,'-14'6'1981,"-6"6"5144,29-12-3368,187-14-1639,-152 10-1930,149-19 130,-181 21-324,24-4-665,-35 7 147,0 0 1,1 0-1,-1-1 1,0 1-1,0 0 0,1 0 1,-1 0-1,0 0 0,0 1 1,0-1-1,-1 0 1,1 0-1,0 0 0,1 3 1,8 9-7569,2-2 4524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8:43.1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81 9984,'-1'0'109,"1"0"0,0 0 0,-1 0 0,1 1 0,0-1 1,0 0-1,-1 0 0,1 0 0,0 0 0,0 0 0,-1 0 0,1 0 1,0 1-1,0-1 0,0 0 0,-1 0 0,1 0 0,0 0 0,0 1 0,0-1 1,-1 0-1,1 0 0,0 1 0,0-1 0,0 0 0,0 0 0,0 1 1,0-1-1,0 0 0,0 0 0,-1 1 0,1-1 0,-2 6 2226,29-7-458,33-5 1,66-19-1119,-45 8-495,-7 8-1138,-16 3-2978,-47 4 747,1 0-1,21-8 1,-2-4-959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8:43.9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1360 8704,'-1'1'357,"1"0"0,0 1-1,-1-1 1,1 0 0,0 0 0,0 1 0,0-1 0,-1 0 0,2 0 0,-1 1 0,0-1 0,0 2 0,0-2-260,1-1 1,-1 1 0,0 0 0,1-1 0,-1 1-1,0-1 1,1 1 0,-1-1 0,0 0-1,1 1 1,-1-1 0,1 1 0,-1-1-1,1 0 1,-1 1 0,1-1 0,-1 0 0,1 0-1,0 1 1,-1-1 0,1 0 0,-1 0-1,1 0 1,-1 0 0,1 0 0,0 0 0,-1 0-1,1 0 1,0 0 0,15 0 490,0 0 0,-1-1 0,1-1-1,21-6 1,-28 6-461,-1-1 0,0-1 0,1 0 0,-1 0 0,-1 0-1,1-1 1,-1 0 0,0-1 0,9-7 0,-7 4 2,-1-1 0,1 0 1,-2 0-1,1-1 0,9-20 1,23-61 296,-35 79-380,9-22 33,-2-2 0,-1 1 0,-2-2 0,-1 1 0,4-63 0,-11 24-57,-3 0 0,-4 0 0,-3 1 0,-3 0 0,-4 0 0,-3 2 0,-53-135 0,70 203-28,-5-13-13,0 1 0,-2 1 0,0-1 0,-13-17 0,21 33 18,0 0 0,0-1 1,0 1-1,0 0 0,0 0 0,0 0 1,0 0-1,-1 0 0,1 0 0,0 0 1,-1 0-1,1 1 0,-1-1 0,-1 0 0,2 1-4,0 0 0,1 0 0,-1 0 0,0 0 0,0 1 0,0-1 0,1 0-1,-1 0 1,0 1 0,1-1 0,-1 1 0,0-1 0,1 1 0,-1-1 0,0 1-1,1-1 1,-1 1 0,1-1 0,-1 1 0,1 0 0,-1-1 0,1 1 0,-1 0-1,1-1 1,0 1 0,-1 0 0,1 0 0,0-1 0,0 2 0,-4 7 5,2 1 1,-1-1 0,1 1-1,1-1 1,-1 1-1,2 0 1,-1 11 0,10 74 161,-6-72-143,0 3 12,88 596 546,-61-479-577,50 147 0,71 91 92,24-13 78,-149-317-144,59 88 1,-81-134-16,0 0 0,0 0 0,0 0 1,0-1-1,7 6 0,-10-9-7,0-1 0,0 1 1,0 0-1,-1-1 0,1 1 1,0-1-1,0 0 0,0 1 1,0-1-1,0 1 0,0-1 0,0 0 1,0 0-1,0 0 0,0 0 1,0 0-1,0 0 0,0 0 1,0 0-1,0 0 0,1 0 0,-1 0 1,0-1-1,0 1 0,0 0 1,-1-1-1,1 1 0,0-1 1,0 1-1,0-1 0,0 1 1,0-1-1,0 0 0,-1 1 0,1-1 1,0 0-1,-1 0 0,2-1 1,1-3 18,0 0 0,0-1 0,-1 1 0,1 0 1,-1-1-1,-1 0 0,1 1 0,1-13 0,-1-2 57,0-30 0,-3 1-132,-2 1 0,-3 0 1,-1 0-1,-3 1 1,-20-62-1,22 88-1,-1 1 0,-1-1 0,-1 1 0,-1 1 0,0 0 0,-1 1 0,-2 0 0,1 1 0,-2 1 0,0 0-1,-1 1 1,-1 1 0,0 1 0,-1 0 0,0 2 0,-1 0 0,0 1 0,-1 1 0,0 0 0,-37-8 0,24 8-107,34 9 158,0 0-1,-1 0 1,1 0 0,0 0 0,0 0 0,0 0 0,0 0 0,0 0-1,-1 0 1,1-1 0,0 1 0,0 0 0,0 0 0,0 0 0,0 0 0,0 0-1,0 0 1,-1 0 0,1-1 0,0 1 0,0 0 0,0 0 0,0 0-1,0 0 1,0 0 0,0-1 0,0 1 0,0 0 0,0 0 0,0 0 0,0 0-1,0 0 1,0-1 0,0 1 0,0 0 0,0 0 0,5-6-22,11-3 36,-15 9-12,4-3 12,112-60 514,-99 51-460,1-1 0,-2-1 1,1 0-1,15-18 0,19-30-245,-31 36-2227,37-36-1,-36 44-2728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8:45.1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110 1 9728,'-2'0'246,"1"0"1,0 0-1,-1-1 1,1 1-1,0 0 1,0 1-1,-1-1 0,1 0 1,0 0-1,-1 0 1,1 1-1,0-1 1,0 1-1,-1-1 1,1 1-1,0-1 1,0 1-1,0 0 1,0 0-1,0-1 1,0 1-1,0 0 1,0 0-1,0 0 0,0 0 1,1 0-1,-1 0 1,-1 3-1,-3 3 323,0 1-1,-6 15 1,11-23-569,-10 24 354,1 0 1,2 0-1,0 1 1,-3 26-1,4-9-27,0 72 0,9-23-65,4-1 0,4 0-1,43 170 1,118 246-39,-149-448-208,2-2 0,51 84 0,-61-118-133,0 0 0,1-1-1,2-1 1,0-1 0,1 0 0,1-1-1,0-1 1,34 20 0,-34-24-494,1-2-1,34 14 1,-46-22 79,1 0 0,-1 0 0,1-1 0,0-1 0,0 1 0,0-1 0,-1-1 0,20-1 0,-17-1-503,0-1 0,0 0 0,16-6 0,35-20-3044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17:18.1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23 148 9472,'-2'1'565,"1"-1"-242,0 0 1,-1 1-1,1-1 0,0 0 0,0 1 0,0-1 0,0 1 0,0-1 0,0 1 0,0-1 0,-2 3 1584,3-3-1736,-1 0-1,1 0 1,0 0 0,0-1-1,-1 1 1,-2-2 2388,3 2-2388,0 0-1,0 0 1,0 0-1,0-1 1,0 1 0,0 0-1,0 0 1,-1-1-1,5-6 1511,11-4-1371,15 1-286,0 1 1,35-5-1,-3 1-667,-30 5-1329,-1-2 0,0 0 0,51-26 0,-40 14-2193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8:45.5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38 7424,'-1'-2'250,"1"1"0,-1 0-1,1 0 1,0-1 0,-1 1 0,1-1 0,0 1 0,0 0 0,0-1 0,0 1 0,0 0 0,0-1-1,0 1 1,0-1 0,1-1 0,0 3-74,-1-1 0,0 0 0,1 0 0,-1 1 0,1-1 0,0 0 0,-1 1 0,1-1 0,0 0-1,-1 1 1,1-1 0,0 1 0,-1-1 0,1 1 0,0-1 0,0 1 0,0 0 0,1-1 0,1 0 133,1 1 0,-1-1 0,1 1 0,0 0 0,-1 0 0,1 0 0,0 1 1,-1-1-1,1 1 0,6 1 0,4 4 13,1 0-1,-1 0 1,0 2 0,0-1 0,-1 2-1,0 0 1,23 21 0,74 86 1249,-109-115-1551,28 35 381,-1 1 1,-2 1-1,24 48 1,52 128 392,-74-151-639,0 3-87,-2 1 1,-4 1-1,-3 1 1,-2 0-1,-4 1 1,8 124 0,-21-154-729,-8 75 0,-16 36-5782,17-112 2636,5-18-711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8:54.6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95 10112,'-1'5'10908,"0"-5"-10716,7 4 3313,0-1-4745,0-2 1332,-1 0 0,1 0 0,0 0 0,-1-1 0,1 1 0,0-1 0,0-1 0,5 0 0,49-12 612,-50 11-588,77-20 560,154-32-206,-191 46-566,83-3 0,-132 11 5,0 0 0,1 0 0,-1 0 0,0 0 0,0 0 0,0 1 0,0-1 0,0 0 0,0 0 0,0 1 0,0-1 0,0 1 0,0-1 0,0 1 0,0-1 0,0 1 0,0-1 1,0 1-1,1 1 0,-1-1-182,-1 1 1,1-1 0,0 1-1,-1-1 1,1 1 0,-1 0-1,0-1 1,1 1 0,-1-1-1,0 1 1,0 0 0,0 2-1,0 11-2271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8:55.1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35 104 9984,'-34'26'12447,"53"-28"-11506,-2 1-426,27-10 319,28-5-110,121-22 84,25-3-267,-146 29 195,-57 8-508,9 0-957,-23 4 373,0 1 1,-1-1 0,1 1 0,0-1 0,-1 1-1,1-1 1,0 1 0,-1 0 0,1-1 0,-1 1 0,1 0-1,-1-1 1,1 1 0,-1 0 0,0 0 0,1-1 0,-1 2-1,5 6-3005,7-1-793,3-2-454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8:58.7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38 13 7424,'-4'-1'6100,"0"-2"-4419,1-6 461,-2 13 1274,-5 13-1486,7-5-1714,0 0 0,1 1 0,0-1 0,0 17 0,5 52 171,-2-57-281,57 486 1855,-55-494-1911,5 40 130,3 0 0,3-1 1,2-1-1,2 0 1,33 68-1,-38-99-176,1 0 0,0-2 0,2 1 0,1-2 0,0 0 0,1-1 0,1-1 0,1-1 0,0 0 0,2-2 0,37 21 0,-47-29-561,-7-3-347,0-1 0,0 0 0,1-1 0,-1 1 0,1-1 0,-1 0 0,1-1 0,6 2 0,5-3-2162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9:00.8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58 7040,'0'-10'1723,"0"7"-950,0 0 0,0-1 0,0 1 1,0-1-1,1 1 0,1-6 0,-2 8-651,1-1-1,0 1 1,-1 0-1,1 0 1,0 0-1,0 0 1,-1 0-1,1 0 1,0 1-1,0-1 1,0 0-1,0 0 1,0 1-1,0-1 1,1 0-1,-1 1 1,0-1 0,0 1-1,0 0 1,0-1-1,1 1 1,1 0-1,1-1 90,1 0 0,0 1-1,-1 0 1,1 0 0,0 0-1,-1 1 1,1 0 0,0 0 0,-1 0-1,1 0 1,-1 1 0,0-1 0,1 1-1,-1 0 1,0 1 0,0-1-1,0 1 1,-1-1 0,1 1 0,5 6-1,5 6 248,-1 0-1,0 1 1,15 26-1,-13-19-131,78 100 835,-7-10-498,-68-86-544,0 2 0,16 36 1,-2 9 45,-3 1 0,-4 1 1,-3 1-1,13 82 0,-28-81-1660,-6-25-4658,0-43 3274,3-2-1825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9:02.2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 38 8192,'-2'-2'713,"1"0"1,-1 1 0,1-1-1,-1 1 1,0 0 0,1 0-1,-1-1 1,-2 0 0,2 2-427,1-1 0,0 0 0,-1 1 0,1-1 0,0 0 0,0 0 1,0 1-1,-1-1 0,1 0 0,0 0 0,0 0 0,0-1 1,1 1-1,-1 0 0,0 0 0,0 0 0,1-1 0,-1 1 0,0 0 1,0-3-1,15 24 1254,0 5-1311,20 45 0,-14-27-87,30 61 139,71 217 1,-60-83-12,-42-162-339,-14-59 1,-3-10-125,0 0-1,-1 0 0,0 0 1,1 12-1,2-41-16254,1 7 12703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9:02.6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30 107 8320,'-15'-1'2996,"0"0"6583,20-4-8581,0 3-795,1 0 0,-1 0 0,0 0 0,0 0 0,1 1 1,-1 0-1,1 0 0,8 0 0,6-1 81,324-54 1966,-263 38-2255,-51 10-1760,-6 7-3141,-12 1 1892,4 0-2127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9:04.5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19 128 8064,'-1'-1'298,"0"1"0,0 0 0,0 0 0,0-1 0,1 1 0,-1-1 0,0 1 0,0-1 0,0 1 1,1-1-1,-1 1 0,0-1 0,0 0 0,1 1 0,-1-1 0,0 0 0,1 0 0,-1 1 0,1-1 0,-1 0 0,1 0 0,0 0 1,-1 0-1,1 0 0,0 1 0,0-1 0,-1 0 0,1 0 0,0 0 0,0-2 0,0 1-73,-1 0-1,1 0 1,0 0-1,0-1 1,0 1-1,1 0 1,-1 0-1,0 0 0,1-1 1,-1 1-1,1 0 1,0 0-1,0 0 1,1-2-1,2-2-69,1 1 0,0 0 0,0 0 0,1 1 0,0-1 0,-1 1-1,1 0 1,1 1 0,-1 0 0,0 0 0,1 0 0,0 0 0,-1 1-1,13-2 1,4 0 157,0 0-1,0 2 0,28 1 0,-42 1-124,0 0-1,1 1 0,-1 0 1,1 1-1,-1 0 0,0 1 1,9 3-1,-12-4-93,0 1-1,-1 0 1,0 0-1,0 1 1,0-1-1,0 1 1,0 0-1,-1 0 1,1 1-1,-1-1 1,-1 1-1,5 5 1,-1 3 16,0 0 0,-1 1 1,0-1-1,7 28 0,7 60 80,3 156 70,-18-156-176,-5-97-78,1 27 6,2-1-1,1 0 1,1 1 0,11 36-1,-15-64-8,0-1 0,0 1 0,0 0 0,0-1-1,1 1 1,-1-1 0,1 0 0,-1 1 0,1-1-1,0 0 1,0 0 0,0 0 0,3 3 0,-3-4 9,0-1 1,0 1 0,0 0 0,0-1 0,0 1-1,0-1 1,0 0 0,0 1 0,0-1 0,0 0 0,0 0-1,0-1 1,0 1 0,0 0 0,0-1 0,0 1-1,0-1 1,0 1 0,1-2 0,23-9 145,27-15 1,16-8-31,59-10-1370,-43 20-4596,-64 20 2740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9:12.2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38 130 6912,'0'-12'791,"0"0"346,0 0-1,-1 0 1,-2-14-1,2 22-586,0-1 1,-1 1-1,1-1 0,-1 1 1,0 0-1,-1 0 0,1-1 1,-1 2-1,1-1 0,-1 0 0,-6-5 1,9 9-523,0 0 1,0 0 0,0 0 0,0 0-1,0 0 1,0 0 0,0 0 0,0 0-1,0 0 1,0 0 0,0 0 0,0 0-1,-1 0 1,1-1 0,0 1 0,0 0-1,0 0 1,0 0 0,0 0 0,0 0-1,0 0 1,0 0 0,0 0-1,0 1 1,-1-1 0,1 0 0,0 0-1,0 0 1,0 0 0,0 0 0,0 0-1,0 0 1,0 0 0,0 0 0,0 0-1,0 0 1,0 0 0,0 0 0,0 0-1,-1 0 1,1 0 0,0 0-1,0 0 1,0 1 0,0-1 0,0 0-1,0 0 1,0 0 0,0 0 0,0 0-1,0 0 1,0 0 0,0 0 0,0 0-1,0 0 1,0 1 0,0-1 0,0 0-1,0 0 1,0 0 0,0 0-1,0 0 1,0 0 0,0 0 0,0 0-1,0 13 493,4 16-208,9 29 356,10 46 311,43 122 1,-63-218-956,0-1 1,1 1 0,-1-1 0,2 0 0,-1 0-1,1 0 1,0-1 0,9 10 0,-10-13 27,0 1 1,0-1-1,0 0 1,1 0-1,0 0 1,0-1-1,-1 0 1,1 0-1,0 0 1,1-1-1,-1 1 1,0-1-1,0 0 1,6 0-1,15 0 148,0-1 0,0-1-1,44-8 1,-40 3-1333,35-13 0,-54 17-623,-10 3 1391,0-2 0,0 1 0,0 0 0,-1 0 0,1 0-1,0 0 1,0 0 0,0-1 0,0 1 0,0 0 0,0-1 0,-1 1-1,1-1 1,0 1 0,0-1 0,-1 1 0,2-2 0,2-4-4169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9:12.6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3 10880,'-8'-3'4979,"6"7"-1938,7 13-1375,-3-13-1891,151 487 1718,-141-437-1378,65 255 383,-70-285-911,11 25 0,-17-49 314,-1 1 1,0-1-1,0 1 1,1-1-1,-1 1 1,0-1 0,1 1-1,-1-1 1,0 1-1,1-1 1,-1 1-1,1-1 1,-1 0 0,1 1-1,-1-1 1,1 0-1,-1 1 1,1-1-1,-1 0 1,1 0-1,0 1 1,-1-1 0,1 0-1,-1 0 1,1 0-1,0 0 1,-1 0-1,2 0 1,-1 0-172,0 0 0,0-1 0,0 1 0,0 0 0,0-1 1,0 1-1,0-1 0,0 0 0,0 1 0,0-1 0,0 0 0,0 0 0,0 1 0,-1-1 0,2-2 1,11-15-4003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17:18.7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0 136 8704,'0'-2'1181,"1"-1"0,-1 1 0,0-1 0,1 0 0,0 1 0,-1 0 0,1-1 0,0 1 0,2-3 0,-1 0-625,1 1 0,0 0 0,0 0-1,4-4 1,4-3-748,1 1-1,13-9 1,-22 17 611,6-5-330,0 1 1,0 0-1,0 1 0,19-8 0,-25 12-56,-1 0 0,0 1 0,1-1-1,-1 0 1,1 1 0,-1 0 0,0-1 0,1 1 0,-1 0-1,1 0 1,-1 1 0,1-1 0,-1 0 0,1 1 0,-1 0 0,0-1-1,1 1 1,-1 0 0,0 0 0,1 0 0,-1 1 0,0-1-1,0 0 1,0 1 0,0 0 0,0-1 0,2 4 0,0 0 79,0 1 1,-1-1 0,0 1-1,0 0 1,0 0 0,3 10 0,8 40 290,-11-44-326,6 32 223,5 75 1,-11 45 53,-3-163-354,3 56-92,-2-53 84,-1 0 0,1 0 0,0 0 0,0 0 0,0 0 1,0 0-1,1 0 0,0 0 0,0-1 0,0 1 0,3 4 0,-4-7 9,1 1 0,0-1 0,-1 0 0,1 0 0,0 0 0,0 0 0,-1 0 0,1 0 0,0-1 0,0 1 0,0-1 0,0 1 0,0-1 0,0 0 0,0 1 0,0-1 0,0 0 0,0 0 0,0-1 0,0 1 0,0 0 0,2-1 0,6-2 1,-1 0 0,0 0 0,12-6 0,-13 5-12,-5 3 40,70-33-2137,-52 23-1451,27-19-1,-27 16 87,-3 2-1045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9:13.0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81 10752,'-7'4'7166,"15"-2"-5399,16-1-1407,-24-1-278,33-2 450,-1-2 0,63-15 0,-90 18-512,63-17 103,56-10-2475,-80 20-1834,-26 1-230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9:13.4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141 17 8576,'8'-17'7852,"-11"23"-6094,-3 9-1318,2 0 0,0 0 0,0 0 0,2 0 0,-2 18 1,1-7-15,-64 366 1424,56-316-1917,-3 11 188,11-70-255,3-14-25,-1 0 0,1 0 0,-1 0-1,1 0 1,-1-1 0,-2 6 0,3-8 100,0 0 0,0 0 0,0 0 1,-1 1-1,1-1 0,0 0 0,0 0 0,0 0 1,0 1-1,0-1 0,-1 0 0,1 0 0,0 0 1,0 0-1,0 0 0,-1 1 0,1-1 1,0 0-1,0 0 0,-1 0 0,1 0 0,0 0 1,0 0-1,0 0 0,-1 0 0,1 0 0,0 0 1,0 0-1,-1 0 0,1 0 0,0 0 0,0 0 1,-1 0-1,1 0 0,0 0 0,0 0 1,0 0-1,-1-1 0,1 1 0,0 0 0,0 0 1,0 0-1,-1 0 0,1 0 0,0-1 0,0 1 1,0 0-1,0 0 0,-1 0 0,1 0 1,0-1-1,0 1 0,0 0 0,0 0 0,0 0 1,0-1-1,0 1 0,0 0 0,0 0 0,0-1 1,0 1-1,-7-17-3784,7-1 547,0-2-501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9:13.7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19 9984,'-3'-6'1962,"2"-7"8411,59 87-9205,-1-1-794,137 123 204,-96-100-586,-82-80-306,29 22-1,-38-31-374,4 4-1183,-11-10 1677,0-1-1,0 0 1,1 1-1,-1-1 1,0 0-1,1 0 1,-1 0-1,0 1 0,1-1 1,-1 0-1,0 0 1,1 0-1,-1 0 1,0 1-1,1-1 1,-1 0-1,0 0 1,1 0-1,-1 0 1,1 0-1,-1 0 1,0 0-1,1 0 1,-1 0-1,0 0 1,1-1-1,7-6-5078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9:14.4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70 7552,'0'0'15194,"5"-5"-14255,4-3-775,1 0 0,-1 1 0,2 0 1,-1 1-1,1 0 0,0 0 0,12-4 0,-20 9-105,1 0-1,0 0 1,0 0-1,0 0 0,0 0 1,0 1-1,0 0 1,0-1-1,0 2 0,0-1 1,0 0-1,0 1 1,0 0-1,-1 0 0,1 0 1,0 0-1,0 1 0,-1-1 1,1 1-1,0 0 1,-1 0-1,0 0 0,0 1 1,1-1-1,3 5 1,3 4 126,0 1 0,-1 0 0,-1 1 0,0 0 0,0 0 0,-1 0 0,-1 1 1,0 0-1,4 19 0,-4-6-27,0-1-1,-2 1 1,-1 0 0,-1 35-1,-2-60-155,0 1 0,0-1 0,0 0 0,0 0 0,1 0 0,-1 0 0,1 1 0,0-1 0,-1 0 0,1 0 0,0 0 0,2 3 0,-2-4 1,0 0-1,0 0 0,0 0 1,0 0-1,0-1 0,0 1 1,1 0-1,-1 0 0,0-1 1,0 1-1,1 0 0,-1-1 1,0 0-1,1 1 0,-1-1 0,0 0 1,1 1-1,-1-1 0,1 0 1,1 0-1,19-1 55,32-6-1,-32 3-1526,34 0 1,-41 4-587,-9-1 352,-1 1 0,1 0 0,0 0 0,7 2 0,-3 4-3661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9:17.3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0 8704,'-1'1'434,"1"-1"-1,-1 0 1,0 0 0,1 1 0,-1-1 0,0 0 0,1 1 0,-1-1 0,1 1-1,-1-1 1,0 1 0,1-1 0,-1 1 0,0 0 0,0 9 2259,2-6-2661,1-1 0,-1 0 0,1 0 0,0 1 0,2 3 0,4 6 1022,48 92 1159,-19-37-1610,-11-11-300,-21-43-258,0-1 1,1 0-1,1 0 1,0 0-1,1-1 1,0 0-1,18 19 1,-24-29-14,1 0 1,-1-1-1,0 1 0,1-1 0,-1 1 1,1-1-1,0 0 0,-1 0 0,1 0 1,0 0-1,0 0 0,-1 0 1,1-1-1,0 0 0,0 1 0,0-1 1,0 0-1,0 0 0,0-1 1,-1 1-1,1-1 0,0 1 0,0-1 1,0 0-1,-1 0 0,4-2 1,0 0-234,1 0 1,-1 0-1,11-9 1,13-14-5363,-17 19-1376,-5 2 3137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9:17.8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9 8704,'-16'-9'7400,"21"25"-2412,1 1-5819,152 385 2520,-102-268-1469,-22-62-225,-33-64-1544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9:18.2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77 9984,'0'0'6746,"5"-1"-4943,23-7-695,0 2 0,55-5 0,-2 0-1802,-65 8-1390,1-1 0,27-10 1,-33 8-4397,4-6 1472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9:18.6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0 8064,'-9'10'6399,"-2"3"-3423,10-8-2658,0 0 0,1 1-1,0-1 1,0 0-1,1 10 1,-1 3 134,0 44 478,8 237 22,0-128-1085,-8-171 131,1 27-208,-1-25 57,0 0 1,1 0-1,-1 0 1,0-1-1,1 1 1,-1 0-1,1 0 1,-1-1-1,1 1 1,0 0-1,1 1 0,2-11-2625,-2-4 399,1-6-1791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9:19.0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8 9984,'-10'-7'9077,"10"7"-8988,0 8 2596,2 4-3305,8 15 747,0 0 1,2 0-1,1-1 0,1-1 0,1 0 0,1-1 0,2 0 0,0-2 0,1 0 0,1-1 1,33 26-1,100 60-210,-89-66-826,-60-38 350,4 3-222,-7-5 130,-1-1 578,0 0 1,0 0-1,1 0 1,-1 0 0,0 0-1,0 0 1,0 0-1,0 0 1,0 0 0,0 0-1,0 0 1,1 0 0,-1 0-1,0 0 1,0 0-1,0 0 1,0 0 0,0 0-1,0 0 1,0 0-1,0 0 1,0-1 0,1 1-1,-1 0 1,0-1-869,1 1 868,-1 0 1,0 0 0,0 0-1,0 0 1,0 0 0,0 0-1,0-1 1,0 1-1,0 0 1,0 0 0,0 0-1,0-7-4801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9:24.6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0 122 8064,'0'0'14330,"1"-13"-13786,1 4-481,1 0 0,0 0-1,0 0 1,1 1 0,0-1 0,8-12 0,-10 18-27,1 0 1,-1 0 0,1 0-1,0 0 1,-1 0 0,1 1-1,1-1 1,3-2-1,-5 4 2,0 0 0,0 0 0,0 0 0,0 1 0,0-1 0,0 1 0,0-1-1,0 1 1,0 0 0,0 0 0,0 0 0,0 0 0,0 0 0,0 0 0,0 0-1,4 2 1,-2-1 34,-1 1 0,0 0-1,0 0 1,0 0 0,0 0-1,0 1 1,0-1 0,-1 1 0,1-1-1,-1 1 1,0 0 0,1 0-1,1 5 1,4 6 301,10 23 0,-4-1-84,-2 0 1,13 71-1,-15-59-117,-9-43-172,0 0 1,1 0-1,-1 0 1,1 0 0,0 0-1,1-1 1,-1 1 0,1 0-1,-1-1 1,6 6 0,-5-8 29,0 1 0,0 0 0,0-1 0,0 0 0,1 0 0,-1 0 0,1 0 0,-1-1 1,1 1-1,0-1 0,0 0 0,-1 0 0,1-1 0,7 2 0,0-2 107,0 0 0,1-1-1,-1 0 1,0-1 0,0 0-1,0 0 1,17-7 0,-10 3-95,31-5 1,-33 12-247,-1-1-2323,-5-3-4763,2-4 1429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17:19.5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10 6656,'9'-8'8581,"-6"7"-8401,-1 1 1,0 0 0,1-1-1,-1 1 1,0 0-1,1 0 1,-1 1-1,0-1 1,1 0-1,-1 1 1,4 0 0,26 12 760,-18-7-401,3 2-207,-1 0 0,0 1 0,0 1-1,-1 0 1,-1 1 0,1 1 0,-2 0 0,0 0 0,0 2 0,-1 0 0,10 16 0,1 4 201,-2 1 1,-1 1-1,27 71 1,-33-65-210,-1 1 0,-2 1 0,10 75 0,-4 133-149,-17-241-175,-2 90-983,0-30-4153,3-57 1823,3-4-1818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9:29.4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 3 8960,'-2'-2'2629,"2"2"-2410,-1 0 0,1 0 0,0 0 0,0-1 0,-1 1 0,1 0 0,0 0 0,-1 0 0,1 0 0,0 0 0,0 0 0,-1 0 0,1 0 1,-4 2 2847,4-1-2848,-7 13 1956,6-10-2068,0 0 1,0 1-1,1-1 0,-1 0 1,1 0-1,1 7 1,-1-10-78,0 1 0,1-1 0,0 0 0,-1 1 0,1-1 0,0 1 0,0-1 0,-1 0 0,1 0 0,0 0 0,0 1 0,0-1 0,1 0 0,-1 0 0,0 0 0,0-1 0,1 1 0,-1 0 0,0 0 0,1-1 0,-1 1 0,0-1 0,1 1 0,2 0 0,3 0 92,1 0 0,0 0 0,13-1 0,-16 0-27,140-5 1247,6-1-535,-75 4 113,-29 1-2373,-16 1-3896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9:29.8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65 10240,'8'1'8100,"41"-2"-7006,155-29 1850,-125 19-2355,29-5-31,-103 14-596,2 1-99,-1-1-1,1 1 1,-1 0 0,1 0-1,-1 1 1,1 0 0,6 1 0,-12-1-51,0 1 1,0-1 0,0 1 0,0-1 0,-1 1 0,1-1-1,0 1 1,0 0 0,0-1 0,-1 1 0,1 0-1,0 0 1,-1 0 0,1-1 0,0 1 0,-1 0-1,1 0 1,-1 0 0,0 0 0,1 0 0,-1 0 0,0 0-1,1 1 1,0 1-494,3 9-2038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9:30.8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45 5888,'-4'-45'10874,"8"50"-9498,0 6-977,-2 0-1,1 0 0,0 14 1,1 2-174,35 322 1769,-27-225-1519,-8-101-422,1 0 1,1 0-1,10 27 0,-14-44 5,0-1-1,1 0 1,-1 1 0,1-1-1,0 0 1,0-1-1,1 1 1,-1 0-1,1-1 1,0 0-1,1 0 1,-1 0 0,1-1-1,-1 1 1,1-1-1,0 0 1,0 0-1,0-1 1,1 1-1,-1-1 1,1 0-1,-1-1 1,9 2 0,6 0 70,1-2 0,0 0 0,-1-1 0,1-1 0,-1 0 0,39-10 0,-31 4-155,34-15 0,-49 15-915,-11 5-17,0 0 0,0 0 0,0 0 0,-1 0 0,1 0 0,-1 0 0,1 0-1,-1-1 1,2-3 0,5-8-3483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9:31.3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 24 8448,'-13'-24'10682,"23"48"-10183,-1 1-1,-1-1 0,-1 2 1,6 40-1,-1 0-94,29 141-9,-13-62-310,-14-82-17,2-1 1,4 0-1,1-2 1,4 0-1,49 88 1,-67-136-165,-1 0 0,-1 1-1,8 25 1,-9-12-5343,-1-49-945,1 1 2619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9:31.9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 1 9472,'-10'12'3120,"4"-9"1513,10-3-3048,11 3-615,-1 0-1,1-1 1,0-1 0,0-1-1,28-1 1,-2-1-84,286 2 485,-294-1-1664,-17 0-1935,1 0-3923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9:32.6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68 6784,'2'-10'1393,"0"1"0,2-18 0,-4 6 3889,6 40-2695,-2-7-2102,10 54 625,-3 0 1,-2 0 0,-1 135-1,-12 213-1403,4-412 111,0 0 0,0 0 0,-1 1-1,1-1 1,-1 0 0,1 1 0,-1-1 0,0 0 0,-1 3 0,2-5 118,0 0 0,0 0 0,0 0 0,0 0 1,0 0-1,0 1 0,0-1 0,0 0 0,-1 0 1,1 0-1,0 0 0,0 0 0,0 0 0,0 0 0,0 1 1,0-1-1,-1 0 0,1 0 0,0 0 0,0 0 1,0 0-1,0 0 0,0 0 0,-1 0 0,1 0 1,0 0-1,0 0 0,0 0 0,0 0 0,-1 0 1,1 0-1,0 0 0,0 0 0,0 0 0,0 0 0,-1 0 1,1 0-1,0 0 0,0 0 0,-6-13-2682,4 6 1262,1-1 1,0 1-1,0 0 0,1-11 0,0 18 1389,0-31-3521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9:32.9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 22 10240,'-22'-22'8895,"32"27"-6809,-3 1-1846,-1 0 0,1 0 0,-1 1 0,-1 0 0,1 1 1,-1-1-1,5 10 0,15 20 255,1-8-176,3 0 1,0-2 0,50 36 0,-13-10-197,173 170 117,-229-213-1438,1 0 0,15 11 0,-26-20 1059,0-1 1,1 0 0,-1 1 0,0-1-1,1 0 1,-1 0 0,0 0-1,0 1 1,1-1 0,-1 0 0,0 0-1,1 0 1,-1 0 0,0 0 0,1 1-1,-1-1 1,0 0 0,1 0-1,-1 0 1,0 0 0,1 0 0,-1 0-1,0 0 1,1 0 0,-1 0 0,0-1-1,1 1 1,-1 0 0,0 0-1,1 0 1,-1 0 0,0 0 0,1 0-1,-1-1 1,0 1 0,1 0 0,-1 0-1,0-1 1,0 1 0,1-1 0,3-5-4742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9:33.4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51 9728,'-4'-10'11989,"7"7"-9803,3-2-3780,3 0 1736,-1 1 0,2 0 1,-1 0-1,0 1 0,1 0 0,-1 0 1,16-1-1,-25 4-128,7-1 132,0 0 0,-1 0 0,1 1-1,0 0 1,0 0 0,-1 1 0,1 0 0,0 0 0,-1 1 0,1-1 0,-1 1 0,1 1 0,-1-1 0,0 1 0,0 0 0,0 1 0,-1-1 0,10 9 0,-8-6-65,0 0-1,-1 1 1,0 0 0,0 0 0,-1 1-1,0 0 1,0 0 0,-1 0 0,0 0-1,-1 1 1,1 0 0,-1-1 0,2 13-1,4 28 18,-2-10-24,19 63 0,-23-94-66,0 0 0,1 1-1,-1-1 1,2 0 0,8 13 0,-11-19-17,0 0 1,-1-1-1,1 1 0,0 0 0,0 0 1,0-1-1,0 0 0,0 1 1,0-1-1,0 0 0,1 0 0,-1 0 1,0 0-1,1 0 0,-1-1 1,0 1-1,1-1 0,-1 1 0,1-1 1,-1 0-1,1 0 0,-1 0 1,1 0-1,3-1 0,10-4-1195,0 0 0,-1 0 0,19-11 0,-15 8-2348,27-10 1,-13 10-1345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9:33.9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43 8448,'-2'-12'1719,"2"9"-1135,0 0 0,0 0 0,-1 0 0,1 0 0,-1 0 0,0 0 0,0 0 0,-1-4 1,4 10 610,0 0 0,1 0 1,-1 0-1,0 0 1,2 6-1,9 24 274,5 39-1641,43 148 486,-51-193-351,1 0-1,1-1 1,2 0 0,0 0 0,35 43-1,-39-57-281,17 20-1373,-25-30 1169,0 0 0,0-1-1,1 1 1,-1-1 0,0 1 0,0-1-1,4 2 1,-1-3-1962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9:34.2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0 277 10112,'1'0'4383,"11"-5"2058,2-2-5627,20-12 1,-10 3-467,1 2 1,41-19 0,58-15-1026,-10 4-1570,19-24-4872,-94 45 2927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17:20.0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 91 7424,'-1'-7'1004,"1"1"1,-1-1 0,-1 1-1,1-1 1,-5-9 0,0-4 1431,3 2-190,6 14-1318,6 8-119,-6-1-649,0 0 0,0 0 0,0 1 0,0-1 0,0 0 0,-1 1 0,0 0 0,1 0 0,2 7 0,13 44 691,-12-34-576,48 217 1079,-40-163-1263,29 213-390,-42-236-3546,-6-66-6069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9:34.7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48 182 9472,'-4'1'759,"0"-1"-96,0 1-1,0-1 1,0 0 0,0 0 0,-4 0 0,7 0-528,1-1-1,-1 1 0,0 0 1,0 0-1,1 0 0,-1-1 1,0 1-1,1 0 1,-1 0-1,0-1 0,1 1 1,-1-1-1,1 1 1,-1-1-1,1 1 0,-1-1 1,1 1-1,-1-1 0,1 1 1,-1-1-1,1 0 1,-1 1-1,1-1 0,0 0 1,0 1-1,-1-1 0,1 0 1,0 1-1,0-1 1,0 0-1,-1 0 0,1 1 1,0-1-1,0-1 0,1-4 191,0-1-1,0 0 0,0 0 1,1 0-1,0 1 0,0-1 1,1 1-1,0-1 0,0 1 1,0 0-1,1 0 0,7-8 1,-5 6-128,0 1 0,0 0 0,1 1 0,0 0 0,0 0 0,0 0 0,1 1 0,16-9 0,-20 13-127,0-1 0,0 1 1,0 0-1,-1 0 0,1 1 1,0-1-1,0 1 0,0 0 1,0 0-1,0 0 0,0 0 1,0 1-1,0 0 0,0-1 1,0 2-1,0-1 0,0 0 1,-1 1-1,1-1 0,-1 1 0,1 0 1,-1 0-1,1 1 0,-1-1 1,0 1-1,2 2 0,8 9 168,0-1-1,-2 1 0,0 1 1,12 20-1,-22-34-224,11 20 129,-1 0-1,-1 1 1,0 0-1,-2 0 1,10 46-1,11 120 214,-21-122-231,1 15-56,-3-23-22,15 65 0,-19-114-51,0-1 0,1 0 0,0 1 0,1-1-1,-1 0 1,2-1 0,6 11 0,-8-14 14,0-1 1,-1 0-1,1 0 1,1 0-1,-1 0 0,0-1 1,1 1-1,0-1 1,-1 0-1,1 0 0,0 0 1,0 0-1,0-1 1,0 0-1,0 0 0,0 0 1,5 0-1,15 0 75,0-1 0,-1-1 0,1-2 0,30-6 0,6 0-648,-38 6-29,1 1-1282,27-7 0,-43 7 590,1 0 0,-1-1 0,-1 0 0,11-5 0,1-6-4426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9:37.70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623 440 7040,'0'-5'344,"0"0"1,0 0-1,0 0 0,-1 1 1,0-1-1,0 0 0,0 0 1,0 1-1,-1-1 0,0 0 1,0 1-1,-3-6 1,4 8-252,-30-77 3389,23 57-2945,-1-1 0,-21-37 0,24 50-325,-11-18 583,16 27-719,0 0 0,0 0 0,0 0 0,0 0 0,0 0 0,0 0 0,0 0-1,0 0 1,0 1 0,0-1 0,0 0 0,0 1 0,-1-1 0,1 1 0,0-1 0,-1 1 0,-2-1 0,4 1-42,-1 0 1,0 0-1,0 1 1,1-1-1,-1 0 1,0 0-1,1 1 1,-1-1-1,0 0 1,1 1-1,-1-1 1,0 0-1,1 1 1,-1-1-1,1 1 1,-1-1-1,1 1 1,-1 0-1,1-1 1,-1 1-1,1-1 1,0 1-1,-1 0 1,1-1 0,0 1-1,-1 0 1,1 0-1,-5 24 207,4-21-174,-5 49 360,2 104-1,18 50 385,28 96-203,-40-293-595,16 78 77,-15-77-87,1 0-1,0-1 0,0 1 1,1-1-1,11 17 1,-14-25 5,-1 1 0,1-1 1,0 1-1,0-1 1,1 0-1,-1 0 0,0 0 1,1 0-1,-1-1 1,1 1-1,-1-1 0,1 1 1,0-1-1,0 0 1,-1 0-1,1 0 0,0 0 1,0-1-1,0 1 1,0-1-1,0 1 0,0-1 1,0 0-1,0-1 1,0 1-1,0 0 0,0-1 1,0 0-1,3 0 1,0-1 61,-1-1 0,1 1 0,-1-1 1,0 0-1,0-1 0,0 1 1,0-1-1,0 0 0,-1 0 1,0 0-1,0-1 0,0 1 1,0-1-1,3-6 0,1-5 108,-1 1-1,0-1 1,-1 0 0,8-32-1,-7 14 123,3-52 0,-8 47-178,-2 0 0,-2 0-1,-9-50 1,-31-109 117,30 151-214,-2 0 0,-2 1 1,-28-57-1,38 93-21,0-1-1,-1 1 1,0 1 0,-1-1 0,0 1-1,0 0 1,-1 1 0,0 0 0,0 0-1,-15-8 1,17 12 0,1 0-1,-1 1 1,0-1 0,0 2-1,0-1 1,-1 1 0,1 0-1,0 1 1,-1-1-1,1 1 1,-1 1 0,0 0-1,1 0 1,-1 0 0,1 1-1,-1 0 1,-9 3 0,10-1-3,-1 0 1,2 0-1,-1 0 0,0 1 1,1 0-1,0 0 1,0 1-1,0 0 1,0 0-1,1 0 1,-1 1-1,-4 7 1,-1 2-18,2 0 1,0 0-1,0 1 0,-7 21 1,8-14 6,0 1 0,1 1 0,2-1 1,-5 45-1,8-21 9,4 72 1,3-72-26,1 1 0,3-1 1,2 0-1,2-1 0,2-1 0,2 0 0,2-1 0,45 77 0,-58-112 23,0-1-1,0 1 0,1-2 1,0 1-1,0-1 0,1 0 1,14 11-1,-20-18 6,0 0 0,0 1 0,0-1 1,1 0-1,-1 0 0,0 0 0,1-1 0,-1 1 1,0-1-1,1 1 0,-1-1 0,1 0 0,-1 0 0,1 0 1,-1 0-1,1 0 0,-1 0 0,1-1 0,-1 1 1,0-1-1,1 0 0,-1 0 0,0 0 0,5-2 0,-3 1 10,-1-1-1,1 0 0,-1 0 0,0 0 1,0 0-1,0 0 0,0-1 0,0 1 0,-1-1 1,1 0-1,-1 0 0,0 0 0,2-7 1,2-12 114,0 0 1,-2 0-1,2-48 1,-6 70-126,3-76 178,-4 0-1,-3 0 1,-20-109 0,17 147-170,-2 1 0,-19-49-1,18 62 4,-1 1-1,-1 0 0,-1 0 1,-21-26-1,15 25-21,-1 0 0,-24-21 1,30 33 5,0 1 1,-1 0 0,0 1 0,-29-15 0,38 23 5,1 1-1,-1-1 1,0 1 0,1 0-1,-1 1 1,0-1 0,0 1 0,0 0-1,-1 1 1,1-1 0,-8 2-1,10-1-4,0 1-1,0 0 1,1 0-1,-1 1 1,0-1-1,0 1 0,1 0 1,-1 0-1,1 0 1,0 0-1,-1 0 1,1 1-1,0 0 1,0 0-1,1-1 0,-1 2 1,0-1-1,-2 4 1,-4 8-14,1 0 1,1 0-1,0 1 0,0 0 1,-7 32-1,-11 94-13,16-60 42,1 116-1,10-156-18,1 0 0,2 0 0,1-1 0,22 71 0,-24-101-13,0 0-1,1 0 1,0 0 0,1 0-1,0-1 1,1 0 0,0 0 0,0-1-1,1 0 1,15 14 0,-17-18 11,1-1-1,-1 1 1,0-1-1,1 0 1,0-1 0,0 0-1,0 0 1,0 0 0,1-1-1,-1 0 1,1-1-1,-1 1 1,1-2 0,0 1-1,-1-1 1,1 0 0,12-2-1,-14 1 21,0 0 0,0-1 0,0 0 0,0 0 0,0 0 0,-1-1 1,1 0-1,-1 0 0,0 0 0,0-1 0,0 1 0,0-1 0,-1-1 0,1 1 0,-1-1 0,0 1 0,0-1 0,-1 0 0,0-1 0,0 1 0,0 0 0,4-13 0,0 0 45,-2 0-1,0-1 1,-1 0-1,-1 0 0,-1 0 1,-1-22-1,-1 9-5,-1 0-1,-3 1 1,0-1 0,-12-41-1,2 24 18,-39-89 0,39 106-44,-2 0-1,-1 1 0,-2 1 0,0 1 0,-30-33 0,45 58-7,-1-1-1,1 1 1,-1-1 0,-7-4-1,11 9-12,0-1-1,0 0 1,0 1-1,0-1 1,0 1-1,0-1 1,-1 1-1,1-1 1,0 1-1,0 0 0,0 0 1,-1 0-1,1-1 1,0 1-1,0 0 1,0 1-1,-1-1 1,1 0-1,0 0 0,0 0 1,0 1-1,-1-1 1,1 1-1,0-1 1,0 1-1,0-1 1,0 1-1,-1 0 0,-1 2-2,0 0 0,0 1-1,1-1 1,0 0 0,-1 1-1,1 0 1,0-1 0,1 1-1,-3 7 1,-10 41-45,8-20-167,2 1 0,1-1 0,2 60-1,2-72-331,1 0-1,1 0 1,1-1-1,0 1 1,2-1-1,0 0 1,12 25-1,-15-38 96,-1-1 0,1 0 0,0-1 0,1 1-1,-1 0 1,1-1 0,0 0 0,0 0 0,0 0 0,0 0-1,1-1 1,0 1 0,-1-1 0,1-1 0,1 1 0,-1-1-1,10 4 1,28 0-4710,-43-6 5076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9:39.88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745 520 7040,'-25'-35'2760,"17"24"-1578,-15-20 1,13 21 27,-8-11 1686,-2 5-1930,18 15-801,0-1 1,-1 1 0,0-1 0,1 1 0,-1 0 0,0 0 0,1 0 0,-1 1 0,0-1 0,0 1 0,0-1 0,1 1 0,-1 0 0,0 0 0,0 0 0,-4 1 0,-2 1 8,1 1 1,0-1-1,0 2 1,0-1-1,0 1 0,1 0 1,-13 9-1,-1 4 11,-23 22 0,26-21-176,0 1-1,1 1 0,1 0 1,2 1-1,0 1 1,1 1-1,1-1 0,1 2 1,1 0-1,1 0 1,1 1-1,1 0 0,-3 27 1,8-41-19,1-1-1,1 1 1,0 0 0,0-1 0,1 1 0,0-1 0,1 0 0,0 1-1,1-1 1,0 0 0,1 0 0,0 0 0,0-1 0,1 1 0,0-1 0,1 0-1,0-1 1,0 1 0,9 8 0,-4-4-1,1 0 0,1-1 0,0 0 0,1-1 0,27 18 0,-35-26 45,0 0 0,1 0 0,-1 0 0,0-1-1,1 0 1,0 0 0,-1 0 0,1-1-1,0 0 1,0-1 0,0 1 0,0-1-1,0-1 1,-1 1 0,1-1 0,0 0-1,0-1 1,6-2 0,-6 2 64,-1-1 0,0 0 0,0-1-1,0 1 1,0-1 0,-1 0 0,1-1 0,-1 1 0,0-1 0,-1 0 0,1-1-1,-1 1 1,0-1 0,7-11 0,-2-3 136,0 1 1,-2-1-1,9-33 0,-6 12-85,-3 1 0,-1-1 0,-2-1 0,-2-80 1,-8 42-3,-25-124 0,27 178-86,-2-1 0,-1 1 0,-2 0 0,-13-31 0,19 50-44,-1 1 1,1-1 0,-2 1 0,1 0 0,-1 0 0,0 0 0,0 0-1,0 1 1,-1 0 0,0 0 0,0 0 0,0 1 0,0 0-1,-1 0 1,0 1 0,0 0 0,0 0 0,0 0 0,-14-2 0,11 3-14,0 1 0,-1 1 1,1 0-1,-1 0 1,1 1-1,-1 1 1,1-1-1,0 2 0,0-1 1,0 1-1,0 1 1,0 0-1,1 0 1,-1 1-1,1 0 0,-15 12 1,7-3-7,-1 0 0,2 1 0,0 1 0,1 1-1,1 0 1,0 1 0,-11 20 0,10-12-23,1 1 0,1 1 0,2 0 0,-15 54 0,-11 121-79,23-45 76,14-133 4,0 0 1,2-1 0,1 1 0,7 32 0,-8-50 15,0 0 1,0 0-1,1 0 0,0-1 1,1 1-1,-1-1 0,1 1 1,0-1-1,0-1 0,1 1 1,0 0-1,0-1 1,7 5-1,-7-6 11,0-1 1,0 1-1,1-2 0,-1 1 1,1 0-1,0-1 0,0 0 1,0 0-1,0-1 0,0 0 1,0 0-1,1 0 0,-1-1 1,0 0-1,10-1 1,-6 0 15,0-1 1,0 0 0,0-1 0,0 0 0,-1-1 0,1 0 0,-1 0 0,0-1 0,0 0 0,-1-1 0,0 0-1,0 0 1,10-10 0,-1-2 64,-1 0 0,0-1 0,-1-1 0,16-29 0,-8 11 25,-2-1 0,-2-1-1,-2-1 1,-1-1 0,-2 0-1,-2-1 1,6-47-1,-12 44-60,-2-1 0,-3 0 0,-1 0 0,-10-67 0,8 100-50,-1 1-1,0-1 0,-1 1 0,0 0 0,-1 0 0,-7-13 0,7 18-3,0 0 0,0 0 0,-1 1 0,0 0 0,0 0 0,-1 0 0,0 1 0,0 0 0,-15-10 0,11 9 6,-1 1-1,0 0 0,0 1 0,0 0 0,-1 1 0,-19-5 0,24 8 1,-1-1 0,1 2 0,0-1 0,0 1 0,0 0 0,0 1 1,0 0-1,0 0 0,0 1 0,0 0 0,0 1 0,-9 3 0,6 0-8,-1 1 0,1 0-1,1 0 1,-1 1 0,1 1-1,1 0 1,-1 0 0,-9 14-1,1 0-26,1 1-1,-23 46 1,24-38 20,2 1 0,1 0 0,-8 35 0,-13 107 0,28-127 12,1 1 0,3-1 0,2 1-1,8 64 1,-6-98-14,0 1-1,1-1 0,1 0 1,11 29-1,-12-38 12,-1-1 0,1 1 0,1-1-1,-1 0 1,1 0 0,0 0 0,0-1 0,0 1 0,1-1-1,0 0 1,-1 0 0,2-1 0,-1 1 0,0-1 0,8 3 0,-2-2-8,-1 0 0,0-1 1,1 0-1,0-1 1,-1 0-1,1-1 1,0 0-1,14-1 1,-10-1 11,1-1 1,0 0-1,-1-2 0,1 0 0,16-6 1,-4-1 26,-1-2 1,-1-1-1,0-1 1,0-1-1,37-32 1,66-65 247,-100 84-122,-1-1-1,29-42 1,-45 54-97,-1 0 1,-1-1-1,0 0 1,-2-1-1,0 0 0,-2 0 1,0-1-1,-1 0 0,-1 0 1,-1 0-1,1-33 0,-4 32-36,-1 0-1,0 0 0,-2 0 0,-1 0 0,0 1 1,-2-1-1,0 1 0,-2 1 0,0-1 0,-1 1 1,-13-20-1,15 29-17,-1-1 1,-1 1-1,0 1 1,0 0-1,-1 0 1,0 1-1,-1 0 1,0 0-1,0 1 1,-21-10-1,14 10-13,0 0-1,0 1 0,-1 1 0,0 1 1,0 1-1,-35-3 0,41 5-2,0 1 0,0 1 0,0 0 0,0 0 0,0 2 0,0 0 0,0 0 0,1 1 0,-1 1 0,1 0 0,-1 0 0,-17 10 0,12-2 0,0 1 0,0 0 0,1 1 0,1 1 0,0 1 0,1 0-1,1 1 1,-14 21 0,10-10-11,1 0-1,1 2 1,2 0-1,-20 58 0,20-40-1,3 1-1,1 1 1,3-1-1,2 1 0,2 1 1,3-1-1,1 0 0,12 68 1,-10-100 18,1 0 1,0 0-1,2-1 0,0 1 1,1-1-1,15 27 1,-16-35 4,-1-1-1,2 1 1,-1-1 0,1-1 0,0 1 0,0-1 0,1 0 0,0-1 0,1 0-1,-1 0 1,1-1 0,0 0 0,11 4 0,-7-5 5,1 0 0,0-1 0,0 0 0,0-2 0,1 1 0,-1-1 0,0-1 0,1-1 0,-1 0 0,0-1 0,0 0 0,16-6 0,1-1 18,-1-1-1,0-1 0,0-2 1,36-23-1,-29 14 68,-2-3 0,0-1 0,52-51-1,-46 35 47,-2-3 0,39-57 0,-62 79-68,-2 0-1,0-1 0,-2-1 0,-1 0 0,0-1 0,-2 1 0,10-49 1,-16 58-46,-1 1 1,-1-1 0,0 1 0,-1-1 0,0 1-1,-2-1 1,1 1 0,-2-1 0,0 1 0,-1 0-1,-1 0 1,0 0 0,-1 1 0,-15-28 0,11 26-21,-2 1 1,0 0 0,-1 0-1,0 1 1,-1 1 0,-28-21-1,29 24-16,-1 1 0,-1 1 1,0 0-1,0 1 0,0 0 0,-1 1 0,0 1 0,-19-4 0,25 8 3,0 0-1,0 0 1,0 1 0,0 0-1,0 0 1,0 2-1,0-1 1,0 1 0,1 0-1,-17 7 1,13-4 8,1 1 0,0 1 0,0 0 1,1 0-1,0 2 0,0-1 0,-12 13 1,7-3 3,0 1 1,1 0 0,1 1 0,1 0 0,1 2 0,0-1 0,2 1 0,-14 43-1,13-23-22,2-1 0,2 1 0,2 1-1,1-1 1,3 1 0,1 0 0,2-1-1,11 63 1,-2-49 6,1 0-1,3-1 1,3-1 0,1 0-1,36 67 1,-49-110 11,0-1-1,1 0 0,-1-1 1,2 1-1,-1-1 0,2 0 1,-1-1-1,1 0 1,11 8-1,-14-13 12,0 1 0,0-1 1,0 0-1,1-1 0,-1 1 0,1-1 1,0 0-1,0-1 0,0 0 0,-1 0 0,1-1 1,0 1-1,0-1 0,0-1 0,0 1 1,9-3-1,4-2 26,0-1 0,0-1 0,-1 0 0,0-2 0,-1 0 0,0-1 0,0-1 0,-1 0 0,-1-2 1,0 0-1,0 0 0,17-21 0,-14 9 39,0-1 0,-2 0 0,23-47 0,32-94 224,-52 115-144,20-90 1,-33 107-118,-1-2 1,-2 1-1,-1-55 1,-3 79-9,-1-1 1,0 1-1,-1 0 0,0 0 0,-1 0 1,0 1-1,-1-1 0,-1 0 0,-5-10 0,7 17-14,0 0 0,-1 0 0,0 0 0,1 0 0,-2 0 0,1 1 0,0 0 0,-1 0 0,0 0 0,0 1 0,0 0 0,0-1 0,-1 2 0,1-1 0,-1 1 0,0 0 0,1 0 0,-1 0 0,-10-1 0,7 2-10,0 1 0,0-1 0,0 2 0,1-1 0,-1 1 0,0 0 1,0 1-1,0 0 0,1 1 0,-1 0 0,1 0 0,0 0 0,-1 1 0,-9 7 0,7-3-1,0 0 1,0 0-1,1 1 1,1 0-1,-1 1 0,1 0 1,1 1-1,0 0 1,-9 16-1,3 0-3,2 0 1,1 1-1,-12 43 0,-12 93-51,19-38-41,14-104 22,2 0 1,0-1-1,6 38 0,-5-53-8,1 1-1,-1-1 1,1 1 0,1-1-1,-1 0 1,1 0-1,0 0 1,0 0-1,7 9 1,-6-11-46,-1 0 0,1-1 0,0 1 1,0-1-1,0 0 0,1 0 0,-1 0 1,1-1-1,-1 1 0,1-1 0,0 0 1,8 2-1,-3-2-266,-1 0 1,1-1-1,0 0 0,0 0 1,0-1-1,0 0 1,0-1-1,-1 0 0,1-1 1,0 0-1,-1 0 0,1-1 1,11-5-1,-6 0-878,1 0 0,-1 0-1,-1-2 1,1 0 0,-2 0 0,23-22-1,15-20-3278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9:44.7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56 7 10240,'-3'0'632,"-1"1"0,1-1 0,0 0 1,0 1-1,0 0 0,-1-1 1,1 1-1,0 0 0,0 1 0,0-1 1,1 1-1,-1-1 0,-4 4 0,7-5-497,-1 1 1,0 0-1,1-1 0,-1 1 0,0 0 0,1 0 0,-1 0 0,1-1 0,-1 1 0,1 0 0,-1 0 0,1 0 0,0 0 0,0 0 1,-1 0-1,1 0 0,0 0 0,0 1 0,0 0-98,0-1 1,1 1-1,-1-1 0,1 1 1,-1-1-1,1 1 0,0-1 1,-1 1-1,1-1 0,0 0 1,0 1-1,0-1 0,0 0 1,0 0-1,1 2 0,3 1 108,0 0-1,0 0 1,0 0-1,0-1 1,1 0-1,-1 0 1,1 0 0,0 0-1,0-1 1,0 0-1,0-1 1,0 1-1,0-1 1,1 0-1,-1 0 1,10-1-1,6-1 91,1-2 1,-1 0-1,29-8 0,-15 3-81,250-45 757,-224 42-776,28-2 210,-71 12-3363,1 0-3307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9:45.2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25 129 9088,'-7'1'1864,"-11"5"8810,31-6-9255,18-1-649,-1-3 0,56-12 0,-45 7-392,84-21 383,38-8 93,-115 32-509,64 0 0,-42 6-9405,-68 0 8545,-1 0-111,1 0-1,-1-1 0,1 1 1,-1 0-1,1-1 1,-1 1-1,1-1 0,-1 1 1,0-1-1,1 1 0,-1-1 1,0 0-1,0 0 0,1 0 1,-1 0-1,1-1 0,-1 1 166,13-13-4072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9:46.6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429 395 8064,'2'-3'714,"-1"0"1,0 0 0,0 0-1,0 1 1,0-1 0,0 0-1,-1 0 1,1 0 0,-1-7-1,0-25 484,1 11-155,-1-1 0,-5-36 0,3 54-806,1-1 0,-1 1 0,0 0 0,0 0 0,-1 0 0,0 0 0,-1 1 0,1-1 0,-1 1 0,0 0 0,-1 0 0,-9-9 0,-3-1 218,-1 2 0,-1 0 0,0 1 0,-1 1 0,-31-13 1,41 20-315,0 1 1,-1 1-1,1 0 1,-1 0-1,0 1 1,0 0-1,0 1 1,-16 0 0,22 1-122,1 1 0,-1-1 1,0 1-1,1 0 1,-1 0-1,1 0 1,-1 1-1,1-1 0,0 1 1,0 0-1,0 0 1,0 1-1,0-1 1,0 1-1,0 0 0,1 0 1,-1 0-1,1 1 1,0-1-1,0 1 1,0-1-1,-2 6 1,-1 4-31,0-1 1,2 1 0,-1 0 0,2 0 0,-1 1 0,2-1 0,-2 23 0,2 3 48,5 55 0,31 242-6,-21-254-5,4-2 0,30 85 0,-32-122 76,1 0 0,3-2 0,47 79 0,-56-104-101,2 0-1,0-1 1,1 0 0,0-1-1,1 0 1,1-1 0,0-1-1,1 0 1,0-1 0,1-1-1,33 15 1,-41-22 14,0 0 1,1 0-1,0-1 0,0 0 0,-1-1 1,1 0-1,0-1 0,0 0 0,0 0 0,0-1 1,0-1-1,0 1 0,-1-2 0,1 1 1,0-1-1,9-5 0,12-6 105,-1-2 1,-1-2-1,36-26 1,-50 33-69,2-1 40,0-1-1,30-29 0,-42 36-76,0 1-1,-1-1 0,1 0 0,-1 0 0,-1-1 1,1 1-1,-1-1 0,0 0 0,0 0 1,-1 0-1,0 0 0,1-9 0,-2 3 12,0 0 0,-2 1 0,1-1-1,-2 0 1,1 1 0,-2-1 0,0 1 0,0 0 0,-6-15 0,3 14-15,0 0 1,0 0 0,-1 1 0,-1-1 0,0 2 0,-1-1 0,-18-19-1,23 27-3,0 0 0,0 1 0,-1 0 0,1 0 0,-1 0 0,1 0 0,-1 0 0,0 1 0,0 0 0,0 0 0,0 1 0,-1-1 0,1 1 0,0 0 0,-1 0 0,1 1 0,0 0 0,-1 0 0,1 0 0,-1 0 0,1 1 0,-9 2 0,5 0-25,0 0 1,1 1-1,0 0 0,-1 0 1,1 1-1,1 0 1,-1 1-1,1-1 0,0 1 1,0 1-1,1-1 1,-1 1-1,2 0 0,-1 1 1,1-1-1,0 1 1,0 0-1,1 1 0,-4 10 1,2-1-117,0 1 1,1-1-1,1 1 1,1 0-1,0 0 1,2 0-1,0 0 1,3 25-1,-2-34-58,2 0-1,-1 0 1,1 0 0,0-1 0,1 1-1,0-1 1,8 16 0,-10-24 121,-1 1 0,1-1 1,-1 0-1,1 0 0,0 0 1,0 0-1,0 0 0,-1 0 1,1 0-1,0 0 0,0-1 1,0 1-1,0 0 0,0 0 1,1-1-1,-1 1 0,0-1 1,0 1-1,0-1 0,0 1 1,1-1-1,-1 0 0,0 1 1,1-1-1,-1 0 0,0 0 1,0 0-1,1 0 0,-1 0 1,0-1-1,0 1 1,1 0-1,-1 0 0,0-1 1,0 1-1,1-1 0,-1 1 1,0-1-1,0 0 0,0 1 1,1-2-1,6-4-482,-1 1 1,0-2-1,0 1 1,9-13-1,-9 11 70,29-35-2378,5-15-2203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9:47.1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 27 11392,'-5'1'3162,"-12"6"8182,26-4-10715,10 2-360,0 0 0,0-2 0,25 3 1,60-3 397,3-5-387,116-18 0,-196 18-390,13-2-2132,-37 3 1490,-1 1-1,1-1 1,-1 0-1,1 0 1,-1 0 0,1 0-1,-1-1 1,1 1-1,-1-1 1,0 1 0,4-5-1,6-8-4473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9:47.6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 10 8064,'-5'-9'9267,"5"9"-9147,-5 12 4292,3-3-5353,0 10 1600,2 0-1,1 26 0,0-20-388,6 127 765,3 104-214,-10 140-458,0-225-5648,-8-200-3270,6-8 2918,-6-10 1872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9:48.0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 1 11136,'0'0'742,"-21"11"7539,30 10-5619,1 0-2224,1 0 0,0-1 1,2 0-1,0-1 0,29 32 1,88 70 616,-54-54-575,139 124 350,14-19-610,-130-113-20,-23-15-293,-52-24-750,-23-19 375,1 0 0,-1 1 0,0-1 0,0 1-1,0-1 1,0 1 0,0-1 0,0 1 0,0 0 0,0-1 0,-1 1-1,1 0 1,0 3 0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9:48.7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3 164 9088,'-2'5'10698,"1"-10"-7391,1-3-4145,2-3 1120,0 0 0,0 1 0,1-1 0,1 1 0,-1-1-1,2 1 1,-1 0 0,1 1 0,1-1 0,0 1 0,0 0-1,9-9 1,-14 16-216,1 1 0,-1-1-1,0 1 1,1 0 0,-1 0 0,1 0-1,0 0 1,-1 0 0,1 0 0,0 0-1,-1 0 1,1 1 0,0-1 0,0 1-1,0-1 1,0 1 0,0 0-1,-1 0 1,1 0 0,3 0 0,-3 0 22,1 1-1,0 0 1,0 0 0,0 0 0,-1 0 0,1 0-1,0 1 1,-1-1 0,1 1 0,-1 0 0,4 3 0,2 2 62,-2 1 1,1 0-1,-1 0 1,0 0-1,-1 1 1,7 13-1,2 12 31,-2 1 1,-1 0-1,-2 1 0,-1 0 1,3 48-1,-8-57-124,-1-6-16,1 0 1,0-1 0,9 24 0,-11-41-37,0 0 0,0 0-1,0 0 1,1-1 0,-1 1 0,1-1-1,0 1 1,0-1 0,0 0 0,0 0-1,0 0 1,0 0 0,1 0 0,-1 0-1,1 0 1,-1-1 0,1 1 0,0-1-1,-1 0 1,1 0 0,0 0 0,0 0-1,0 0 1,0-1 0,0 1 0,3-1-1,8 0 37,-1 0-1,0-1 1,0 0 0,21-5-1,-31 5-35,38-9 316,66-26 1,-67 21-2564,65-15 1,-96 29-372,0 1-454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17:20.4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31 250 9472,'-19'9'3017,"8"-2"2088,25-8-2945,3-1-1718,1-2 1,-1 0-1,0-1 0,0-1 1,24-11-1,-12 1-114,0 0-1,28-23 1,-15 10-1061,1 2 0,1 1-1,61-23 1,-94 44-248,0 1-1,1 0 1,0 1 0,-1 0 0,1 1-1,13-1 1,1 2-3136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59:46.61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369 0 7808,'-7'3'4990,"6"-2"-4759,1-1 1,-1 1 0,1-1-1,-1 0 1,1 1-1,-1-1 1,1 0-1,-1 0 1,1 1-1,-1-1 1,1 0-1,-1 0 1,1 0 0,-1 0-1,1 0 1,-1 1-1,0-1 1,1 0-1,-1-1 1,-18 1 1529,-16 0 455,-39 5 1,63-4-2151,1 1 0,-1 0 0,1 1 0,0 0 0,0 1 1,0 0-1,0 1 0,-9 5 0,14-7-63,0 1 1,1 0 0,-1 0-1,1 0 1,0 1-1,0-1 1,1 1-1,-1 0 1,1 0-1,0 0 1,-3 10-1,-1 3-24,1 0 0,-4 21 0,4-12 16,1 1 1,1 0-1,1 0 1,2 0-1,1 1 1,6 46 0,-4-58 28,2 1-1,0 0 1,2-1 0,0 0 0,0 0 0,2-1 0,0 0 0,0 0 0,2-1 0,0 0 0,17 20 0,-21-28 13,0-1 0,1 0 1,0 0-1,0 0 0,0-1 1,1 0-1,-1-1 1,1 1-1,0-2 0,1 1 1,-1-1-1,11 3 0,-12-5 14,1 0-1,-1 0 1,0 0-1,1-1 1,-1 0-1,1-1 1,-1 1-1,1-2 1,-1 1-1,0-1 0,1 0 1,-1 0-1,0-1 1,12-7-1,-14 7-10,0 0 0,0-1 0,0 1 0,0-1 0,-1-1 0,0 1 0,1-1 0,-2 1 0,1-1 0,4-7-1,-6 8-19,4-5 10,-1 1-1,0-1 1,0 0 0,-1 0 0,0-1-1,2-11 1,-2 0 6,0 1-1,-1-22 1,-1 23-4,-2 0 1,0 0 0,-1 0 0,-1 0-1,-1 0 1,-8-28 0,1 19 250,-1 1-1,-28-51 1,26 61-208,4 10-69,9 6-7,0 1-1,0 0 1,-1 0 0,1 0 0,0 0 0,0 0 0,0 0 0,-1 0-1,1 0 1,0 0 0,0 0 0,0 0 0,-1 0 0,1 0 0,0 0-1,0 0 1,0 0 0,-1 0 0,1 0 0,0 0 0,0 0 0,0 0-1,-1 0 1,1 1 0,0-1 0,0 0 0,0 0 0,0 0-1,-1 0 1,1 0 0,0 0 0,0 1 0,0-1 0,0 0 0,0 0-1,0 0 1,-1 1 0,0 4-7,-1 0 0,1 0 0,-1 0 0,2 0 0,-1 1 0,0-1 0,1 11 0,4 38 13,16 83 1,27 54 148,-3-59-1,15 50 84,-1 61 300,-43-163-152,6 92-1,-20-149-319,-3 41 0,1-53-47,-1-1 1,0 0 0,-1 0 0,0 0 0,0 0 0,-7 12 0,4-11 28,0-1 1,-1 1-1,-1-1 0,0 0 1,0-1-1,-1 0 1,0 0-1,-20 14 0,21-18-63,0 0 1,0-1-1,0-1 0,-1 1 0,0-1 0,1-1 0,-1 1 0,-17 1 0,18-3 5,-10 2-43,-1-2 0,0 0 0,-1 0 1,-35-6-1,50 5 45,-25-4-72,0 0 0,-31-10 0,46 10 6,1-1 0,-1-1 0,1 0 0,0-1 0,-20-14 0,31 19 50,0 0 0,0 0 0,0 0 0,1 0 0,-1-1 0,1 1 0,-1-1 0,1 0 0,0 0 0,0 0 0,0 0 0,1 0 0,-1 0 0,1 0-1,-1 0 1,1 0 0,0-1 0,0 1 0,1-1 0,-1 1 0,1-1 0,0-5 0,-1 5 4,1 0 1,0 0-1,0-1 0,0 1 0,1 0 0,-1 0 1,1 0-1,0 0 0,1 0 0,2-8 0,0 5-8,1 0-1,-1 0 0,11-11 0,-10 12 10,47-57-160,53-61 109,128-117 87,-131 148-90,59-54-5025,-152 139 3019,1 0 0,0 0 1,0 1-1,0 1 0,23-11 0,-11 9-2208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59:47.37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128 31 8320,'1'-5'929,"1"-8"1753,-6 5 2741,4 7-5293,-1 1-1,1 0 1,-1-1 0,1 1-1,-1-1 1,1 1 0,-1 0-1,1 0 1,-1-1-1,1 1 1,-1 0 0,1 0-1,-1 0 1,1 0 0,-1-1-1,0 1 1,1 0 0,-1 0-1,1 0 1,-1 0-1,0 0 1,1 1 0,-1-1-1,1 0 1,-1 0 0,1 0-1,-1 0 1,1 1-1,-1-1 1,0 0 0,1 0-1,0 1 1,-1-1 0,1 0-1,-1 1 1,1-1 0,-1 1-1,1-1 1,0 1-1,-1 0 1,-13 20 807,13-19-789,-2 3-19,0 1-1,1 0 1,0-1 0,0 1-1,0 0 1,0 0 0,0 10 0,-1 3 78,-40 343 1452,27-100-911,14-204-606,-6 455 1026,8-494-1126,11 299 447,-5-257-446,1 0 1,4 0-1,21 70 0,-24-107-37,1-2-1,1 1 1,1-1-1,1-1 0,25 35 1,-17-30-272,1-2 1,2-1 0,42 35-1,-56-50-132,35 27-2235,-18-9-2437,-17-15-684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59:48.66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11776,'6'2'9993,"-2"2"-9743,0-1-1,-1 1 1,1 0-1,-1 1 1,1-1 0,-1 0-1,-1 1 1,4 5-1,59 128 1063,-46-99-1021,57 122 778,20 119 56,1 200-143,-57-68-636,-34-262-353,9 127-588,-12-216-290,-2-15-1112,4-3-3340,-1-36 1673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59:49.07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27 1 11776,'-2'0'807,"0"0"1,0 1-1,0-1 1,0 1-1,0-1 1,0 1 0,1 0-1,-4 1 1,5-1-544,-1-1 1,0 1-1,1 0 0,-1-1 1,1 1-1,-1 0 1,1-1-1,0 1 1,-1 0-1,1 0 1,0 0-1,-1-1 0,1 1 1,0 0-1,0 0 1,0 0-1,0 0 1,0-1-1,0 1 1,0 0-1,0 0 0,0 0 1,0 0-1,0-1 1,1 2-1,-1 1-155,1 0-1,0 0 0,0 0 1,0-1-1,1 1 1,-1 0-1,1-1 0,-1 1 1,1-1-1,0 1 0,0-1 1,2 2-1,1 1 7,0-1-1,0 0 0,0-1 1,1 1-1,7 3 0,4 0 6,2 1-1,36 8 0,-43-14-409,129 29 285,-93-25-3435,0-4-4606,-39-2 2783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59:49.43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19 11904,'13'0'5471,"34"-10"-3775,-43 10 128,16-4-640,2 0-128,8 4-480,-8 0-128,8 8-256,-4-1-128,7 8 32,-3 1-992,4-1-416,-3-5-1184,7-5-480,-9-1-2463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59:53.5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1183 8960,'6'2'7847,"3"0"-2263,2-3-5346,-4-1-35,-1-2 1,1 1 0,-1-1 0,0 0 0,-1 0 0,1 0-1,-1-1 1,1 0 0,7-10 0,-1 0 61,-1 0-1,13-23 1,-12 13-63,-1-1 1,-2 0 0,0-1-1,9-54 1,-17 77-192,8-46 44,-2 0 0,0-89 0,-22-102 46,5 178-63,-2 1-1,-3 1 0,-37-97 1,49 150-93,0 0 1,-1 1-1,0-1 1,-6-8 0,10 15 47,0 1 1,0-1-1,-1 1 1,1-1-1,0 1 1,0 0 0,-1-1-1,1 1 1,0 0-1,-1-1 1,1 1-1,0 0 1,-1-1 0,1 1-1,0 0 1,-1 0-1,1 0 1,-1-1 0,1 1-1,-1 0 1,1 0-1,0 0 1,-1 0-1,1 0 1,-1 0 0,1 0-1,-1 0 1,1 0-1,-1 0 1,1 0-1,-1 0 1,1 0 0,-1 0-1,1 0 1,0 0-1,-1 0 1,1 1 0,-1-1-1,1 0 1,-1 1-1,-8 13-77,8-12 80,0-1 0,0 2 2,0 0 0,0-1-1,0 1 1,0 0 0,0 0 0,1 0-1,-1 3 1,-4 41 40,2 50-1,12 137-90,39 216 6,-44-413 40,77 446-105,-57-389 102,4-2-1,4 0 0,68 135 1,-94-214 36,1-1 1,1 0 0,0 0-1,14 16 1,-21-26-19,1 0 0,-1-1 1,1 1-1,-1-1 0,1 0 0,0 1 1,-1-1-1,1 0 0,3 1 0,-5-2-6,1 0 0,0 0 0,-1 0-1,1 0 1,0 0 0,-1 0 0,1 0-1,-1-1 1,1 1 0,0 0 0,-1 0-1,1-1 1,0 1 0,-1 0 0,1-1-1,-1 1 1,1 0 0,-1-1 0,1 1-1,-1-1 1,1 1 0,-1-1 0,0 1-1,1-1 1,-1 1 0,0-1 0,1 0-1,-1 0 1,2-1 0,-1 0-1,0-1 0,0 1 1,0 0-1,-1 0 0,1-1 1,0 1-1,-1-1 0,1 1 1,-1-1-1,0 1 0,0 0 1,0-1-1,0 1 1,-1-1-1,1 1 0,-1-4 1,-1-4-11,0-6-16,-1 0 0,0-1 0,-9-22 0,4 12 8,-71-216-106,-26-24 123,70 193-389,35 73 388,0 0 0,-1 0 0,1 0 1,0 0-1,-1 0 0,1-1 0,0 1 0,0 0 0,0 0 1,0 0-1,0 0 0,0 0 0,1 0 0,-1 0 0,0-1 1,1 1-1,-1 0 0,0 0 0,2-1 0,-1-1 2,1 2 0,-1-1-1,1 0 1,-1 0 0,1 0-1,0 1 1,0-1 0,0 1-1,2-2 1,7-3 5,0 1 0,1 0 0,12-3-1,-6 1-13,21-9 14,27-11-2637,-21 10-3250,-27 10 724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59:56.8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91 85 7424,'0'-45'6645,"-1"42"-6100,0 0 0,0 0 0,0 0 1,0 1-1,-1-1 0,1 0 0,-1 1 0,-3-5 1,-1-2 899,6 9-1418,0-1 1,0 1 0,0 0 0,0 0 0,0 0-1,-1 0 1,1 0 0,0 0 0,0 0 0,0 0-1,0 0 1,0 0 0,0-1 0,0 1-1,0 0 1,0 0 0,-1 0 0,1 0 0,0 0-1,0 0 1,0 0 0,0 0 0,0 0 0,0 0-1,0 0 1,-1 0 0,1 0 0,0 0-1,0 0 1,0 0 0,0 0 0,0 0 0,0 0-1,-1 0 1,1 0 0,0 0 0,0 0 0,0 0-1,0 0 1,0 1 0,-6 8 449,-10 41 285,2 0 1,-6 53 0,15-72-540,2 1 0,1 48 0,2-59-146,2 46 287,15 98-1,-8-104-220,40 235 305,-39-249-405,2-1 1,20 51-1,-24-77-38,1-1-1,1 0 0,1 0 1,1-1-1,0-1 0,1 0 1,16 15-1,-7-11-289,0-2 1,40 25-1,-36-26-1192,-13-8 90,-10-7 463,1 0 0,-1-1 0,1 0 0,-1 1 0,1-1 0,4 1-1,1 0-4082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59:57.2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150 16 8960,'-13'-16'10815,"4"30"-9103,4-3-1438,0 0 1,1 1-1,0-1 0,1 1 0,-2 13 0,0-1-127,-25 152 153,27-159-285,-52 348-602,53-352 267,-1 8-1461,-1 23 0,4-42 399,0-9-3332,0 0 709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59:57.6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19 11008,'-2'-3'2028,"-6"-9"1077,9 9-551,6 4 2046,-2 1-4455,0 0-1,0 1 1,0-1-1,-1 1 1,1 0-1,-1 1 1,0-1-1,0 1 1,0 0-1,0 0 1,-1 0-1,4 5 1,3 7 28,-1 0-1,9 20 1,-13-27-122,20 41 109,3-2 1,42 57-1,77 81-74,-8-12-242,-113-140-354,-10-15-1128,19 34-1,-34-52 1333,-1 0-1,1 0 1,-1 0 0,1 0-1,0 0 1,-1 0-1,1 0 1,0 0-1,0 0 1,0 0-1,0 0 1,0 0 0,2 1-1,-3-3 71,1 1 0,-1 0 0,1 0 0,-1-1 1,1 1-1,-1-1 0,1 1 0,-1 0 0,1-1 0,-1 1 0,0-1 0,1 1 0,-1-1 0,0 1 0,1-1 1,-1 1-1,0-1 0,0 1 0,1-1 0,-1 0 0,0 1 0,0-1 0,0 1 0,0-1 0,0 0 0,0 1 1,0-1-1,4-18-3812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59:58.0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 34 10368,'-11'-9'3429,"11"8"-3392,0 1 0,0 0 1,0 0-1,-1 0 0,1 0 0,0 0 0,0 0 0,0 0 1,0 0-1,0 0 0,0 0 0,0 0 0,0-1 1,0 1-1,-1 0 0,1 0 0,0 0 0,0 0 1,0 0-1,0 0 0,0 0 0,0-1 0,0 1 1,0 0-1,0 0 0,0 0 0,0 0 0,0 0 1,0 0-1,0-1 0,0 1 0,0 0 0,0 0 1,0 0-1,0 0 0,0 0 0,0 0 0,1-1 1,-1 0-75,0 0 200,0 0 1,0 0 0,0 1-1,1-1 1,-1 0 0,0 0-1,1 0 1,-1 0 0,0 0-1,1 1 1,-1-1 0,1 0-1,-1 0 1,1 1 0,0-1-1,-1 0 1,1 1 0,0-1-1,-1 0 1,1 1 0,0-1-1,0 1 1,0-1 0,-1 1-1,2-1 1,5 1 114,-1 0 1,1 1-1,-1-1 1,1 1-1,-1 0 0,1 1 1,-1 0-1,0 0 1,8 4-1,-9-4-193,0 0 1,-1 0-1,1 1 1,-1 0-1,0 0 1,0 0-1,0 0 1,0 1-1,-1-1 1,1 1-1,-1 0 1,0 0-1,0 0 1,0 0-1,-1 1 1,3 4-1,3 7 153,82 134 1298,23 68-406,-67-123-757,59 146 374,-81-170-584,-3 2 0,17 112 0,-32-140-773,-2 1 1,-2 0 0,-2 0-1,-2 0 1,-12 69-1,-3-39-4115,12-47 1530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17:20.7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9472,'5'16'7735,"3"14"-4687,10 1-1298,-2-4-934,1 10-144,-3 0 0,11 40 1,13 79-163,0 0-323,-31-134-384,41 137 709,-6-59-4155,-41-98 3381,-1-2-2,0 1 0,1 0 0,-1-1 0,0 1 0,0-1 0,1 1 0,-1-1 0,0 1 0,1-1 0,-1 1 0,1-1 0,-1 1 0,0-1 0,1 1 0,-1-1 0,1 1 1,-1-1-1,1 0 0,0 1 0,-1-1 0,1 0 0,-1 0 0,1 1 0,0-1 0,-1 0 0,1 0 0,1 0 0,5 0-4242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2:00:01.50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242 70 9600,'0'-3'711,"-1"0"-239,1 0-1,-1 1 1,1-1 0,-1 0-1,0 1 1,0-1-1,0 1 1,0-1 0,-1 1-1,1-1 1,-1 1 0,-2-3-1,-1-9 3321,4 13-3619,1-1 1,-1 1-1,0 0 1,1 0-1,-1 0 1,0 1-1,1-1 1,-1 0-1,0 0 0,0 0 1,0 0-1,0 1 1,0-1-1,0 0 1,0 1-1,0-1 0,0 1 1,-1-1-1,1 1 1,-2-1-1,2 1-88,-1 0-1,1 1 1,0-1 0,0 0-1,-1 1 1,1-1-1,0 0 1,0 1 0,0 0-1,0-1 1,0 1-1,-1 0 1,1-1-1,0 1 1,0 0 0,-1 1-1,-3 5-39,-1 0-1,1 0 1,0 0-1,-5 13 1,6-14 103,-17 36-18,2 0 1,2 1 0,-15 60-1,23-67-103,2 1 0,-4 46-1,9-58-31,1 1 0,1-1 0,1 1 0,1-1 0,7 35 0,-5-44 14,0 0-1,2 0 0,0 0 1,0-1-1,1 0 0,1 0 1,1-1-1,0 0 0,12 13 1,-16-20-4,1-1 0,0 0 1,0-1-1,0 1 0,14 8 1,-17-13 4,-1 1 1,1-1-1,-1 0 0,1 0 1,0 0-1,0 0 0,-1 0 1,1-1-1,0 1 1,0-1-1,0 0 0,0 0 1,0 0-1,-1 0 1,1 0-1,0-1 0,0 1 1,0-1-1,2 0 1,-2 0-3,-1 0 1,0 0-1,0-1 1,0 1-1,0 0 1,0-1 0,0 0-1,0 1 1,0-1-1,-1 0 1,1 0-1,0 0 1,-1 0 0,0 0-1,1 0 1,-1 0-1,0 0 1,0-1 0,1-4-1,2-2 7,3-9-11,-1-1 0,0 0 0,-2 0-1,0-1 1,-1 0 0,-1 1 0,0-36 0,-6-6 282,-13-72 0,15 120-224,2 8-38,0 0 0,-1 0 0,0 0 1,0 0-1,0 1 0,0-1 0,-1 0 0,0 0 1,-5-8-1,7 14-25,-1-1 0,1 1 0,-1-1 0,1 1-1,-1-1 1,1 1 0,0-1 0,-1 1 0,1-1 0,0 1 0,-1-1 0,1 1 0,0 0 0,0-1 0,0 1 0,-1 0 0,1-1 0,0 1 0,0-1 0,0 1-1,0 0 1,0-1 0,0 1 0,0 1 0,5 68 1,0-23 0,16 64 0,44 122 0,-44-161 32,16 62 445,20 143 1,-52-248-402,-2 0 0,-1 0-1,-2 1 1,-1-1 0,-1 0 0,-1 0 0,-2 0 0,0 0 0,-3-1 0,0 0 0,-1 0 0,-18 34-1,23-55-71,0 1-1,-1-1 0,1 0 0,-2 0 0,1 0 1,-1 0-1,0-1 0,0 0 0,-7 5 0,8-8-17,0 0 0,0 1 0,0-2 0,0 1 0,-1-1-1,1 1 1,-1-2 0,1 1 0,-1-1 0,0 1-1,0-1 1,0-1 0,1 1 0,-1-1 0,-7-1 0,-3-1-86,0 0 0,0-1 0,0-1 1,-17-6-1,13 3-61,0 0 1,-24-14-1,38 17 90,0 1 1,1-1 0,-1 0-1,1 0 1,0 0-1,0-1 1,1 0-1,-1 0 1,1 0-1,0 0 1,-3-8-1,5 10 46,1 0-1,0 0 0,0 0 1,0-1-1,0 1 1,1 0-1,-1-1 0,1 1 1,0-1-1,0 1 1,0-1-1,1 1 0,-1 0 1,1-1-1,0 1 0,0 0 1,0-1-1,0 1 1,0 0-1,3-4 0,0-3-17,14-31-4,2 0 0,1 1 0,3 1 0,32-42 0,-30 49-80,0 0 1,34-29-1,-24 25-287,65-60-2151,-7 7-4358,-67 62 2038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2:00:01.97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103 33 8960,'0'-1'574,"0"0"0,-1 0 1,1-1-1,0 1 1,-1 0-1,1 0 0,0 0 1,-1 0-1,0-1 1,1 1-1,-2-1 0,1 0-34,-1 0 0,1 1 0,0-1 0,-1 1 0,1-1 0,-1 1 0,0 0 0,0-1 0,1 1-1,-4-1 1,5 2-474,-1 0 0,1 0 0,-1 0 0,1 0 0,-1 0 0,1 0 0,-1 0 0,1 0 0,-1 0 0,1 1 0,0-1 0,-1 0 0,1 0 0,-1 1 0,1-1 0,-1 0 0,1 0 0,0 1 0,-1-1 0,1 0 0,0 1 0,-1-1-1,1 1 1,0-1 0,-1 0 0,1 1 0,0-1 0,0 1 0,0-1 0,-1 1 0,1-1 0,0 1 0,0-1 0,0 0 0,0 1 0,0-1 0,0 2 0,-17 64 974,-5 72-283,21-130-725,-18 217 795,14 231 165,5-453-990,23 433 294,-21-420-322,30 220 127,-26-212-287,0 0 0,1 0 0,1 0 0,2-1 0,0 0 0,1-1 0,22 31 0,-28-45-160,1-1-1,0 0 0,0-1 1,1 1-1,-1-1 0,1 0 1,1-1-1,-1 0 0,15 8 1,-17-11-68,0 0 0,-1 0 0,1 0 0,0 0 0,0-1 0,0 1 1,0-2-1,0 1 0,0 0 0,0-1 0,0 0 0,0 0 1,0 0-1,8-2 0,23-2-4807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2:00:02.77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5 124 7168,'-2'-10'1563,"1"0"0,0 0-1,0-15 1,1 23-961,1-6-2,0 1 1,1 0-1,0 0 0,0 0 1,0 0-1,6-10 0,-8 17-566,0-1 0,0 1-1,0 0 1,0-1-1,0 1 1,0 0-1,0 0 1,0-1-1,1 1 1,-1 0 0,0 0-1,0-1 1,0 1-1,1 0 1,-1 0-1,0-1 1,0 1-1,1 0 1,-1 0 0,0 0-1,0 0 1,1-1-1,-1 1 1,0 0-1,0 0 1,1 0 0,-1 0-1,0 0 1,1 0-1,-1 0 1,0 0-1,1 0 1,-1 0-1,0 0 1,1 0 0,-1 0-1,0 0 1,0 0-1,1 0 1,-1 0-1,0 0 1,1 1-1,-1-1 1,0 0 0,0 0-1,1 0 1,-1 0-1,0 1 1,0-1-1,1 0 1,-1 0-1,0 0 1,0 1 0,0-1-1,1 1 1,11 18 1126,5 19 146,-10-20-546,1-1-1,21 33 0,19 19 161,24 35-250,-26-30-270,-2 2 0,40 98-1,11 115 174,-77-217-408,-3 0-1,7 104 1,-20-117-250,-2-1-1,-3 1 1,-10 59 0,5-75-1315,-1 0 0,-2 0 0,-29 72 0,35-105 339,-4 9-820,-3-5-3198,7-7-62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2:00:08.0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175 36 8064,'1'-7'1607,"6"-22"11308,-12 40-12586,1 0 0,0 0-1,0 0 1,1 0 0,1 0 0,-2 19 0,1-11-156,-44 229 429,9-9-324,-14 94-716,44-303-26,6-22-337,0-1-1,0 1 1,-1 13 0,3-37-11817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2:00:08.4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19 10752,'-3'-13'3509,"3"13"-3414,0 0 0,0 0 0,-1-1-1,1 1 1,0 0 0,0 0 0,0 0 0,0-1 0,0 1 0,0 0 0,0 0 0,1 0 0,-1 0-1,0-1 1,0 1 0,0 0 0,0 0 0,0 0 0,0 0 0,0-1 0,0 1 0,0 0 0,0 0-1,1 0 1,-1 0 0,0 0 0,0-1 0,0 1 0,0 0 0,0 0 0,1 0 0,-1 0-1,0 0 1,0 0 0,0 0 0,0 0 0,1 0 0,-1 0 0,0 0 0,0-1 0,0 1 0,0 0-1,1 0 1,-1 0 0,0 1 0,11 0 2126,-6 1-1853,-1 0-40,0 0 0,1 0 0,-1 0 0,0 1 0,7 5 0,3 6 61,-1 1 0,-1 0 0,0 1 1,-1 1-1,16 30 0,-14-24-164,92 157 602,21 55-560,-52-105-489,98 129 1,-172-259 194,26 32-1312,-24-30 802,0-1 0,-1 1 0,1-1 0,0 1 1,0-1-1,0 1 0,0-1 0,0 0 0,0 0 1,0 0-1,0 0 0,0-1 0,1 1 0,3 0 0,3-1-4566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2:00:08.8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15 12032,'0'-1'717,"0"0"0,-1-1 1,-6-8 8367,7 13-8771,1 21-89,2-1-1,0 0 1,1 0-1,11 33 1,37 88 71,-49-135-285,57 133 40,-38-91-22,67 141-621,-26-65-6203,-58-119 4177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2:00:09.1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23 10368,'-10'6'8178,"18"-9"-4048,2 0-4785,42-4 1716,100 3-86,-146 4-969,111 5-182,19 1-3072,-85-8-1135,57-10-1,-56 3 288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2:00:09.6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 48 9728,'-28'-4'5033,"14"4"1795,13 0-6775,1-1 1,0 1 0,0 0-1,0 0 1,0-1 0,0 1-1,0 0 1,0 0 0,0-1-1,0 1 1,0 0 0,0-1-1,0 1 1,0 0 0,0 0-1,0-1 1,0 1 0,0 0 0,0 0-1,0-1 1,0 1 0,0 0-1,1-1 1,-1 1 0,0 0-1,0 0 1,0 0 0,0-1-1,1 1 1,-1 0 0,3-3 78,1 1 0,-1 0 0,1 0 0,-1 0 0,1 0 0,0 0 0,0 1 0,4-2 0,39-6 395,-42 8-440,14-2 155,1 1 0,-1 1 0,0 0 0,1 2 0,-1 0 0,24 5 0,-35-5-136,0 1 0,-1 0 1,1 1-1,-1-1 0,0 1 0,0 1 0,0-1 1,0 1-1,0 0 0,-1 1 0,0 0 1,0 0-1,0 0 0,-1 1 0,0-1 0,0 2 1,0-1-1,7 13 0,-2 5 55,-1 1 0,-1 0 0,-2 0 0,0 1 0,2 27-1,-6-15-60,-1-1 0,-7 73 0,4-93-80,-10 92 83,-4 44 29,15-118-157,0 1 0,6 45 0,-4-74 34,0 0-1,1 0 1,-1 0-1,1 0 0,1-1 1,-1 1-1,1 0 1,4 5-1,-4-7 4,0-1-1,1 0 0,-1 0 1,1 0-1,0 0 1,0 0-1,0-1 1,1 0-1,-1 0 1,1 0-1,7 3 1,10 4-121,1-2 0,46 11 0,52 2-5844,-105-18 4164,11 1-3993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2:00:14.10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 0 8832,'-10'8'9464,"9"-6"-8736,1-2-504,0 0 0,0 1-1,-1-1 1,1 0 0,0 1-1,0-1 1,0 0 0,0 1-1,0-1 1,0 0 0,0 1-1,1-1 1,-1 0 0,0 1-1,0-1 1,0 0 0,0 1-1,0-1 1,0 0 0,1 0-1,-1 1 1,0 0 0,7 5-1252,0-2 1239,1 0 0,-1-1 0,0 0 1,1 0-1,0 0 0,14 2 0,49 3 359,199 4 672,-193-12-1026,23 0 1,-33 0-3119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2:00:14.70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 2 7680,'-4'0'16321,"10"3"-17853,9 0 1950,1 0 0,-1-1 0,1 0 0,0-2 0,26-1 0,-8 0-116,-4 1-124,258-8 988,-94 4-846,-120 5-2965,-65 1-3456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17:31.3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38 7296,'-4'6'9560,"4"-5"-8998,2 1-419,-1 0-1,1 0 0,0 0 1,0 0-1,-1-1 1,1 1-1,0-1 1,1 1-1,-1-1 1,0 0-1,0 0 0,1 0 1,-1 0-1,0 0 1,1 0-1,-1-1 1,5 2-1,4-1 98,1 0-1,18-1 1,-18 0-14,12-1 16,-1-2 0,1 0-1,28-9 1,-14 4-179,30-14 401,-47 13-376,-17 7-86,-1 1 0,1-1 1,-1 1-1,1 0 0,0-1 1,0 2-1,4-2 0,18-1 30,-26 3-133,0 8-4192,1 3 1701,3 0-1877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2:00:20.28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 23 8832,'0'-2'582,"0"0"1,0 0-1,0 0 1,0 0-1,-4-11 9033,4 15-9012,9 120 1738,-9-100-2216,2 198 881,16-3-713,-14-193-301,0 0 0,2 0 1,0-1-1,19 45 0,-21-60 29,0-1-1,1 0 1,0 1 0,0-2-1,0 1 1,1-1 0,11 11-1,-13-14 36,1 1 0,0-1 0,0 0 0,0-1 0,0 1 0,0-1 0,0 0 0,1 0 0,-1-1 0,1 1 0,0-1 0,10 0 0,124-1 65,-48-2-130,-68 2-63,51 0-457,-25 0-3670,-49 0 3775,1 0 1,-1 0 0,1-1-1,0 1 1,-1 0 0,1 0-1,-1-1 1,1 1-1,-1-1 1,1 0 0,-1 1-1,0-1 1,1 0 0,-1 0-1,0 0 1,1 0 0,-1 0-1,0 0 1,0 0 0,2-2-1,1-2-3490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2:00:20.75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34 17 8320,'-24'-15'5189,"24"15"-5054,0 0 0,-1 0 0,1 0 0,0-1 0,-1 1 0,1 0 0,0 0 0,-1 0 0,1 0 0,0 0 0,-1 0-1,1 0 1,0 0 0,-1 0 0,1 0 0,0 0 0,-1 0 0,1 0 0,-1 0 0,1 0 0,0 0 0,-1 0 0,1 0 0,-1 5 3831,29 84-2494,-14-49-821,11 59 1,-10-36-286,54 259 680,-8 21-726,24 183 250,-83-504-794,-1-1-334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2:00:21.28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27 0 9856,'-26'12'11242,"37"-3"-9098,-1-5-1731,0 0 0,0 0 0,1-1 1,17 2-1,-4 0-100,49 9 135,0-4 0,147 1 0,-159-11-1211,89-12 0,-94 8-4587,-25 2-217,-14 1 933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2:00:21.82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91 6 8064,'-4'-5'4829,"4"5"-4575,-1 0 1,1 0-1,0 0 0,-1 0 0,1 0 0,0 0 0,-1 0 1,1 0-1,0 0 0,0 0 0,-1 0 0,1 0 0,0 0 1,-1 0-1,0 0 0,-10 10 2382,-7 20-1209,9-7-651,0-1-1,2 2 1,1-1-1,-6 41 1,7-30-528,1 69 1,4-94-224,11 177 346,-10-172-342,5 55 138,3-2 0,3 1-1,22 68 1,-10-66-66,5 0 1,40 73-1,-55-116-239,86 153 215,-75-141-1324,1-1 0,45 49-1,-68-83 799,0-1 0,0 1 0,1-1 0,0 0 0,0 0 0,0 0-1,0-1 1,0 0 0,0 1 0,1-1 0,-1 0 0,1-1 0,8 3-1,18 3-4701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2:00:22.72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15 9984,'0'-14'8010,"0"16"-6975,1 18-319,2 0 1,0 0-1,2-1 0,0 1 1,11 25-1,-5-17-218,25 47-1,1-2-94,10 36-75,21 45 0,-47-108-184,-2 1 1,-1 1-1,-3 1 1,10 58-1,-18-65-440,-2 2-1,-1-1 1,-3 0-1,-1 1 1,-8 52 0,-6-18-1996,11-66 948,0 0 0,-1 0-1,0 0 1,-9 15 0,5-13-3152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2:00:23.32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31 38 10368,'-4'-1'1061,"3"0"-718,0 1 1,-1-1-1,1 1 1,0 0-1,0 0 1,0-1-1,0 1 1,0 0-1,0 0 1,0 0-1,-1 0 1,1 0-1,0 0 1,0 0-1,0 0 1,0 1 0,-6 2 5362,17-11-3860,1 3-1677,-1 0 0,1 1 0,0 0 0,0 1 1,1 0-1,-1 1 0,0 1 0,1-1 0,21 2 1,-24 0-78,0 1 0,0 0 0,0 0 0,-1 1 0,1 0 0,-1 1 0,1 0 0,-1 0 0,0 1 0,0 0 1,-1 0-1,1 1 0,12 10 0,-13-8-3,0 0 0,0 1 0,-1-1 0,0 1 0,0 1 0,-1-1 0,0 1 0,-1 0 1,1 0-1,-2 1 0,1-1 0,-2 1 0,1 0 0,1 12 0,-1 11 10,-2-1 1,0 1-1,-6 35 1,3-35-70,0 0 0,6 55 0,-3-80-11,0 0 1,1-1-1,1 1 0,-1 0 1,1-1-1,0 0 0,8 14 1,-8-17 5,0 1 0,1-1 0,-1 0 0,1 0 0,-1-1 0,1 1 0,1-1 0,-1 1 0,0-1 0,1-1 0,-1 1 0,8 2 0,93 32-1475,-70-27-2184,1 0-3575,-23-6 1652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2:00:28.0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311 7 8832,'-2'-6'12569,"-1"11"-9273,-6 19-2911,-34 149 724,-10 26-922,-4 23-283,42-160 120,-21 72 99,26-103-117,-1 0 0,-18 34 0,28-64-37,-1 4-394,-1 0 1,1-1-1,-1 1 0,0-1 0,0 0 1,0 0-1,-7 6 0,10-10 316,0 1 0,-1-1 0,1 0-1,0 0 1,0 0 0,0 0 0,-1 0 0,1 0 0,0 0 0,0 0 0,-1 0-1,1 1 1,0-1 0,-1 0 0,1 0 0,0 0 0,0 0 0,-1-1 0,1 1-1,0 0 1,0 0 0,-1 0 0,1 0 0,0 0 0,0 0 0,-1 0 0,1 0-1,0 0 1,0-1 0,0 1 0,-1 0 0,1 0 0,0-1 0,-1 1-262,1-1-1,-1 0 1,1 0 0,-1 0 0,1 0 0,0 1 0,0-1-1,-1 0 1,1 0 0,0 0 0,0 0 0,0 0 0,0-2 0,3-20-4360,1 1 662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2:00:28.3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 39 10240,'-21'-39'6122,"29"43"-407,13 9-4939,-10-4-456,0 1 0,-1 0 0,15 21 0,22 36 453,-35-48-560,45 76 347,81 183 0,-95-187-628,69 106-1,-87-155-327,-20-35 93,21 33-1006,-24-38 1037,-1 0 0,0 0 0,1-1 0,-1 1 0,1-1 0,-1 1 0,1-1 0,0 0 0,0 0 1,0 1-1,0-1 0,-1-1 0,1 1 0,0 0 0,1 0 0,-1-1 0,3 1 0,-4-1-58,0 0-1,1 0 0,-1 0 0,0-1 0,1 1 0,-1 0 0,0-1 0,0 0 1,1 1-1,-1-1 0,0 0 0,0 1 0,0-1 0,0 0 0,0 0 0,0 0 1,0 0-1,0 0 0,0 0 0,0 0 0,-1 0 0,2-2 0,0 1-250,11-17-3675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2:00:28.8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 52 8960,'0'-3'492,"-1"0"1,1 1 0,-1-1 0,0 0-1,0 1 1,0-1 0,0 1-1,-1-1 1,1 1 0,0 0-1,-1 0 1,-2-4 0,1-3 2322,0 2-501,4 16-179,4 35-829,15 111-63,15 47-855,-17-105-360,13 44 26,-8-40-1676,-21-91 1016,2 12-2222,-2-17-239,-2-16-5658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2:00:29.2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 0 8960,'-21'0'2981,"14"2"2763,15 0-2816,84-1 898,49 6-3396,67-3-2967,-173-4 1116,-20 0 168,0-1 0,1 0-1,15-5 1,3-2-3445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17:31.9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 7552,'7'1'7300,"4"2"-1354,-5-3-6521,238 0 3445,-186-4-2203,-24 1-1866,-11 2-3224,-18-1 1159,-1-4-1370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2:00:34.6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18 178 6144,'-14'11'17599,"14"-12"-17535,-1-1 0,0 1 0,1-1 0,-1 1-1,1-1 1,0 1 0,0-1 0,-1 1 0,1-1-1,0 1 1,0-1 0,0 1 0,0-1 0,1 1-1,-1-1 1,1-2 0,6-24 350,-4 21-374,-1 0 1,1 1 0,0-1-1,1 0 1,0 1-1,0 0 1,0 0-1,1 0 1,7-8 0,-4 8-44,-1 0 1,1 1 0,0-1-1,0 1 1,1 1 0,14-6-1,-15 6 35,1 1-1,0 0 1,0 0-1,0 1 1,13-1 0,-19 2-12,1 1 1,-1 0 0,0 1 0,1-1 0,-1 1 0,0-1 0,1 1 0,-1 0 0,0 0 0,0 0 0,1 1-1,-1-1 1,0 1 0,0 0 0,-1 0 0,1 0 0,0 0 0,3 3 0,3 6 19,0 0 0,0 0-1,-1 0 1,-1 1 0,0 1 0,0-1 0,-1 1 0,-1 0-1,0 0 1,-1 1 0,-1-1 0,4 26 0,-4-9 34,-1 0 1,-1 0-1,-2 1 1,-9 58 0,8-79-71,-1 0 1,0 0 0,0 0 0,-1-1-1,-6 12 1,-30 45-8,10-17 4,-76 158 127,68-128-272,37-78 144,1-1-1,0 1 1,-1-1 0,1 1-1,0 0 1,-1-1-1,1 1 1,0 0 0,0-1-1,0 1 1,-1 0 0,1-1-1,0 1 1,0 0-1,0-1 1,0 1 0,0 0-1,0-1 1,0 1 0,1 0-1,-1-1 1,0 1-1,0 0 1,0-1 0,1 1-1,-1 0 1,0-1-1,1 1 1,-1-1 0,0 1-1,1-1 1,-1 1 0,1-1-1,-1 1 1,1-1-1,-1 1 1,1-1 0,0 1-1,-1-1 1,1 0-1,-1 1 1,1-1 0,0 0-1,3 1 55,-1 0 0,1-1 0,-1 0 0,1 1 0,-1-1-1,6-1 1,-4 1 34,135-7 479,-80 3-382,137 2 851,-108 3-2088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2:00:39.4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0 8320,'-4'8'11997,"4"-8"-11753,4 7 3973,2-3-4617,17 5 1004,1-2-1,0 0 1,45 6 0,79-1-505,-71-7 123,97 17 194,-119-20-153,-31-3-5198,-24 1 4675,0 0 0,1 0 0,-1 0 0,0 0 0,1 0 0,-1 0 0,1 0 0,-1 0 1,0 0-1,1-1 0,-1 1 0,0 0 0,1 0 0,-1 0 0,0 0 0,1-1 0,0-1-1300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2:00:39.9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0 7680,'-8'3'11153,"9"3"-6795,2 0-5160,-2-5 919,0 1 1,1 0-1,-1-1 1,1 1 0,-1 0-1,1-1 1,-1 0-1,1 1 1,0-1-1,0 0 1,0 0 0,3 1-1,26 8 548,-24-8-576,13 1 23,1 0 0,0-1 1,0-1-1,0-1 0,33-4 0,-29 2-59,-21 2-46,143-7 174,-113 7-41,0 2 0,42 7 0,-31-5-331,-15-3-3219,-18-1 525,-11-1 2459,0 1-1,1 0 0,-1 0 0,0 0 0,1 0 0,-1-1 1,0 1-1,1-1 0,-1 1 0,0-1 0,0 0 0,0 1 1,2-2-1,0 0-264,8-5-3554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2:00:40.6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37 8448,'0'-2'315,"-1"0"283,1-1 0,-1 1 0,1-1 0,-1 1 0,0 0 0,0-1 0,0 1 0,0 0 0,0 0 0,0 0 0,-1 0 0,1 0 0,-4-4 2944,5 9-3229,1 0-1,-1-1 0,0 1 1,1 0-1,-2 0 0,1 0 1,-1 4-1,1 0-27,21 443 2382,-17-417-2584,1 0 1,12 42 0,-15-69-58,0-1 0,0 1 1,0-1-1,1 1 1,-1-1-1,1 0 1,0 0-1,6 6 1,-7-9 2,1 0 0,-1 1 0,1-1 0,0 0 0,0 0 0,-1-1 0,1 1-1,0-1 1,1 1 0,-1-1 0,0 0 0,0 0 0,0 0 0,1-1 0,-1 1 0,5-1 0,29 0 150,60-8-1,2-1-345,-83 9-669,1 0 1,0 1 0,30 6-1,-13-2-3729,-32-5 4125,0 0 0,-1 0 0,1 0 1,0 0-1,0-1 0,-1 1 0,1 0 0,0-1 0,-1 1 1,1-1-1,-1 1 0,1-1 0,0 0 0,-1 0 1,1 0-1,0-1 0,3-2-3197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2:00:40.9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15 7936,'0'-14'8405,"-1"15"-7029,-1 7-846,0-1 0,1 0-1,-1 0 1,1 1 0,1 13 0,3 40-134,-1-44-110,34 210 775,-32-204-1018,41 223 288,-30-167-257,21 126 97,0 12-2744,-34-201 1386,-1-10 548,4 13-3160,-4-18 3579,-1-1-1,0 1 0,1-1 1,-1 1-1,0-1 0,1 1 0,-1-1 1,1 1-1,-1-1 0,1 0 1,-1 1-1,1-1 0,-1 0 1,1 1-1,-1-1 0,1 0 1,0 0-1,-1 0 0,1 0 1,-1 1-1,1-1 0,-1 0 0,1 0 1,0 0-1,0 0 0,8 0-3533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2:00:41.4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10752,'1'3'8944,"8"-2"-6047,15-1-3710,-20 0 1608,97 8 874,-7-1-938,84-14-277,-42 3-2917,-95 4-3570,-35 0 3564,0 0-1,0-1 1,10-2 0,2-1-1835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2:00:42.1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 9 8320,'1'-8'10862,"-8"17"-7224,1 0-4149,-1 9 1240,0 0 0,2 0 0,-7 37 0,12-51-685,-5 27 240,1 1 0,0 33 1,4-3-12,10 78 0,-6-98-190,22 172 356,-15-141-282,23 72-1,-25-119-199,0 0 1,2 0-1,0-1 1,2-1-1,1 0 0,1 0 1,1-2-1,36 41 0,-20-28-596,24 28-2519,-16-25-3652,-23-23 1530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2:00:43.0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86 87 6272,'4'-14'1048,"3"-19"1061,-5 8 2467,-2 11-606,0 21-1268,0 22-1124,-4 35-474,-17 97 0,16-132-1018,-25 146-156,-7 63-1114,36-199-2370,1-32-810,0-25 555,0 2 145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2:00:43.3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33 9472,'-31'-29'5706,"30"29"-5556,1 0 0,0-1 0,-1 1 0,1 0 0,0 0 0,-1-1 0,1 1 0,-1 0-1,1 0 1,-1-1 0,1 1 0,-1 0 0,1 0 0,-1 0 0,1 0 0,0 0 0,-1 0 0,1 0 0,-1 0-1,1 0 1,-1 0 0,0 0 0,1 0-79,0 1 0,-1-1 0,1 0 0,0 1 0,0-1 0,0 0 0,-1 1 0,1-1 0,0 0 0,0 1 0,0-1 0,0 1 1,0-1-1,0 0 0,0 1 0,0-1 0,0 0 0,0 1 0,0-1 0,0 1 0,0 0 0,8 25 662,-7-23-626,10 31 511,2-1 1,1 0 0,2-1-1,38 59 1,64 57-283,34 28 144,-17-22-677,-135-153 169,21 23-1382,-19-22 952,-1 0-1,1 0 1,0-1 0,0 1-1,0-1 1,0 1-1,0-1 1,0 0 0,3 2-1,0-6-2495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2:00:43.9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31 101 9216,'-9'-2'2158,"8"2"-1857,0 0 0,0 0 1,1 0-1,-1 0 0,0-1 0,0 1 0,0 0 1,0 0-1,0-1 0,0 1 0,0 0 0,1-1 1,-1 1-1,0-1 0,0 1 0,1-1 0,-1 1 0,0-1 1,1 0-1,-1 1 0,0-1 0,1 0 0,-1 1 1,1-1-1,-1 0 0,1 0 0,-1-1 0,1 1-174,0 0 0,1-1 1,-1 1-1,0-1 0,1 1 0,-1-1 0,1 1 0,-1 0 0,1 0 0,0-1 0,0 1 0,0 0 0,-1 0 0,1 0 0,0-1 0,0 1 0,0 0 0,3-1 0,24-15 507,-16 10-327,-2 1-94,0 1 0,1-1 0,-1 2-1,14-5 1,-20 8-119,1 0 0,0 0-1,-1 0 1,1 0 0,0 1 0,-1 0-1,1 0 1,0 0 0,-1 1-1,1-1 1,0 1 0,6 2 0,-8-2-26,-1 1 0,1-1 1,-1 0-1,0 1 0,1 0 1,-1-1-1,0 1 0,0 0 1,0 0-1,-1 0 1,1 1-1,0-1 0,-1 0 1,1 0-1,-1 1 0,1 2 1,1 2 43,0 0 0,-1 1 0,0-1 0,1 11 0,0 16-11,-2-1 0,-1 0-1,-7 47 1,3-50-167,2 1 1,1-1-1,2 1 0,4 32 1,-4-58 73,0-1 0,0 0 1,0 1-1,1-1 0,0 0 0,0 0 1,0 0-1,0-1 0,1 1 1,-1 0-1,1-1 0,0 0 0,0 1 1,0-1-1,0 0 0,1-1 1,-1 1-1,1-1 0,0 1 0,0-1 1,0 0-1,0 0 0,0-1 0,0 1 1,0-1-1,1 0 0,-1 0 1,9 0-1,19 3-1845,47-1 0,-66-3 142,0-1 0,0-1-1,0 0 1,0-1 0,0 0-1,18-8 1,-5-1-2374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0:16.3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147 32 8320,'-2'-3'516,"0"1"0,-1 0 0,1-1 0,-1 1 0,0 0 0,1 0 1,-1 0-1,0 0 0,0 1 0,0-1 0,0 1 0,0 0 0,-1 0 0,-5-1 0,6 1-327,0 0 0,1 1 0,-1-1-1,0 1 1,0 0 0,0 0 0,1 0-1,-1 0 1,0 0 0,0 1 0,0-1-1,1 1 1,-1 0 0,0-1-1,1 1 1,-1 1 0,0-1 0,-2 2-1,3 0-82,-1-1-1,0 1 1,1 0-1,0 1 0,0-1 1,0 0-1,0 1 1,1-1-1,-1 1 0,-1 6 1,-7 39 106,10-48-202,-5 34 3,2 1 0,2 0 0,1 0 0,1 0-1,2 0 1,15 64 0,-17-93-2,1-1 0,1 1 0,-1-1 0,1 0 0,0 0 0,0 0 0,1 0 0,-1 0 0,1-1 0,1 1 0,-1-1 0,1 0 0,9 7 0,-9-8 10,1-1-1,-1 0 0,0 0 1,1-1-1,0 0 1,0 0-1,0 0 0,0 0 1,0-1-1,0 0 0,0 0 1,0-1-1,0 0 1,1 0-1,6-1 0,-8 1 53,0-1 0,1 0 0,-1 0 0,0 0 0,1 0 0,-1-1 0,0 0 0,0 0 0,0-1 0,0 1 0,-1-1 0,1 0 0,-1 0 0,0 0 0,1-1 0,-2 0 0,1 0 0,0 0 0,-1 0 0,1 0-1,-1-1 1,-1 1 0,1-1 0,2-6 0,0-2 79,-1-1-1,-1 1 0,-1 0 1,1-1-1,-1-22 0,-2 12 73,0-1-1,-7-32 1,2 34 57,-2 0 0,0 1 1,-2 0-1,-22-42 0,20 43 14,11 20-268,-1 1 0,1-1 0,-1 0 0,1 0 0,-1 0 0,1 0-1,0-1 1,0 1 0,-1 0 0,1 0 0,0 0 0,0-1 0,0 2-22,0 0-1,0-1 1,1 1 0,-1 0-1,0 0 1,0 0 0,0 0-1,0 0 1,1 0 0,-1 0-1,0 0 1,0-1 0,0 1-1,0 0 1,1 0 0,-1 0-1,0 0 1,0 0 0,0 0-1,1 0 1,-1 0 0,0 0-1,0 0 1,0 0 0,1 0-1,-1 0 1,0 1 0,0-1-1,0 0 1,0 0 0,1 0-1,-1 0 1,0 0 0,0 0-1,0 0 1,0 0 0,1 1-1,3 1 13,-1 1-1,1-1 0,-1 1 0,6 6 0,17 23-49,-1 0-1,28 50 1,17 23-16,-66-99-64,46 56-1532,-14-23-5802,-23-32 3676,0-5-911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17:32.8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 8704,'-9'4'8572,"9"-4"-8286,3 11 2294,-1-9-2249,-1 1 0,1-1 0,0 0-1,0 0 1,0 0 0,1 0 0,2 2 0,10 4 362,0-2 1,0 0-1,1 0 1,31 5-1,67 5 10,52-12 272,-102-5-3155,-62-4-2158,-1 3 3121,0-1-1,0 1 1,1-1-1,-1 1 1,1-1-1,-1 1 0,1 0 1,3-3-1,11-7-3704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2:00:44.7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 8064,'-2'0'12016,"0"9"-8162,2 2-4914,13 204 2295,-5-118-1003,21 133-249,-20-175 103,-1-15-124,-4-23-103,2 25 0,-5-36-505,-1-1-1,0 1 1,-1-1 0,-1 11-1,-3-7-1983,5-9 2499,0 1 0,0-1-1,0 0 1,-1 0 0,1 0 0,0 0 0,0 0-1,0 0 1,-1 0 0,1 0 0,0 0-1,0 0 1,-1 0 0,1 0 0,0 0-1,0 0 1,0 0 0,-1 0 0,1 0-1,0 0 1,0 0 0,-1 0 0,1 0-1,0 0 1,0 0 0,0 0 0,-1 0-1,1-1 1,0 1 0,0 0 0,0 0 0,0 0-1,-1 0 1,1 0 0,0-1 0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2:00:45.1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15 9984,'6'0'7643,"24"0"-4524,106 1-978,157-2-4213,-215-8-3135,-64 7 3599,9-1-2664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2:00:45.7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28 7552,'0'-3'1073,"-5"-21"10115,4 114-9908,3 105 2074,-2-189-3353,1 13 28,1 1 0,8 37 0,-9-52-18,1 0 0,0-1 0,-1 1 1,1 0-1,1-1 0,-1 1 0,1-1 0,0 0 0,0 0 0,0 0 1,0 0-1,1 0 0,-1-1 0,1 1 0,0-1 0,8 5 1,1-2 89,2 1 1,-1-2 0,1 0 0,-1-1-1,1 0 1,0-1 0,20 2 0,110-4-1465,-77-2-2558,-59 1 3080,-2 0-911,-1 0 1,1 0 0,-1-1 0,1 0 0,7-1-1,-5-1-1810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2:00:46.1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5 9728,'-1'0'198,"1"0"0,0-1 0,0 1 0,-1 0 0,1-1 0,0 1 0,-1 0-1,1-1 1,0 1 0,-1 0 0,1 0 0,0-1 0,-1 1 0,1 0 0,-1 0 0,1 0 0,0 0 0,-1 0 0,1 0 0,-1-1 0,1 1 0,-1 0 0,1 0 0,0 0 0,-1 0 0,1 0 0,-1 1 0,1-1 0,-1 0 0,1 0 0,0 0 0,-1 0 0,1 0 0,-1 1 0,1-1 0,0 0 0,-1 0 0,1 0 0,0 1 0,-1-1 0,1 0 0,0 1 0,-1-1 0,1 0 0,0 1 0,-2 1 103,1-1 1,0 0 0,-1 1 0,1 0-1,0-1 1,0 1 0,0 0 0,1-1-1,-1 1 1,-1 3 0,1 5-138,0-1 0,1 0 0,0 1 0,1-1 0,-1 0 0,5 16 0,0 8 59,20 149 49,1 23-320,16 81 176,-37-247-505,-4-27-503,0 0 1,1 0 0,1 0 0,6 21-1,-9-33 800,0 0-1,0 1 0,0-1 0,1 0 0,-1 0 0,0 0 1,0 0-1,0 1 0,0-1 0,0 0 0,0 0 1,0 0-1,0 0 0,0 0 0,1 1 0,-1-1 0,0 0 1,0 0-1,0 0 0,0 0 0,0 0 0,1 0 1,-1 0-1,0 0 0,0 0 0,0 0 0,0 0 0,1 0 1,-1 0-1,0 1 0,0-1 0,0 0 0,1 0 0,-1-1 1,0 1-1,0 0 0,0 0 0,0 0 0,1 0 1,-1 0-1,0 0 0,0 0 0,0 0 0,0 0 0,0 0 1,1 0-1,-1 0 0,0 0 0,0-1 0,0 1 0,0 0 1,0 0-1,0 0 0,1 0 0,-1 0 0,0-1 1,0 1-1,0 0 0,0 0 0,5-9-3083,-1 0-758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2:00:46.6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172 45 7808,'0'-45'12378,"-1"47"-11701,-7 27 629,-10 59-1,3-11-1073,-97 337-1752,105-394 403,7-20 1068,0 0 0,0 1 0,0-1 0,0 0 0,-1 0-1,1 0 1,0 1 0,0-1 0,0 0 0,0 0 0,0 0-1,0 0 1,-1 1 0,1-1 0,0 0 0,0 0 0,0 0-1,-1 0 1,1 0 0,0 0 0,0 0 0,0 1 0,-1-1 0,1 0-1,0 0 1,0 0 0,0 0 0,-1 0 0,1-1-118,-1 1 0,1-1 0,-1 1 0,1-1 0,0 1 0,-1-1 0,1 1 0,0-1 0,0 0 0,-1 1 0,1-1 0,0 1 0,0-1 0,0 0 0,0 1 0,0-2 0,-1-17-2388,1-2-1647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2:00:47.0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7 9984,'-1'-1'620,"0"0"0,0 1-1,0-1 1,0 1 0,0-1 0,0 1 0,0-1 0,0 1 0,0 0 0,0-1 0,0 1 0,0 0 0,0 0-1,0 0 1,-1-1 0,0 2 0,2 6 3525,8 12-5106,6 5 1482,1-1 0,28 34 0,50 40-200,42 53-312,-55-38-12,-24-30-1444,-53-78 1103,17 21-1664,-19-24 1666,0 0 0,1 0 0,-1 1 0,0-1 0,1 0 0,-1-1 0,0 1 0,1 0 0,-1 0 0,1 0 0,-1-1 0,1 1 0,0-1 0,-1 1 0,3-1 0,5 0-4367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2:00:47.9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 10112,'-1'0'368,"1"0"0,-1 0 0,1 0 0,-1 0 0,1 1 0,-1-1 0,1 0 0,-1 1 0,-1 0 1473,2 0-1473,-1-1 0,1 1 0,0-1 0,-1 1 0,1 0 0,12 5 4141,-9-5-5137,24 8 1256,-1-1 0,1-2-1,0 0 1,48 2 0,115-6-251,-99-4-1568,-84 2 140,1 0-1,0 1 1,0 0-1,-1 0 1,15 4-1,-17-4-1785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2:00:48.4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1 9472,'-12'2'2984,"-1"0"4149,14 7-5747,10 23-660,-1 0-1,-2 1 0,4 33 1,7 68-286,-11-75-358,-6-40-169,31 212 340,-5-77-2979,-25-140 1724,1 3-1126,-3-5-3301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2:00:48.9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18 8704,'4'-17'13551,"-11"46"-13045,1 0-1,1 0 1,2 0 0,1 51-1,3-66-479,0-1-1,1 1 1,1 0-1,0-1 1,1 0-1,6 15 1,-8-23 5,0 0 0,1 0 1,-1-1-1,1 1 0,0-1 1,1 0-1,-1 0 0,1 0 1,0-1-1,-1 1 0,2-1 1,-1 0-1,0 0 0,1 0 1,-1 0-1,1-1 1,0 0-1,0 0 0,6 2 1,-11-4-33,34 9-978,60 8 1,-85-16-580,0-1 0,-1 1 0,1-1 0,0-1 0,-1 0 0,12-2 0,-11-1-2399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2:00:49.4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 16 8832,'-24'-14'5632,"23"14"-5235,1 0 0,-1 0 0,0-1 0,0 1 1,1 0-1,-1 0 0,0 0 0,0 0 0,1 0 1,-1 0-1,0 0 0,0 0 0,1 0 0,-1 0 1,0 0-1,0 0 0,1 0 0,-1 1 0,0-1 1,0 0-1,1 1 0,-2 0 0,-1 16-69,0 0-1,2 0 0,0 1 0,1-1 1,3 33-1,-2-36-259,1 10-21,14 134 13,0-74 29,34 103-1,-10-43-249,-14-47-3007,-21-87 1546,1-10-3221,-4-3 2882,-1 2 980,0 0 1,0 0-1,0-1 0,-1 1 1,1 0-1,0-1 0,0-1 0,3-9-2933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17:37.5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9 7424,'0'-1'205,"0"1"0,0 0 0,0-1 0,0 1 0,0-1 0,-1 1 0,1 0 0,0-1 0,0 1 0,0 0 0,0-1 0,-1 1 0,1 0 0,0-1 0,0 1 0,-1 0 0,1-1 0,0 1 0,-1 0 0,1 0 0,0-1 0,-1 1 0,1 0 0,0 0 0,-1 0 0,1 0 0,-1-1 0,1 1 0,0 0 0,-1 0 0,1 0 0,0 0 0,-1 0 0,1 0 0,-1 0 0,0 0 0,-5 6 3472,1 2-4470,1 4 1264,0 1 0,0 0 1,1 0-1,0 1 0,0 23 0,4 69 627,4-58-955,2 0 0,2 0 0,3-1 0,19 52 0,-18-62-115,2 1 0,1-2 0,2 0 0,2-1 1,1-1-1,28 36 0,32 33 409,-77-98-426,7 10-878,-11-15 755,0 0-1,0 0 1,0 0 0,1 1 0,-1-1-1,0 0 1,0 0 0,0 0 0,1 0-1,-1 1 1,0-1 0,0 0 0,1 0-1,-1 0 1,0 0 0,0 0 0,1 0-1,-1 0 1,0 0 0,0 0 0,1 1-1,-1-1 1,0 0 0,0 0 0,1-1-1,-1 1 1,0 0 0,0 0 0,1 0 0,-1 0-1,0 0 1,0 0 0,1 0 0,-1 0-1,0 0 1,0 0 0,1-1 0,-1 1-1,0 0 1,0 0 0,0 0 0,0-1-1,1 1 1,-1 0 0,0 0 0,0 0-1,0-1 1,0 1 0,0 0 0,1 0-1,-1-1 1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2:00:49.7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26 9984,'-1'-2'293,"1"1"0,1 0 0,-1 0 0,0 0 0,0-1 0,0 1 0,1 0 0,-1 0 0,0 0 0,1-1 0,-1 1 1,1 0-1,0 0 0,-1 0 0,1 0 0,0 0 0,-1 0 0,1 0 0,0 1 0,1-2 0,-1 1-188,-1 1-1,1 0 1,-1 0-1,1 0 1,-1-1-1,1 1 0,-1 0 1,1 0-1,-1 0 1,1 0-1,-1 0 1,1 0-1,0 0 1,-1 0-1,1 0 1,-1 0-1,1 0 1,-1 1-1,1-1 1,-1 0-1,1 0 1,-1 0-1,1 1 1,-1-1-1,1 1 0,0-1 225,12 8 1138,0 4-678,-1 1 1,17 21-1,4 13 120,49 90 1,-64-98-607,-2 1 0,14 50 1,-25-73-233,72 281 1241,-18 126-672,-53-308-1652,-6-40-2420,-1-17-2924,1-35 1066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2:00:58.19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46 1 8320,'-1'1'219,"1"-1"0,-1 1 0,1 0 0,-1 0 0,1-1 0,-1 1 0,0 0 1,0-1-1,1 1 0,-1 0 0,0-1 0,0 1 0,1-1 0,-1 0 0,0 1 0,0-1 1,0 0-1,0 1 0,0-1 0,0 0 0,0 0 0,0 0 0,-1 0 0,1 1 268,0 0 0,-1-1 0,1 1-1,0 0 1,-1 0 0,1 0 0,0 0 0,0 0-1,0 0 1,0 1 0,-1 1 0,-1-1 226,3-1-575,-1 0 1,0-1-1,0 1 0,1 0 1,-1 0-1,0 0 1,1 0-1,-1 0 1,1 0-1,-1 0 0,0 2 1,1-2-92,0-1 0,0 1 0,1-1 0,-1 1 1,0-1-1,0 1 0,0 0 0,0-1 0,0 1 0,1-1 0,-1 1 1,0-1-1,0 1 0,1-1 0,-1 1 0,0-1 0,1 0 0,-1 1 1,0-1-1,1 1 0,-1-1 0,1 0 0,-1 1 0,1-1 1,-1 0-1,1 1 0,0-1 0,3 2 154,0-1 1,-1 1-1,1-1 0,0 0 0,0-1 1,0 1-1,0-1 0,0 1 0,6-1 1,42-5 385,-23 2-376,218-5 253,-139 1-410,-1-1 46,-103 8-819,10 2-3120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2:00:58.68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 1 9216,'-11'3'11651,"11"-3"-11539,0 0 0,-1 0 0,1 0-1,0 0 1,0 1 0,0-1 0,0 0 0,0 0 0,0 0-1,0 0 1,0 0 0,0 1 0,0-1 0,0 0-1,0 0 1,0 0 0,0 0 0,0 1 0,0-1-1,0 0 1,0 0 0,0 0 0,0 0 0,0 0-1,0 1 1,0-1 0,0 0 0,1 0 0,-1 0-1,1 1-25,0 0 0,0 0 0,0 0 0,0 0 0,0 0 0,0 0 0,1 0-1,-1-1 1,0 1 0,0 0 0,1-1 0,2 1 0,11 2 156,0 0-1,1-1 1,-1-1 0,1-1-1,17-2 1,-23 2-177,76-5 342,42-1-41,5 14-180,-76-7-1822,-33-1-3687,-15-2 2165,3-5-393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2:00:59.32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23 42 8448,'-1'-3'468,"1"1"1,-1-1 0,1 1-1,-1-1 1,0 0 0,0 1-1,0-1 1,0 1 0,-1 0-1,1-1 1,-1 1 0,1 0-1,-1 0 1,0 0 0,-3-3 3594,5 12-2533,1 8-780,0 0 0,5 21 0,2 22-77,-2 63 63,-2-63-657,14 86-57,-17-136 26,1 0 0,1 0 0,-1 0 0,1 0 0,1-1 0,-1 1 0,1-1 0,1 0 0,-1 0 0,1-1 0,11 13 0,-11-15-12,0 0 0,0 0 0,0 0 0,0-1 0,1 0 0,0 0 0,-1 0 0,1-1 0,0 1 0,0-2 0,0 1 0,1 0 0,-1-1 0,0-1 0,12 1 0,51-5-1324,-43 2 662,-19 1-399,0 1 0,-1-1 0,1 0 0,11-4 0,-16 4 424,0 0 1,1 0-1,-1-1 0,0 1 0,0-1 0,0 1 1,0-1-1,-1 1 0,1-1 0,0 0 0,-1 0 0,1 0 1,-1 0-1,0 0 0,1 0 0,0-3 0,3-7-2849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2:00:59.73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 1 10240,'-1'1'508,"0"-1"1,0 1 0,1 0 0,-1 0-1,0-1 1,1 1 0,-1 0-1,1 0 1,-1 0 0,1 0 0,-1 0-1,1 0 1,-1 0 0,1 0-1,0 0 1,-1 1 0,1 22 2360,1-16-2664,1 1-1,0-1 1,3 9-1,67 201 746,-13-1-662,-34-129-330,61 197-135,-78-265 27,17 47-1184,-6-26-3475,-15-35 2004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2:01:00.23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35 9 8064,'-3'1'714,"-1"-1"281,1 1-1,0-1 1,-1 1 0,1 0-1,0 0 1,-1 1 0,-4 1 4810,16 9-4040,-6-10-1687,0 0-1,0-1 1,0 1-1,0-1 1,0 0-1,1 0 1,-1 0-1,0 0 0,1 0 1,-1 0-1,1 0 1,-1-1-1,0 1 1,1-1-1,4 0 1,7 1 230,22-3 0,-30 2-222,37-3 242,117-5-171,-67 8-2237,-89 0 1448,-1-1 1,1 1-1,-1-1 1,1 0-1,-1 0 0,1 0 1,-1-1-1,0 1 1,1-1-1,-1 0 0,0 0 1,0 0-1,5-5 1,5-4-3785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2:01:00.74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87 3 9216,'0'-2'11717,"0"15"-9245,0 19-2608,-11 95 1245,5-75-1018,-5 97 20,-9 73-510,15-136-2055,5-84 2146,-1 0 0,1 0 0,-1 0 0,1 0 0,-1 0 0,0 0 0,0 0 0,0 0 0,-3 3 0,4-4 101,0-1-1,-1 0 0,1 1 1,0-1-1,-1 0 0,1 1 1,-1-1-1,1 0 0,-1 1 1,1-1-1,0 0 1,-1 0-1,1 1 0,-1-1 1,1 0-1,-1 0 0,1 0 1,-1 0-1,0 0 0,1 0 1,-1 0-1,1 0 0,-1 0 1,1 0-1,-1 0 0,1 0 1,-1 0-1,1 0 0,-1-1 1,1 1-1,-1 0 0,1 0 1,-1 0-1,1-1 0,0 1 1,-1 0-1,1-1 0,-1 1 1,0-1-1,-4-4-3573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2:01:01.10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 1 10496,'-1'3'12143,"4"4"-10109,11 11-2686,23 22 1364,-7-9-506,-1 1 0,-1 2 0,25 41 0,150 229-649,-190-281-323,8 9-1447,-20-30 1740,1-1 0,-1 1 0,1-1 0,0 1-1,-1-1 1,1 0 0,0 0 0,3 2 0,-4-3 188,0 1-1,-1-1 1,1 0 0,0 0 0,0 0-1,0 0 1,0 1 0,0-1 0,-1 0 0,1 0-1,0 0 1,0-1 0,0 1 0,0 0 0,0 0-1,-1 0 1,1-1 0,0 1 0,0 0-1,0-1 1,-1 1 0,1-1 0,0 1 0,0-1-1,12-8-3676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2:01:01.68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 82 8832,'-9'-6'10548,"8"6"-10247,1-2-46,0 1 0,1 0-1,-1-1 1,0 1 0,0-1-1,1 1 1,-1 0-1,0 0 1,2-3 0,0 0-234,0 1 1,0-1-1,0 1 1,0-1-1,1 1 1,3-4-1,0 3 101,1 0-1,0 1 1,0-1-1,0 1 1,1 0 0,-1 1-1,1 0 1,0 0-1,14-1 1,-18 2-22,0 1 0,0-1 0,0 1 0,1 0-1,-1 0 1,0 0 0,0 1 0,0 0 0,0-1 0,0 1 0,0 1 0,0-1 0,0 0 0,-1 1 0,1 0-1,0 0 1,-1 0 0,1 0 0,-1 1 0,0-1 0,0 1 0,0 0 0,0 0 0,0 0 0,-1 0 0,1 0-1,-1 1 1,0-1 0,3 8 0,2 6 96,-1 1-1,-1-1 1,0 1-1,-1 0 1,2 27 0,-3 94 106,-4-92-338,1-38 33,1-1 0,-1 1-1,1-1 1,1 0 0,-1 1 0,6 12 0,-6-18-2,0 0 0,0 0 0,1-1-1,0 1 1,-1 0 0,1-1 0,0 1 0,0-1 0,1 1 0,-1-1 0,0 0 0,1 0 0,-1 0 0,1 0 0,0-1 0,0 1 0,-1-1 0,1 1 0,0-1 0,4 1 0,5 1-201,0-1-1,1 0 1,-1-1-1,0-1 1,1 0-1,-1 0 1,17-4-1,-9 1-4369,35-12-1,-41 11-585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2:01:02.18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 1 9216,'-6'5'6650,"5"-4"-6280,1-1-1,0 0 1,0 1-1,0-1 1,0 1-1,0-1 0,0 1 1,0-1-1,0 1 1,0-1-1,0 1 1,0-1-1,0 1 1,0 0-181,1 0-1,-1-1 1,1 1 0,0 0 0,-1-1 0,1 1-1,0 0 1,0-1 0,-1 1 0,1-1 0,0 1-1,0-1 1,0 0 0,1 1 0,30 8-349,-5-5 309,0-1-1,1-1 0,-1-1 0,43-4 1,-37-1-84,67-10-850,-10-2-8575,-72 13 4747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17:38.1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83 9 7552,'0'0'142,"0"-1"0,-1 1 0,1-1 0,0 1 0,0-1 0,-1 1 0,1 0 1,0-1-1,0 1 0,-1-1 0,1 1 0,0 0 0,-1-1 0,1 1 0,-1 0 0,1-1 1,0 1-1,-1 0 0,1 0 0,-1-1 0,1 1 0,-1 0 0,-4 0 4531,1 11-3116,-5 28 2016,8-26-2845,0-1 0,-4 16-1,-1 8-179,-9 135-102,-4 41-396,14-180-415,1 38-1,4-68-578,0-6-1818,0-5 1069,0 3-3,0-1-1,0 1 1,0-1-1,1 1 1,0-1 0,3-6-1,7-13-1972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2:01:02.70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51 10112,'0'-17'2405,"1"-16"7717,16 159-7660,-13-85-2323,1-1 0,2 0 1,15 47-1,-19-78-127,0-1 0,1 0 0,0 1-1,7 9 1,-9-14-19,1-1 1,0 0-1,0 1 0,0-1 0,1 0 0,-1-1 0,1 1 0,0-1 1,-1 1-1,9 2 0,0 0 0,1-1 1,-1 0-1,1-1 0,0 0 1,17 0-1,67-1-3489,-62-2-157,2-4-2230,-19 1 1825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2:01:03.12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26 13 9984,'-17'-12'8597,"17"12"-8508,0 0 0,0 0 0,0 0 0,0 0 0,-1 0 0,1 0 0,0 0 0,0 0 0,0 0 0,0 0 0,0 0 1,-1 0-1,1 0 0,0 0 0,0 0 0,0 0 0,0 0 0,-1 0 0,1 0 0,0 0 0,0 0 0,0 0 0,0 0 0,0 0 0,0 0 0,-1 0 0,1 0 1,0 0-1,0 0 0,0 1 0,0-1 0,0 0 0,0 0 0,0 0 0,0 0 0,-1 0 0,1 0 0,0 1 0,0-1 0,-1 6 181,0 0 1,0 0-1,0 0 0,1 0 0,0 9 0,1-6-115,2 46 360,3 0-1,16 66 0,-7-42-457,17 133-94,22 70-256,-20-161-4795,-34-120 4847,0 0-1,1 0 1,-1-1 0,0 1 0,0 0 0,0 0-1,1-1 1,-1 1 0,1 0 0,-1-1 0,0 1-1,1 0 1,-1-1 0,1 1 0,-1 0 0,1-1-1,0 1 1,-1-1 0,1 1 0,-1-1 0,1 0-1,0 1 1,0-1 0,-1 1 0,1-1 0,0 0-1,0 0 1,-1 1 0,1-1 0,1 0 0,7 0-3839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2:01:03.56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95 1 7552,'0'19'10988,"0"5"-5545,-9 115-4797,-7-3-484,-6 49-1135,21-179 829,-1 7-790,0-1 1,-1 1 0,-7 19 0,10-31 845,0-1 0,0 0 1,0 1-1,0-1 1,0 0-1,0 1 0,0-1 1,0 0-1,-1 1 1,1-1-1,0 0 0,0 1 1,0-1-1,-1 0 1,1 0-1,0 1 0,0-1 1,-1 0-1,1 0 0,0 1 1,0-1-1,-1 0 1,1 0-1,0 0 0,-1 0 1,1 0-1,0 1 1,-1-1-1,1 0 0,0 0 1,-1 0-1,1 0 0,0 0 1,-1 0-1,1 0 1,0 0-1,-1 0 0,1 0 1,0 0-1,-1 0 1,1 0-1,0-1 0,-1 1 1,1 0-1,0 0 0,-1 0 1,1 0-1,0-1 1,-1 1-1,1 0 0,0 0 1,0-1-1,-1 1 1,1 0-1,0 0 0,0-1 1,0 1-1,-1 0 0,1-1 1,-2-1-665,1 0 1,0-1 0,-1 1-1,1 0 1,0-1-1,-1-3 1,-3-11-2849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2:01:03.90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22 15 9472,'-21'-15'11903,"24"22"-10276,0-2-1380,-1 0 0,1-1-1,0 0 1,0 1 0,0-1 0,1 0-1,-1-1 1,1 1 0,0-1 0,6 5-1,0 0-59,22 21-94,-2 1 0,0 2 0,-3 1-1,41 62 1,35 72-301,-102-165 204,33 54-1419,-25-43-215,0 0 0,12 12 0,-20-23 1229,0-1 0,1 0 0,-1 0 0,0 0 0,1 0 0,-1 0 0,1-1 0,-1 1 0,1 0 0,-1-1 0,1 1 0,-1-1 0,1 1 0,-1-1 0,1 0 0,0 0 0,-1 0 0,1 0 0,0 0 0,-1 0 0,1 0 0,0 0 0,-1-1 0,1 1 0,1-1 0,11-4-3463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2:01:04.34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9984,'2'3'12130,"11"-2"-8567,21-1-4876,-28 0 2468,174 15 9,-93-4-2295,1-7-3803,-85-4 4416,-1 0 0,1 0 1,0 0-1,0 0 0,0-1 0,0 0 0,0 1 1,0-1-1,-1 0 0,4-2 0,6-5-4068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2:01:04.81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35 9600,'0'-34'11695,"0"36"-10665,4 111 1786,1-50-2709,8 58-8,-10-103-95,1-1-1,0 1 1,1-1-1,13 26 1,-15-36-159,1 0 1,1 0-1,-1-1 1,1 0 0,0 0-1,1 0 1,0-1-1,-1 0 1,2 0 0,-1 0-1,0 0 1,1-1 0,0-1-1,0 1 1,0-1-1,1 0 1,-1 0 0,1-1-1,7 1 1,15 3-1159,1-3 0,-1 0 0,47-2 0,-51-2 634,-16 1-4115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2:01:05.15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17 3 11776,'-7'-2'7730,"6"2"-7362,-5 6 2061,3 12-1303,13 173 1066,18 14-1947,12 45-320,15-19-1916,-47-199 1049,2 2-3028,17 36 1,-26-67 3487,8 21-4195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2:01:08.8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1056 9728,'3'3'10374,"4"-17"-8333,10-37-169,29-113 502,10 3-1593,-49 146-730,110-230 295,-88 189-308,16-33-35,76-131-220,-100 192-1718,-4 14-2887,-12 13 939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2:01:09.9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1149 9984,'-8'15'11215,"9"-15"-11060,0-1-1,-1 1 1,1 0-1,0 0 0,0 0 1,0 0-1,-1-1 1,1 1-1,0 0 1,0-1-1,-1 1 0,1-1 1,0 1-1,-1-1 1,1 1-1,1-2 1,10-14 536,-9 12-445,0 0-121,9-15 482,16-29 0,32-84 123,33-26-399,123-156-230,-58 104 6,10 16-2960,-115 147-3675,-40 36 1307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2:01:11.3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8 8320,'-8'-7'15408,"11"10"-15430,-1-1 110,0 0-1,0 0 1,0-1 0,1 1 0,-1-1 0,0 0-1,1 1 1,-1-1 0,1 0 0,-1-1-1,1 1 1,0 0 0,-1-1 0,5 1-1,40 0 492,-37-1-447,75-1 569,-21-1-132,108 12 0,-156-9-652,17 4-430,-17 2-3573,-15-6 3610,0 0 1,-1 0-1,1 1 0,-1-1 0,1 0 1,-1 0-1,0 0 0,1 1 1,-1-1-1,0 0 0,0 1 0,0-1 1,0 0-1,0 0 0,0 3 1,0 0-1012,0 3-3057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17:38.5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0 8960,'-13'0'3424,"9"7"1599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2:01:11.6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 11520,'38'1'10001,"-23"0"-9345,0 0-1,0 1 1,24 7-1,-21-4-575,-1-1 0,1-1 0,0 0 0,0-2 0,0 0 0,31-2-1,28-10-2418,-2-5-4142,-44 8 1607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2:01:12.1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0 11776,'-14'9'12880,"20"-6"-12107,8 2-307,0-2 1,0 0-1,27 3 1,-24-4-323,65 5 1,115-5-1,-104-3-3233,-85 1 1715,0-1 0,-1 1 0,1-2 0,0 1-1,-1-1 1,0 0 0,1-1 0,8-4 0,2-2-2898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2:01:12.5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283 12 9088,'0'-1'527,"0"1"1,-1-1 0,1 0-1,-3-2 2639,2 2-2638,0 0 0,1 1-1,-1 0 1,0-1 0,1 1-1,-1-1 1,0 1 0,1 0 0,-1 0-1,0-1 1,0 1 0,0 0-1,1 0 1,-1 0 0,0 0-1,0 0 1,0 0 0,1 0-1,-2 0 1,1 0-481,0 1-1,0-1 1,1 1 0,-1-1-1,0 1 1,0-1 0,1 1-1,-1 0 1,0-1 0,1 1-1,-1 0 1,0 1 0,-5 7 176,1-1 1,1 2-1,0-1 1,0 0-1,-4 16 1,-8 54-50,9-43-116,-6 24-34,-27 74 0,1-28-103,-22 69-262,30-56-3426,23-98 1600,2-11-1423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2:01:12.9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8 12032,'-17'-7'11425,"17"7"-11290,0 1 20,0 0 0,0-1-1,0 1 1,0 0 0,0-1 0,0 1 0,0 0-1,0-1 1,0 1 0,0 0 0,0-1-1,1 1 1,-1 0 0,0-1 0,0 1-1,1 0 1,27 34 851,-14-19-666,13 20-1,76 127 259,-47-68-602,33 50 164,-69-116-1067,1-1 0,45 45 0,-59-66 89,-5-4 339,0-1-1,1 0 0,-1 1 0,0-1 0,1 0 0,0 0 0,-1 0 0,1-1 0,0 1 0,0-1 1,0 1-1,6 1 0,0-3-4965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2:01:13.3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54 11008,'-1'-1'841,"-1"0"0,1 0 0,0-1 0,0 1 0,0 0 0,0 0 0,0-1 0,0 1 0,0 0 0,0-3 0,0 3-571,1 0 0,0 1 0,0-1 0,0 1 0,0-1-1,0 0 1,0 1 0,0-1 0,0 1 0,0-1-1,0 1 1,0-1 0,1 0 0,-1 1 0,0-1 0,0 1-1,1-2 1,7-5 5,-4 4-117,1 1 0,0-1 0,0 2 0,0-1 0,0 0 0,0 1 0,0 0 0,9-1 0,44 0 102,-43 2-160,14 0 174,59 7 0,-80-5-161,1 0-1,-1 0 1,1 1 0,-1-1-1,0 2 1,1-1-1,-2 1 1,1 1-1,0 0 1,11 9-1,-16-10-62,1-1 0,-1 1 0,0 1 0,0-1 0,0 0 0,-1 1 0,1-1 0,-1 1 0,0 0 0,-1 0 0,1 0 0,-1 0 0,1 6 0,1 8 5,-2 0 0,0 21-1,-9 84-195,-1-5 325,9-113-205,0 0 1,0-1 0,1 1-1,0-1 1,0 1 0,0-1-1,0 0 1,1 1-1,0-1 1,0 0 0,1 0-1,-1 0 1,1 0 0,0-1-1,0 1 1,1-1 0,0 0-1,-1 0 1,1 0 0,0 0-1,1 0 1,-1-1-1,1 0 1,0 0 0,-1 0-1,1-1 1,0 1 0,1-1-1,-1-1 1,0 1 0,1-1-1,5 1 1,14 1-1702,30-1 0,6 1-5853,-39-2 2104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2:01:13.8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19 12544,'1'5'12203,"9"-3"-8552,17-2-5304,-22 0 2699,109-7-820,-59 3-196,143 0-2890,-135 5-1906,-53-2 2960,-1 1 1,0-1 0,15-4 0,-2 0-2691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2:01:14.2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19 11264,'0'-1'743,"-4"-16"8362,3 16-8911,1 12 2483,0 447 1003,0-436-3678,1-1 0,1 1 0,0-1-1,9 30 1,-9-44 10,0 1 1,1-1-1,0 0 0,0 1 0,1-1 0,0-1 0,0 1 0,1 0 0,0-1 0,0 0 0,0 0 0,1-1 1,0 1-1,0-1 0,7 4 0,-2-2-94,1-1 1,0 0-1,0-1 1,0-1-1,1 1 1,0-2-1,0 0 1,0-1-1,25 2 0,-18-3-1394,40-5 0,21-12-5945,-57 10 3837,-2 1-805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2:01:14.6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 16 11648,'-13'-15'12775,"8"24"-11897,1 8-582,0 0 0,2 0 1,-2 20-1,2 53 28,12 134 7,41 126-305,7-78-1471,-57-269 1360,3 18-1945,1-1-1,14 36 1,-18-56 1879,-1 1-160,0 0-1,1 0 1,-1 0-1,1 0 1,-1 0 0,1-1-1,-1 1 1,1 0 0,-1 0-1,1-1 1,0 1 0,-1 0-1,1-1 1,0 1-1,0-1 1,-1 1 0,1-1-1,0 1 1,1 0 0,7 3-4025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2:01:15.0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257 1 14080,'0'0'382,"1"1"0,-1 0 0,0-1 0,1 1 0,-1 0 0,0 0 0,0-1 0,0 1 0,1 0 0,-1 0 0,0-1 0,0 1 0,0 0 0,0 0 0,0-1 0,0 1 0,-1 0 0,1 0 0,0-1 0,0 1 0,-1 1 0,-8 20 534,4-9 46,-31 128 1300,11-36-1767,-70 162 312,54-162-1726,12-39-2494,29-65 3174,-1 0 1,1-1 0,0 1-1,-1 0 1,1 0-1,-1-1 1,1 1-1,-1 0 1,0-1-1,1 1 1,-1-1 0,1 1-1,-1-1 1,0 1-1,0-1 1,-1 1-1,2-1 55,0 0-1,-1 0 0,1 0 0,0 0 1,0 0-1,-1-1 0,1 1 0,0 0 1,-1 0-1,1 0 0,0 0 0,-1-1 1,1 1-1,0 0 0,0 0 0,0-1 1,-1 1-1,1 0 0,0 0 0,0-1 1,0 1-1,-1 0 0,1 0 0,0-1 1,0 1-1,0 0 0,0-1 0,0 1 1,0 0-1,0-1 0,0 1 0,0 0 1,0-1-1,0 1 0,0 0 0,0-1 1,0 1-1,0 0 0,0-1 0,0 1 1,0-1-1,0-10-4140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2:01:15.3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14720,'3'5'11730,"8"10"-10376,-2-2-791,76 130 924,10 17-995,-46-90-511,113 168-2298,-144-205 572,-15-25 266,1 0-1,0 0 1,1-1 0,10 14 0,9-2-5870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17:38.8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18463,'12'7'720,"-1"1"-1,0 0 0,0 0 0,12 15 0,36 43 758,-44-48-1312,30 36 157,-10-10-211,2-2 0,66 58 1,39 7 554,-133-99-595,-1 0 0,10 11 0,-2-1-390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2:01:41.1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201 102 9216,'-31'-14'7015,"28"12"-6668,-1 0 0,1-1 0,0 1 0,0-1 0,0 0 0,0 1 0,0-2 0,1 1 0,-1 0-1,-2-5 1,3 3-16,-1 0 0,0 1 0,0-1-1,-1 1 1,1 0 0,-1 0 0,0 0-1,0 1 1,-8-6 0,11 8-280,-1 0 1,1 1 0,-1-1 0,0 0 0,1 1-1,-1 0 1,0-1 0,1 1 0,-1 0 0,0 0-1,1-1 1,-1 1 0,0 1 0,0-1 0,1 0-1,-1 0 1,0 1 0,1-1 0,-1 1-1,0-1 1,1 1 0,-1 0 0,1-1 0,-1 1-1,1 0 1,-1 0 0,1 0 0,0 0 0,-1 0-1,1 1 1,0-1 0,0 0 0,0 1-1,-2 2 1,-2 3-21,1 1 0,0-1-1,0 1 1,1 0 0,0 0-1,0 1 1,0-1 0,1 0 0,-1 15-1,0 4 14,2 51 0,5 6-67,4-1 1,3 0-1,27 101 0,-35-170 27,2 0 0,0 0-1,1-1 1,0 1 0,1-1 0,1-1-1,14 20 1,-18-27 9,0 0 0,1-1 0,-1 1 0,1-1 0,0 0 0,0 0-1,1 0 1,-1-1 0,1 0 0,0 0 0,0 0 0,0-1 0,0 0 0,0 0 0,0-1 0,0 1-1,1-1 1,-1-1 0,11 1 0,-9-2 9,0 1-1,0-1 0,-1-1 1,1 0-1,0 0 1,-1 0-1,1-1 0,-1 0 1,0-1-1,0 0 1,8-5-1,-6 2 36,-1 0-1,0 0 1,0 0-1,-1-1 1,0-1 0,0 1-1,8-15 1,-6 6 6,-1 0 1,0-1-1,-1 1 1,-1-1-1,-1 0 0,0-1 1,-2 0-1,0 1 1,0-23-1,-2 22-40,-2 1 1,0-1-1,-1 1 0,-1-1 0,0 1 0,-2 0 1,-11-30-1,13 39-21,-1 0 1,-1 1 0,0-1-1,0 1 1,0 0-1,-1 1 1,0-1-1,0 1 1,-1 0 0,0 1-1,-1 0 1,1 0-1,-1 0 1,0 1-1,0 0 1,-16-6 0,22 10-5,-1 0 1,1 0-1,-1 0 1,0 1-1,1-1 1,-1 1-1,0 0 1,1-1-1,-1 1 1,0 0-1,1 1 1,-1-1-1,0 0 1,1 1-1,-1 0 1,-2 0-1,3 0-2,1 0 0,-1 0 0,1 0 0,-1 0 0,1 1 0,0-1 0,-1 0 0,1 1 0,0-1 0,0 0 0,0 1-1,0 0 1,0-1 0,0 1 0,0-1 0,0 1 0,1 0 0,-1 0 0,1 0 0,-1-1 0,1 1 0,0 0 0,0 3 0,0-1-1,0 1 0,0 0 0,1 0 0,0-1 0,-1 1 0,2-1 0,-1 1 0,1-1 0,-1 1 0,1-1 0,0 0 0,1 0 0,5 8 0,4 4 12,1-1 1,17 15-1,-3-2 14,9 15-60,38 60 0,5 7-16,50 35 59,-76-89 42,69 94 0,-95-108 161,-1 1 0,25 56 0,-41-78-96,-2 0 0,-1 0 0,0 1 0,-2 0 0,0 0 0,-2 0 0,1 32 0,-4-44-100,-1 1 0,0-1 0,-1 0 0,0 1 0,-1-1 0,0 0-1,0-1 1,-1 1 0,-1-1 0,1 1 0,-1-1 0,-1-1 0,0 1 0,0-1 0,-10 10 0,7-9-19,0 0 0,-1 0 0,0-1 0,-1-1 0,1 0 0,-2 0 0,1-1 1,-1-1-1,0 1 0,0-2 0,-24 6 0,23-8-32,0 0-1,0-2 1,0 1 0,0-2-1,0 0 1,0 0-1,0-1 1,0-1 0,0 0-1,1-1 1,-1 0 0,1-1-1,-16-9 1,25 12 20,-1 0 1,0 0 0,1-1-1,0 0 1,0 1 0,0-1-1,0-1 1,0 1-1,0 0 1,1-1 0,-1 1-1,1-1 1,0 0 0,0 1-1,1-1 1,-1 0-1,1 0 1,0-1 0,0 1-1,0 0 1,1 0-1,-1-6 1,1-6-14,1 0-1,0 0 1,1 0-1,7-25 0,2 0-70,27-65 1,27-36-357,-18 40 88,54-138-1800,-37 78-6504,-50 129 3727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2:01:41.9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71 22 8320,'0'-1'346,"-1"0"0,1 0 1,-1 0-1,1-1 0,-1 1 1,1 0-1,-1 0 0,0 0 0,0 0 1,1 0-1,-1 0 0,0 0 1,0 0-1,0 0 0,0 1 1,0-1-1,0 0 0,0 1 1,0-1-1,-1 0 0,1 1 0,0 0 1,0-1-1,-3 0 0,3 1-167,0 1 0,-1-1 0,1 0 0,0 0-1,-1 1 1,1-1 0,0 1 0,0-1 0,0 1-1,-1 0 1,1-1 0,0 1 0,0 0 0,0 0-1,0 0 1,0 0 0,0 0 0,0 0 0,0 0-1,1 0 1,-1 0 0,0 0 0,0 2 0,-2 4-8,0-1 0,1 1 0,0 0 0,0 0 0,1-1 1,-1 1-1,2 0 0,-1 9 0,-1 2 65,-1 41 281,3-1 0,13 113 1,-2-100-411,2-1 0,4 0 0,2-1 0,47 106 0,-26-88-35,5-1 0,104 150 1,-132-212-76,1-2 0,0 0 0,2-1 0,27 23 0,-38-37 16,0 0 1,0-1 0,1 0-1,0 0 1,0-1-1,0 0 1,0-1 0,1 0-1,0-1 1,-1 0 0,1-1-1,0 0 1,19 0 0,-25-2 1,-1 0 0,1-1 0,0 1 0,-1-1 0,1 0 0,-1-1 0,1 1 1,-1-1-1,5-3 0,-7 5-206,0-1 0,-1 0 0,1 0 0,-1 0 0,0 0 0,1 0 0,-1-1 0,0 1 1,0 0-1,1 0 0,-1-1 0,0 1 0,0-1 0,-1 1 0,1-1 0,0 0 0,0 1 0,-1-1 0,1 0 0,-1 1 1,1-1-1,-1 0 0,0 0 0,0 1 0,0-1 0,0 0 0,0-3 0,-1 1-904,1-1 0,-1 1 1,1-1-1,1 1 0,-1-1 0,1-5 0,4-13-3443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2:01:42.2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44 9216,'-24'-43'11458,"23"47"-10344,0 7-1390,1-11 433,15 310 2589,-8-201-2431,-3-40-220,26 282-3251,-23-320 1872,-5-23-807,-1 0 0,2 17 0,-3-35-1941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2:01:42.6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0 12544,'-6'3'7098,"6"-2"-6861,1 7 2746,9 15-2676,-6-14 635,19 42-160,31 52 0,-37-75-664,1-1 1,2-1-1,28 29 1,31 27 172,92 97-102,6 12-152,-52-70-3642,-122-118 3327,5 2-1066,-7-5 1207,-1 0 0,0-1 0,0 1 0,1 0 0,-1-1 0,0 1-1,0 0 1,1-1 0,-1 1 0,0 0 0,0-1 0,0 1 0,0 0 0,0-1 0,0 1 0,1-1 0,-1 1 0,0 0 0,0-1 0,0 1 0,0-1-1,0 1 1,-1 0 0,1-1 0,0 1 0,0-1 0,0-24-5345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2:01:43.0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22 11520,'4'-5'1164,"-3"4"-974,0-1-1,0 1 1,0 0-1,0 0 1,0 0-1,0 0 1,0 0-1,1 0 1,-1 0-1,0 0 1,0 1-1,1-1 0,-1 0 1,1 1-1,-1-1 1,0 1-1,1-1 1,-1 1-1,1 0 1,-1 0-1,3-1 1,2 2 78,-1-1 1,1 1-1,0 0 1,-1 0-1,1 1 1,-1 0 0,1 0-1,-1 0 1,0 0-1,0 1 1,0 0-1,0 0 1,-1 0-1,1 1 1,-1 0-1,7 6 1,4 8 477,-1-1 1,24 39 0,-30-42-512,120 157 1581,-48-68-1243,147 238 861,-189-273-1364,-3 2-1,-2 1 0,-4 1 1,30 118-1,-44-133-450,41 143-6896,-46-164 3991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2:01:52.3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31 103 7808,'-3'-11'1553,"-1"-1"0,0 1 1,-9-17-1,7-1 2695,6 18-1328,1 11-2802,-1 0 0,0 0-1,1 1 1,-1-1 0,0 0-1,1 0 1,-1 0 0,0 1-1,1-1 1,-1 0 0,0 0 0,0 1-1,1-1 1,-1 0 0,0 1-1,0-1 1,0 0 0,1 1-1,-1-1 1,0 0 0,0 1-1,0-1 1,0 0 0,0 1 0,0-1-1,0 0 1,0 1 0,10 25 351,-2 0 1,-1 0 0,4 28-1,4 17-102,76 255 867,-43-157-895,26 57-217,-40-125-1561,-26-85-506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2:01:52.8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0 427 11520,'12'-10'4292,"-10"7"-3894,1 1-1,0-1 1,0 1-1,0 0 0,0 0 1,0 0-1,0 0 0,0 1 1,1-1-1,-1 1 0,6-2 1,30-4 720,0 2-1,56-2 1,39-4 67,-38-3-491,-2-5-1,0-4 0,91-35 0,-31-3-260,97-36-213,-177 72-191,110-21-1,-145 39-108,1 2 0,56 0 0,-96 5-107,18 0 479,-9-2-2109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2:01:53.3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286 6 10112,'-1'-5'12511,"-2"11"-9737,-2 14-2929,-14 101 1720,-23 108-416,40-219-1121,-131 496 387,112-453-751,20-50 137,0 0 1,0 0-1,-1 0 0,0 0 0,1 0 0,-1-1 0,0 1 1,0-1-1,0 1 0,-5 3 0,7-6-1,-1 1-1,1-1 1,-1 1-1,0 0 1,1-1-1,-1 1 0,0-1 1,1 0-1,-1 1 1,0-1-1,0 0 1,1 1-1,-1-1 1,0 0-1,0 0 1,0 1-1,0-1 1,1 0-1,-1 0 1,0 0-1,0 0 1,0 0-1,1 0 1,-1-1-1,0 1 1,0 0-1,0 0 1,1-1-1,-1 1 1,0 0-1,0-1 1,1 1-1,-1 0 1,0-1-1,1 1 0,-1-1 1,0 0-1,1 1 1,-1-1-1,1 1 1,-1-1-1,1 0 1,-1 1-1,0-2 1,-4-13-4909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2:01:53.7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82 9728,'-21'-65'6208,"20"60"-5010,0-6 3448,2 11-4582,-1 0 0,0 0 0,1 0 0,-1-1 1,1 1-1,-1 0 0,0 0 0,1 0 0,-1 0 1,1 0-1,-1 0 0,0 0 0,1 0 1,-1 1-1,1-1 0,-1 0 0,1 0 0,-1 0 1,0 0-1,1 0 0,-1 1 0,0-1 0,1 0 1,-1 0-1,0 1 0,1-1 0,-1 0 1,0 1-1,1 0 0,101 72 2959,-12-7-1982,67 45-40,82 53-200,-109-86-510,145 95 144,-270-169-528,0 0 0,0 0 1,0 0-1,0 1 0,-1 0 1,7 8-1,-8-7-1170,1 0 0,-1 1 0,3 7 0,-3-6-1799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2:02:06.2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16 8448,'-6'-15'11673,"9"22"-10173,6 19-915,-1 0 0,-1 0 1,7 46-1,18 215 60,-21-182-538,1-6-272,1-35-3371,-12-59 2762,0-4 464,-1 0-1,0 0 0,0 0 1,0 0-1,1 0 0,-1 0 1,0 0-1,1 0 0,-1 0 1,1 0-1,-1 0 0,1-1 1,0 1-1,-1 0 1,2 1-1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17:39.5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80 6784,'-4'-7'14475,"8"2"-15665,8-11 1421,-10 12-184,1 1 0,-1 0 0,1 0-1,0-1 1,0 1 0,0 1-1,0-1 1,0 0 0,6-2-1,-3 2 73,-1 0-1,1 1 1,0 0-1,-1 0 0,1 0 1,0 1-1,0 0 1,0 0-1,0 0 0,0 1 1,0 0-1,0 0 1,0 0-1,9 3 0,-10-2 16,0 1-1,0-1 0,0 2 0,0-1 0,0 0 0,0 1 0,-1 0 0,0 0 0,1 0 0,-1 1 0,0 0 0,0-1 0,-1 1 0,1 0 0,-1 1 0,4 6 0,1 2 60,-2 0 1,0 1-1,0 0 1,-1 0-1,5 28 1,-3-4-26,1 40 1,-7-33-44,1 12-85,-2-51-38,1 0 0,1 0 0,-1 0 0,1 0 0,0 0 0,0-1 0,4 7 1,-5-10-2,0 0 1,0 0-1,0-1 1,0 1-1,0 0 1,1-1-1,-1 1 1,1-1-1,-1 0 1,1 1-1,-1-1 1,1 0-1,0 0 1,0 0-1,-1 0 1,1 0 0,0 0-1,0-1 1,0 1-1,0-1 1,0 1-1,0-1 1,0 0-1,3 1 1,2-2-15,-1 0 1,1 0 0,0-1 0,0 0 0,11-4-1,10-4-650,-4 9-4926,-13 2 1168,4-1-603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2:02:06.7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65 8832,'-1'0'175,"1"0"1,0 0 0,-1 0 0,1 0-1,-1 0 1,1 0 0,0 0 0,-1 0-1,1 0 1,0 0 0,-1 0-1,1 0 1,0 1 0,-1-1 0,1 0-1,0 0 1,-1 0 0,1 0-1,0 1 1,0-1 0,-1 0 0,1 0-1,0 1 1,0-1 0,0 0 0,-1 1-1,1-1 1,0 0 0,0 0-1,0 1 1,0-1 0,-1 0 0,1 1-1,0-1 1,0 1 0,0-1 0,0 1-1,9 11 5529,-4-7-6646,-3-2 1081,1-1-1,0 0 0,-1 0 1,1 0-1,0 0 0,0-1 1,0 1-1,0-1 1,0 0-1,1 0 0,-1 0 1,0 0-1,1 0 0,-1-1 1,0 0-1,8 1 0,44 0 774,76-8 0,108-21 155,33 2-352,29-22-1137,-292 46-208,-1 1 0,0 0 0,1 0 0,15 2 0,-20-1-584,0 1 1,0 0-1,0 0 1,0 0-1,-1 0 1,1 1-1,5 2 1,-4-1-3000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2:02:07.2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230 21 8064,'4'-16'2592,"0"11"864,-3 13-1238,-2 54 2673,-7 38-2086,-24 60-1760,17-102-965,-3-1 0,-44 99 0,60-151-142,-7 13-308,-13 19 0,18-32-156,0 1-1,0-1 1,-1 0 0,0 0-1,0 0 1,0-1-1,-6 4 1,10-7 287,0 0 66,1-1 0,-1 0 0,1 1 0,-1-1 0,1 1 0,-1-1 0,1 0 0,-1 0 0,1 1 0,-1-1-1,0 0 1,1 0 0,-1 0 0,1 1 0,-1-1 0,0 0 0,1 0 0,-1 0 0,0 0 0,1 0 0,-1 0 0,1-1 0,-1 1-1,0 0 1,1 0 0,-2-1 0,-6-3-4365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2:02:07.6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10112,'10'1'5664,"1"5"-2309,6 2-1121,-9-4-1602,81 37 2654,-75-33-3096,0 1 0,-1 0 1,-1 1-1,19 19 0,103 109 365,73 50-401,-106-102-5082,-97-82 3732,-1-1 0,1 0 0,0 0 0,0-1 0,1 1-1,4 2 1,5-1-3742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2:02:09.90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 0 13440,'-8'4'7146,"18"1"-4405,172 1 1217,-103-2-3751,116-2-461,-107-3-3827,-86 1 3848,3 0-898,0 0 0,0 0 0,0 1 0,7 1 0,1 2-4074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2:02:10.27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95 11392,'8'-3'5247,"14"-15"-1631,-9 6-2240,0 4-64,17-7-608,-6 4-256,24-1-288,-10 5-128,14 3 64,-10 0-928,1 8-288,-5 0-1152,-5 3-480,-7-2-2751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2:02:11.38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 36 7552,'0'-1'599,"0"-1"1,0 0 0,0 1 0,-1-1-1,1 1 1,-1-1 0,1 0-1,-1 1 1,1-1 0,-1 1 0,0-1-1,0 1 1,-1-3 0,-2-2 1958,1 1-355,7 13-651,12 45 95,12 58 0,-19-68-1288,36 151 174,22 240-373,-63-406-291,-2-18-372,-1 0-1,1 0 1,-2 0 0,1 0 0,-1 1 0,-2 12 0,-3-15-3282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2:02:11.82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 56 9856,'-5'2'8400,"25"-1"-5009,-12-1-3179,373-3 3912,-136-8-3121,20-5-518,-144 6-446,123-6-94,-214 15-118,-20 0-440,0 1 1,0-1 0,0 2 0,0 0 0,0 0 0,10 2 0,-6 6-5223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2:02:12.35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570 8 11136,'-4'-8'8718,"3"8"-8461,-10 3 3796,-11 12-2594,21-15-1323,-3 4-36,0 0-1,0 0 0,0 1 1,0-1-1,0 1 0,1 0 1,0 0-1,0 0 0,1 0 1,-3 6-1,-7 14 227,-16 30 130,-35 65-91,-32 15-169,54-79-147,-186 266-635,220-312 384,-7 9-2475,14-19 2642,0 0-1,0 0 1,0 0 0,0 0 0,0 0 0,0 0-1,0 0 1,-1 0 0,1 0 0,0 0 0,0 0-1,0 0 1,0 0 0,0 0 0,0 0 0,0 0-1,0 0 1,0 0 0,0 0 0,0 0 0,-1 0-1,1 0 1,0 0 0,0 0 0,0 0-1,0 0 1,0 0 0,0 0 0,0 0 0,0 0-1,0 0 1,0 0 0,0 0 0,0 0 0,0 0-1,-1 0 1,1 0 0,0 0 0,0 0 0,0 0-1,0 0 1,0 0 0,0 0 0,0-1 0,0 1-1,0 0 1,0 0 0,0 0 0,0 0 0,0 0-1,0 0 1,0 0 0,0 0 0,0 0 0,0 0-1,0 0 1,0 0 0,0-1 0,0 1-1,0 0 1,0 0 0,0 0 0,0 0 0,0 0-1,0 0 1,0 0 0,3-17-2919,3-3-390,0 1-1610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2:02:12.69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 16 12800,'-11'-15'8039,"11"15"-7949,0 0 0,1-1 0,-1 1-1,0 0 1,0 0 0,0 0 0,0 0-1,0 0 1,0 0 0,1 0 0,-1 0-1,0 0 1,0 0 0,0 0 0,0 0-1,0 0 1,0 0 0,2 1 1526,-2-1-1527,0 1 1,30 15 3684,-24-13-4338,6 4 813,-1 0-1,0 1 1,15 14-1,-13-10-95,1 1-6,-1 0 0,0 1 0,-1 1 0,17 26 0,-21-29-93,41 59 155,46 70-92,51 91-144,-5-3-890,-135-221 386,-1 1-1,1-1 1,0 0 0,14 13 0,-19-20 305,1 0 1,-1 0 0,0 0-1,1 0 1,-1 0-1,1 0 1,-1-1-1,1 1 1,-1 0 0,1-1-1,-1 1 1,1-1-1,0 1 1,-1-1-1,1 0 1,0 0 0,-1 0-1,1 0 1,0 0-1,-1 0 1,1 0-1,0 0 1,-1-1 0,1 1-1,2-2 1,19-3-5700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2:02:13.63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47 70 10240,'-15'-32'4837,"8"20"-3734,4 8 131,0 0 0,0 0 1,0 1-1,-6-7 0,9 10-1222,0 0 1,0 0-1,0 0 0,0 0 0,0 0 0,0 0 0,0 0 0,0 0 0,0 0 1,0 0-1,-1 0 0,1 0 0,0 0 0,0 0 0,0 0 0,0-1 1,0 1-1,0 0 0,0 0 0,0 0 0,0 0 0,0 0 0,0 0 0,0 0 1,0 0-1,0 0 0,-1 0 0,1 0 0,0 0 0,0 0 0,0 0 0,0 0 1,0 0-1,0 0 0,0 0 0,0 0 0,0 0 0,0 0 0,0 0 1,0 1-1,-1-1 0,1 0 0,0 0 0,0 0 0,0 0 0,0 0 0,0 0 1,0 0-1,0 0 0,0 0 0,0 0 0,0 0 0,0 0 0,0 0 0,0 0 1,0 0-1,0 0 0,0 1 0,0-1 0,0 0 0,0 0 0,0 0 1,0 0-1,0 0 0,0 0 0,1 9 652,4 10 179,-4-18-783,40 185 2268,-39-176-2282,54 232 337,15 13-462,-46-172 41,-4-12-1634,19 106 0,-39-172 977,-1-1 0,1 1-1,-1 0 1,0 0 0,0-1-1,0 1 1,-2 8 0,-2 3-4734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17:41.0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 6656,'-3'0'8100,"3"7"-4008,3-3-4418,-1-2 506,0-1-1,0 0 1,-1 0 0,1-1-1,0 1 1,0 0-1,0-1 1,0 1 0,0-1-1,0 1 1,4-1-1,27 0 581,-15-1-459,220 1 728,-170-5-623,-19-2 1241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2:02:13.98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12032,'0'0'6730,"8"4"-4410,-3-2-1873,1 0 0,0-1 0,0 1-1,-1-1 1,1-1 0,0 1 0,11-1 0,7 2-27,21 2 93,84-3 0,-70-2-403,119 7-596,-9 0-5423,-154-7 4306,0 0 1,0-1-1,25-5 1,0-2-2782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2:02:15.13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48 354 8704,'-4'-2'1372,"1"0"0,-1-1 0,1 1 0,-1-1 0,1 0 0,0 0 0,-4-5 1,5 5-1079,0 1 1,1 0-1,-1 0 0,1-1 1,-1 1-1,1-1 1,0 1-1,0-1 1,0 0-1,1 1 1,-1-1-1,0-4 1,1 4-238,0 1 0,0 0 1,0 0-1,1 0 1,-1 0-1,1 0 1,-1 0-1,1 0 1,0 0-1,-1 0 0,1 0 1,0 0-1,1 0 1,1-2-1,2-5 132,6-8-22,-1 1-1,2 0 1,0 0-1,1 1 1,1 1-1,0 0 0,21-16 1,-13 15-25,0 0 0,1 2 0,1 0 1,41-15-1,-49 22-13,0 0 1,1 2-1,27-5 1,-34 8-26,0 0 0,0 1 0,0 0-1,0 1 1,0 0 0,0 1 0,15 4 0,-21-5-30,1 1-1,-1 0 1,1 0 0,-1 0 0,0 1-1,0-1 1,0 1 0,0 0-1,-1 0 1,1 1 0,-1-1-1,0 1 1,0-1 0,0 1-1,3 5 1,-5-7-58,4 5 71,0 1 1,0 0-1,-1 0 1,0 0-1,-1 1 1,1-1-1,-2 1 1,1 0-1,1 11 0,-2-7-29,-1 0-1,0 0 1,0 0-1,-1 0 0,-1 1 1,0-1-1,-5 21 0,1-11-4,0 6-7,-1-1-1,-16 46 0,-32 46-69,40-91 8,-122 286-21,132-304 37,-28 70-91,-33 129 1,62-196 81,1-1-1,-2 27 1,4-36 8,0 0 0,0 0 0,1 0 0,-1 0 0,1 0 0,0 0 0,0-1 0,0 1 0,1 0 0,-1 0 0,1-1 0,0 1 0,0-1 0,4 6 0,-1-4 8,1 0-1,0-1 1,0 1-1,0-1 0,0-1 1,1 1-1,0-1 1,7 3-1,9 2 144,28 7-1,-1-3-21,86 7 0,238 19-384,-318-31-504,1 0-2315,-19-6-8908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2:01:34.3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1319 7936,'-9'19'5930,"9"-5"-2847,0-10-2765,0 0 0,0 0 0,1 0 0,-1-1 0,1 1-1,0 0 1,0-1 0,0 1 0,3 5 0,-3-7-224,1 0 0,-1 0 0,1 0 1,-1 0-1,1-1 0,0 1 0,0 0 0,-1-1 0,1 1 0,0-1 0,1 0 0,-1 0 0,0 0 0,0 0 0,0 0 0,4 1 0,1-1 23,1 1 0,-1-1 0,0 0 0,1-1 0,-1 0 0,11-1 0,46-9 348,-54 8-394,6-1 9,-1-1 0,0-1 0,0 0 0,0-1 1,-1 0-1,0-2 0,0 1 0,22-17 0,-21 11 36,1-1 0,-1 0 0,-1-1-1,-1-1 1,0 0 0,13-21 0,-11 11-8,-1-1 0,-1 0 0,-2-1 0,0-1 1,-2 1-1,-1-2 0,-2 1 0,0-1 0,1-40 0,-5 20-70,-2 1 0,-6-54 0,2 77-15,-1 0 0,-1 0 0,-1 0-1,-1 1 1,-18-40 0,-14-10-18,-3 2 1,-4 3-1,-98-118 0,131 172-38,6 6 42,1 1 1,-1 0-1,-1 1 1,1 0-1,-1 0 1,-1 0-1,-12-6 1,21 13-8,1 1 0,-1-1-1,0 1 1,0 0 0,0-1 0,0 1 0,0 0-1,0 0 1,0 0 0,0-1 0,0 1 0,0 0-1,0 0 1,0 1 0,0-1 0,0 0 0,0 0 0,0 0-1,0 1 1,0-1 0,0 0 0,0 1 0,0-1-1,0 1 1,0-1 0,0 1 0,1 0 0,-1-1-1,0 1 1,0 0 0,1 0 0,-1-1 0,0 2-1,-2 2-8,1 0 0,0 0 0,0 0-1,0 0 1,1 1 0,-2 6 0,-2 14-19,1 1 1,2-1 0,0 28-1,3 61 27,5 1 0,5-1 0,5-1 0,31 112 1,94 279 56,-54-202-116,52 177 11,26-16 24,-145-416-19,49 80-1,-66-122 37,24 34-16,-25-37 26,0 0 0,0 0 0,-1 0-1,1 0 1,0 0 0,1-1 0,-1 1 0,0-1 0,0 1 0,1-1 0,-1 0 0,0 0 0,5 1 0,-6-2 0,0 0 0,1 0 0,-1 0 0,0 0 0,0 0 0,0 0 0,0 0 0,0-1 0,0 1 0,1 0 0,-1-1 0,0 1 0,0-1 0,0 1 0,0-1 0,0 0 1,0 1-1,-1-1 0,1 0 0,0 0 0,0 0 0,0-1 0,2 0 4,-1-1 1,0 0-1,0-1 1,0 1-1,2-7 1,-1 0 5,0 0 0,-1 0 0,0 0 0,0-1 0,-1-19 0,-6-57 83,-1 36-96,-3 0-1,-3 0 1,-30-88 0,12 65-8,-69-128 0,30 100 10,27 42-22,41 58 9,0 1 0,0-1 0,0 0 0,0 0 0,1 0 0,-1 0 0,0 0 0,1 0 0,0 0 0,0 0 0,-1 0 0,1 0 0,0 0 0,0 0 0,1 0 0,-1 0 0,0 0 0,1 0 0,0-3 0,2-2-24,1-1 1,-1 1 0,8-11 0,-6 10 30,8-12 23,2 0 0,0 1-1,1 1 1,1 1 0,25-22-1,103-68 93,-144 106-112,52-33-264,9-6-2522,-50 32 595,-1-1 1,19-19-1,-11 2-3008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2:01:35.0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135 54 7168,'0'-5'841,"0"1"0,-1-1 1,1 1-1,-1-1 0,0 1 1,-1 0-1,-2-7 0,4 10-661,-1 1 0,1-1 0,0 0 0,-1 1 0,1-1 0,-1 0 0,1 1 0,-1-1 0,1 1 0,-1-1 0,0 1 0,1-1-1,-1 1 1,0-1 0,1 1 0,-1-1 0,0 1 0,0 0 0,1 0 0,-1-1 0,0 1 0,0 0 0,1 0 0,-1 0 0,-1 0 0,0 0 38,0 0 0,0 1-1,-1-1 1,1 1 0,0-1 0,0 1 0,0 0 0,0 0 0,-2 1 0,-4 4 210,0-1 0,1 1 0,-9 8 1,13-10-279,-1 0 0,1 0 1,0 0-1,0 1 0,0-1 1,1 1-1,-1 0 0,1 0 1,-3 9-1,1 2 242,-3 34 1,4-15-144,2 0 0,5 54 1,17 81 90,39 152-30,-27-159-135,-9-40 38,49 149 1,-58-228-182,3-1 0,1 0 0,2-2 0,1 0 0,3-1 0,52 64 0,109 83-30,-133-138-266,-44-40-456,0 0 0,1-1 0,1 0 0,13 8 0,-23-16 532,-1 0-1,1 1 0,0-1 1,0 1-1,0-1 0,-1 0 1,1 0-1,0 1 0,0-1 1,0 0-1,0 0 0,0 0 1,-1 0-1,1 0 0,0 0 1,0 0-1,0 0 0,0-1 1,0 1-1,-1 0 0,1 0 1,0-1-1,0 1 0,0-1 1,-1 1-1,1-1 0,0 1 1,-1-1-1,1 1 0,0-1 1,0-1-1,12-11-4989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2:01:35.7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49 71 7936,'-7'-7'1665,"-1"-1"1,-15-11 0,23 19-1555,-1-1 1,0 1-1,0-1 0,1 1 1,-1-1-1,0 1 0,1-1 1,-1 1-1,1-1 1,-1 0-1,1 0 0,-1 1 1,1-1-1,-1 0 0,1 1 1,0-1-1,-1 0 0,1 0 1,0 0-1,0 1 1,0-1-1,-1 0 0,1 0 1,0 0-1,0 0 0,0 0 1,0 1-1,1-1 0,-1 0 1,0 0-1,0 0 1,0 0-1,1 1 0,-1-1 1,0 0-1,1 0 0,-1 1 1,1-1-1,-1 0 0,1 1 1,-1-1-1,1 0 1,-1 1-1,1-1 0,0 1 1,-1-1-1,1 1 0,0-1 1,-1 1-1,1-1 0,0 1 1,0 0-1,-1-1 1,1 1-1,0 0 0,0 0 1,0-1-1,1 1 0,2 1 30,0-1 0,0 1 0,-1 0 0,1 0-1,0 0 1,-1 0 0,1 1 0,-1-1 0,1 1-1,-1 0 1,0 0 0,1 0 0,-1 0 0,2 4-1,26 21 717,-1 1 0,43 53 0,40 73 459,-15 9-584,-50-82-455,72 126 654,103 245-1,-184-357-971,-5 1-1,-3 2 1,-5 0-1,21 155 0,-40-157-1247,-7-85 752,0-1-1,-1 1 1,-1-1 0,0 1 0,0-1-1,-7 17 1,8-24 142,0 0 1,0 0-1,-1 0 0,0 0 1,1 0-1,-1 0 0,0 0 1,-3 2-1,4-4-129,-1 0 1,1 0-1,-1 0 0,1-1 0,-1 1 1,0 0-1,1-1 0,-1 1 0,0-1 1,-3 1-1,5-1 515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2:01:45.5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 27 10496,'-33'15'11077,"45"-16"-9429,59-12-264,29-3-891,-97 15-525,144-9 267,-110 9-1891,73 8 0,-106-6 859,1 0 1,0 0-1,0 0 0,-1 0 1,1 1-1,-1-1 1,1 1-1,-1 1 0,0-1 1,6 4-1,0 8-3597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2:01:45.9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0 122 11648,'26'-16'4384,"-4"5"-3393,21-11 481,-26 14 32,16-4-768,10-2-160,5-2-512,-1 4-128,-1 5 32,-3 3-1344,0 4-512,-1 0-3551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2:01:46.6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 1631 11520,'-21'6'3733,"16"-4"-1471,6 0-855,4 0-404,13-3-683,0 0 1,0-1 0,0-1 0,0-1-1,0 0 1,-1-1 0,0-1-1,0-1 1,0 0 0,-1-1-1,0-1 1,-1-1 0,0 0 0,25-22-1,1-5 41,-2-1-1,40-52 0,-62 68-303,0-1-1,-2 0 1,-1-1 0,-1-1-1,-1 0 1,12-36 0,-13 24-27,-2-1 0,-1 0 1,5-68-1,-12 82-18,-1 1-1,-1-1 1,-1 1-1,-2-1 1,0 1-1,-1 0 0,-13-36 1,-162-324-283,101 227 9,7 11 256,70 142-2,1-1 0,-1 1 0,0 0 0,0 0 0,0 0 0,0 0 0,-1 0 0,1 0 0,-1 0 0,0 1 0,-3-3 0,6 5 7,0 0-1,-1-1 1,1 1-1,0 0 0,-1 0 1,1 0-1,0 0 1,-1 0-1,1 0 1,0 0-1,-1 0 1,1 0-1,0 0 1,-1 0-1,1 0 0,0 0 1,-1 0-1,1 0 1,0 0-1,-1 0 1,1 0-1,0 0 1,-1 0-1,1 1 1,0-1-1,-1 0 0,1 0 1,0 0-1,-1 1 1,1-1-1,0 0 1,0 0-1,0 1 1,-1-1-1,1 0 1,0 0-1,0 1 0,0-1 1,-1 1-1,-4 17 0,0 23 49,1 0 0,4 77-1,0-85-10,9 179 200,10-1 0,8-1 0,58 217 0,148 361-198,-167-590-44,-41-131-34,58 108 0,-62-139 18,1-1-1,2-1 1,1-1 0,35 35-1,-46-54 10,0-1 1,1-1-1,31 21 0,-40-29 14,0-1-1,0 0 1,0 0 0,0-1-1,0 1 1,1-1-1,-1-1 1,1 1-1,-1-1 1,1 0-1,0-1 1,-1 0-1,1 0 1,10-1 0,-14 0-11,-1 1 1,0-1 0,0 1 0,0-1 0,1 0 0,-1 0-1,0 0 1,0 0 0,0 0 0,-1-1 0,1 1 0,0-1-1,0 1 1,-1-1 0,1 1 0,2-5 0,-2 3-5,-1 0 1,1 0 0,-1 0-1,0-1 1,0 1-1,0 0 1,0-1 0,0 1-1,-1-1 1,0-3 0,0-6-51,-1 1 1,0-1 0,-1 1-1,-1-1 1,-4-13 0,-2-2-178,-2 1 1,0 0-1,-19-30 1,-52-75-882,45 75 721,-188-249 134,223 303 304,-1 0 1,1 0-1,0 0 0,0 0 1,0-1-1,0 1 0,1-1 1,-1 1-1,-1-7 0,3 7-9,0 0-1,0-1 1,0 1-1,0 0 1,1-1 0,-1 1-1,1 0 1,0 0-1,0 0 1,0-1-1,2-3 1,6-14 191,1 2-1,1-1 1,0 2 0,1-1-1,1 2 1,1-1 0,27-25-1,211-182-2298,-200 180-1605,0 6-1237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2:01:47.2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136 14 9600,'0'-1'207,"0"1"0,-1-1 0,1 0 0,0 0 0,-1 0 0,1 1 0,-1-1 0,1 0 0,-1 1 0,1-1 0,-1 0 0,0 1 0,1-1 0,-1 1 0,0-1 0,1 1 0,-1-1 1,0 1-1,0 0 0,0-1 0,1 1 0,-1 0 0,0 0 0,-1-1 0,0 1 84,0 0 1,0 0-1,0 0 0,0 1 0,1-1 1,-1 0-1,0 1 0,0-1 1,0 1-1,-3 1 0,1 0-9,-1 0-1,1 1 0,0 0 0,0 0 1,0 0-1,1 0 0,-1 0 0,-5 8 0,2-1-77,2 0 0,-1 0 0,1 0-1,1 1 1,0 0 0,-4 17 0,3-1 109,-4 47 1,8-26 48,1 0 1,15 92 0,95 368 1141,-99-466-1398,78 273 408,-62-235-387,67 135 0,94 86-137,-138-230-329,67 76 0,-99-128-166,1 0 0,0 0 1,2-2-1,0 0 0,0-2 0,2 0 0,0-2 0,25 11 0,-39-20-113,1 0 0,0-1 0,-1 0 0,1-1 0,0 0-1,0 0 1,0-1 0,0-1 0,0 0 0,14-1 0,-17-1-537,1 1 1,-1-2 0,12-4 0,-19 7 1115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2:01:48.3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10496,'-1'1'4093,"4"4"-3237,88 111 6370,-3-7-5594,-38-39-864,47 90 0,-7 23 297,-34-65-493,130 281 845,-33 11-754,-122-300-780,-4 1 0,18 176-1,-42-252-238,-2 0-1,-3 40 0,0-53-748,-2 1-1,0-1 1,-1 0 0,-11 27-1,3-18-2536,2-7-2043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17:41.6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7296,'7'5'10562,"4"12"-9817,-7-11 363,4 9-738,0 1 0,-1 0 0,-1 1 0,0-1 0,-1 1 0,3 23 0,7 20-144,8 26-224,14 46 167,-6-44-2046,-29-83-1318,3-23-3590,-4 11 5437,3-19-2513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2:01:57.8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 5 8960,'-4'-1'927,"3"0"-686,-1 1 0,1-1 0,0 1 0,0 0 0,0-1 1,0 1-1,-1 0 0,1 0 0,0 0 0,0 0 0,-1 0 0,1 0 0,0 0 0,0 0 0,-8 4 6778,28 4-5803,5-2-717,1-1 0,-1-1-1,1-1 1,39-1 0,-31-1-118,35-1 280,78-11 0,32 0-426,-107 11-208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2:01:58.2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17 10624,'-1'0'269,"1"0"-1,-1 0 1,1 0 0,-1 0 0,1 0 0,0 0 0,-1 0 0,1 0 0,-1 0-1,1 0 1,-1 0 0,1 0 0,0 1 0,-1-1 0,1 0 0,-1 0-1,1 0 1,0 1 0,-1-1 0,1 0 0,0 1 0,-1-1 0,1 0 0,0 1-1,-1 0 1,17 1 2559,186-14 614,1 1-2601,-201 11-854,160 0 129,-92 0-2518,-64 0 1041,1 0-1,0 1 1,12 2 0,-2 2-3716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2:02:01.3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61 12 6656,'0'0'331,"0"-1"0,0 1 0,0-1 0,0 1 0,0-1 0,0 1 0,0-1 0,-4-6 5958,3 7-5958,-4 0 3190,-3 4-3905,6-2 542,0 0-1,0 0 1,0-1 0,0 1 0,0 1 0,1-1-1,-1 0 1,0 0 0,1 1 0,0-1 0,0 0-1,-1 1 1,1 0 0,1-1 0,-1 1 0,0 3-1,-5 19 462,1 0 0,-2 50 0,8 60 509,-1-114-961,7 162 487,8-1 1,57 268-1,8-183-371,22-10-289,-95-240-35,37 83 75,-36-85-209,0 0-1,1-1 0,1 0 1,15 17-1,-20-26-153,-1-1 0,1 1 0,0-1-1,7 4 1,-10-6-15,0-1 0,0 0 0,1 0 0,-1 0 0,1 0 0,-1-1 1,1 1-1,-1-1 0,1 1 0,-1-1 0,1 0 0,0 0 0,-1 0 0,3 0 0,24-6-5341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2:02:02.1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15 8960,'0'-1'225,"0"0"17,0 1 1,0-1-1,0 0 1,0 1-1,0-1 1,0 0-1,0 1 1,0-1-1,0 1 1,0-1-1,0 0 0,1 1 1,2-5 4113,-1 6-3103,3 3-847,0 0 1,-1 1-1,1 0 0,-1 0 1,0 0-1,0 0 0,-1 1 0,0-1 1,1 1-1,3 11 0,56 140 1624,-52-127-1772,2 3 4,70 188 948,8 70-154,-81-238-901,7 87-1,-17-140-154,4 70-13,-7 106 0,-23 65-2067,22-211 1250,0-4-1478,-1 32 1,8-38-744,2-5-1919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2:02:02.8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77 9344,'-2'-18'1193,"0"-21"1971,2 20 2964,0 22-5158,1 18-237,1 0-1,1 0 0,6 21 1,21 68 681,-15-60-1214,50 185 83,-23-96-292,18 67-62,-45-147-374,9 37-4566,-24-95 4755,5 12-4086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2:02:03.1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17 10368,'-3'7'7103,"15"-7"-1172,-4 0-7067,140 4 2267,102 3-2443,-184-8-2192,94-14 0,-90 6-475,-9 0-111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2:02:03.6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38 179 9472,'-25'0'3061,"25"0"-2918,-1 0 0,1 0 0,-1 0 0,1 0 0,0 0 1,-1 0-1,1 0 0,-1 0 0,1 0 0,-1 0 0,1 0 0,0 0 0,-1 0 0,1-1 0,-1 1 0,1 0 1,0 0-1,-1-1 0,1 1 0,-1 0 0,1 0 0,0-1 0,-1 1 0,1 0 0,0-1 0,0 1 0,-1 0 1,1-1-1,0 1 0,0-1 0,0 1 0,-1-1 0,1 1 0,0 0 0,0-1 0,0 0 0,2-13 2755,-1 11-3138,1-1 414,-1 0-1,1 0 1,0 0 0,0 0 0,1 0 0,-1 1 0,1-1 0,-1 1 0,1-1 0,5-3-1,34-28 712,-37 32-760,5-5 68,1 1 0,0 1 0,1 0 0,-1 1 0,22-8 0,-12 7 19,-1 1 0,1 0 0,0 2 1,24-1-1,-34 3-57,1 0 0,0 1 1,-1 1-1,1 0 0,-1 1 0,1 0 1,-1 1-1,21 7 0,-22-6-40,-1 0 0,1 1 0,-1 0 0,0 1-1,0 0 1,-1 0 0,0 1 0,0 0 0,0 0 0,7 11 0,-11-14-78,16 18 287,0 2 0,29 47-1,-39-54-263,-1 1-1,-1 0 0,-1 0 1,-1 0-1,0 1 1,5 31-1,-1 4-4,-1 1-1,-3 0 1,-2 68 0,-20 151 147,9-207-153,2-31-44,1 1 0,2 0 1,3 38-1,-1-70-15,1 0 1,0 0 0,-1 0-1,2-1 1,-1 1 0,0 0-1,1-1 1,0 1 0,0-1-1,0 1 1,5 5 0,-5-8 8,-1 0 1,1 0-1,0 0 1,0-1 0,0 1-1,0 0 1,0-1-1,0 0 1,1 1 0,-1-1-1,0 0 1,1 0-1,-1 0 1,0-1-1,1 1 1,0-1 0,-1 1-1,1-1 1,-1 0-1,1 0 1,-1 0-1,3 0 1,4 0-1,12 1-7,-1-2 0,34-4 0,-31 2-43,182-23-2791,-155 21 1113,72-9-7022,-78 10 3205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2:04:15.6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12 8960,'-4'-12'8629,"4"14"-8474,1-1 0,-1 0 1,0 0-1,0 0 0,1 0 0,-1 1 1,0-1-1,0 0 0,0 0 1,0 0-1,-1 2 0,1 6 88,6 38 660,18 69 1,5 41 287,-4 222 125,-4-46-1086,-19-293-299,-2-26-136,1 0 0,0 0 0,1-1 0,0 1 0,1-1 0,8 22 0,-11-34 95,0-1-1,0 0 1,0 1-1,0-1 0,0 0 1,0 1-1,0-1 1,0 0-1,0 0 1,1 1-1,-1-1 0,0 0 1,0 1-1,0-1 1,0 0-1,1 0 1,-1 0-1,0 1 0,0-1 1,1 0-1,-1 0 1,0 0-1,0 1 1,1-1-1,-1 0 0,0 0 1,1 0-1,-1 0 1,0 0-1,0 0 1,1 0-1,-1 1 0,0-1 1,1 0-1,-1 0 1,0 0-1,1 0 0,-1-1 1,0 1-1,1 0 1,-1 0-1,0 0 1,0 0-1,1 0 0,-1 0 1,0 0-1,1 0 1,-1-1-1,0 1 1,0 0-1,1 0 0,-1 0 1,0-1-1,0 1 1,0 0-1,1 0 1,-1-1-1,0 1 0,0 0 1,8-7-3639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2:04:16.2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62 7936,'-5'-17'12301,"8"12"-9345,4-3-4784,-2 5 1859,-1-1 0,1 1 0,-1 0 0,1 0 0,0 1 0,0 0 0,0-1 0,0 1 1,1 1-1,-1-1 0,1 1 0,-1 0 0,1 0 0,-1 1 0,1 0 0,6 0 0,-2 1 30,0 0-1,-1 1 0,1 0 1,-1 1-1,1 0 1,-1 1-1,0-1 0,13 9 1,-13-7 6,187 117 1626,-176-106-1423,0 0 0,-1 1 0,-1 1 0,0 0 0,-1 2 0,-2 0 0,17 26 0,-15-13 78,-1 0 0,-1 0 0,-2 1 0,-2 1 0,-1 1 1,10 69-1,-19-87-286,0 0 1,-1 0-1,-1 0 0,-1 0 1,-1 0-1,0 0 0,-1 0 1,-1-1-1,-1 1 1,0-1-1,-2-1 0,-8 18 1,-13 14 11,-1-1 1,-57 66-1,26-41-1559,-113 100 0,163-165 167,11-7 1253,0 0 0,0 0 0,0 0 0,-1 0 0,1 0 0,0 0 0,0 0 0,0 0 0,0 0 0,-1 0 1,1 0-1,0 0 0,0 0 0,0 0 0,-1-1 0,1 1 0,0 0 0,0 0 0,0 0 0,0 0 0,0 0 0,-1 0 0,1 0 0,0 0 0,0-1 0,0 1 0,0 0 0,0 0 0,0 0 0,-1 0 0,1 0 0,0-1 0,0 1 0,0 0 0,0-2-294,0 1 0,0-1 0,0 0 0,0 1 0,0-1 0,0 1 0,1-1 0,-1 1 0,1-1 0,-1 1 0,1-1 0,-1 1 0,2-3-1,2-2-877,-1 1 0,1-1 0,5-6-1,20-19-3796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2:04:17.0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51 66 9216,'0'0'9066,"13"4"-7754,-13-4-1234,1 1 0,0-1 0,0 0-1,0 0 1,-1 0 0,1-1 0,0 1 0,0 0-1,0 0 1,-1 0 0,1 0 0,0-1 0,0 1 0,-1 0-1,1-1 1,0 1 0,-1-1 0,1 1 0,0-1 0,-1 1-1,1-1 1,0 1 0,-1-1 0,1 0 0,0 0-1,-1 0-6,0 0-1,0-1 0,1 1 0,-1 0 0,0 0 1,0 0-1,0 0 0,0 0 0,-1 0 0,1 0 1,0-1-1,0 1 0,-1 0 0,1 0 0,0 0 1,-2-1-1,1-1 58,-1-1 1,0 1-1,0 0 0,0 0 1,-1 0-1,1 0 1,-1 0-1,1 1 0,-1-1 1,-5-3-1,7 5-101,0 1 0,0-1-1,-1 0 1,1 1 0,0-1-1,0 1 1,-1 0 0,1-1-1,0 1 1,0 0 0,-1 0-1,1 0 1,0 0 0,-1 0-1,1 0 1,0 0 0,-1 0 0,1 0-1,0 1 1,-1-1 0,1 0-1,0 1 1,0-1 0,-1 1-1,1 0 1,-2 1 0,2-1-26,-1 1 1,1 0-1,0-1 0,0 1 1,-1 0-1,2 0 1,-1-1-1,0 1 1,0 0-1,0 0 1,1 0-1,-1 0 1,1 0-1,0 0 1,0 0-1,-1 0 0,1 3 1,0 0-10,0-1-1,1 1 1,-1-1-1,1 1 1,0-1-1,0 1 1,3 7 0,-3-11 5,-1 1 0,1-1 1,0 1-1,1 0 0,-1-1 1,0 0-1,0 1 1,1-1-1,-1 0 0,0 0 1,1 1-1,-1-1 0,1 0 1,0-1-1,-1 1 0,1 0 1,0 0-1,-1-1 0,1 1 1,0-1-1,0 1 1,2-1-1,0 1 57,1-1-1,-1 0 1,1 0-1,0 0 1,-1 0 0,1-1-1,-1 0 1,6-2 0,-9 3-1,1 0-1,-1-1 1,1 1 0,-1-1 0,0 0 0,1 1 0,-1-1 0,0 0-1,0 0 1,0 0 0,1 0 0,-1 0 0,0 0 0,0 0 0,0 0 0,-1-1-1,1 1 1,0 0 0,0 0 0,-1-1 0,1 1 0,-1 0 0,1-1-1,-1 1 1,1-1 0,-1 1 0,0-1 0,0-1 0,0 1 7,-1 0-1,1 0 1,-1 1 0,0-1 0,0 0 0,0 1-1,0-1 1,0 1 0,0-1 0,0 1 0,0-1-1,0 1 1,-1 0 0,1-1 0,-1 1-1,1 0 1,-1 0 0,1 0 0,-4-1 0,0-1-17,0 1 0,0-1 1,0 1-1,0 0 0,-9-2 1,0 3 66,9 2-1602,20 9-8550,2-6 4576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17:41.9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8 8448,'-4'-7'8415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2:04:17.5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69 49 10496,'-6'-2'1592,"1"0"1,-1 1 0,0 0 0,-8-1-1,13 2-1520,0 0-1,0 0 0,1 0 0,-1 0 1,0 0-1,0 0 0,0 0 0,0 0 1,1 0-1,-1 0 0,0 0 0,0 1 1,0-1-1,1 0 0,-1 1 0,0-1 1,0 0-1,1 1 0,-1-1 0,0 1 1,1-1-1,-1 1 0,1 0 0,-1-1 1,0 1-1,1 0 0,-1-1 0,1 1 1,0 0-1,-1-1 0,1 1 0,0 0 1,-1 0-1,1 0 0,0-1 0,0 1 1,0 0-1,-1 0 0,1 0 0,0 0 1,0 1-64,0 0-1,0-1 1,0 1 0,0 0 0,1-1 0,-1 1-1,0 0 1,1-1 0,-1 1 0,1-1 0,-1 1 0,1-1-1,0 1 1,0-1 0,0 1 0,0-1 0,0 0-1,0 0 1,0 1 0,0-1 0,3 2 0,-3-2 50,1 0 0,0-1 0,0 1 0,0 0 0,0-1 0,0 1 0,0-1 0,1 1 0,-1-1-1,0 0 1,0 0 0,0 0 0,0 0 0,0-1 0,2 0 0,1 1 107,-1-1-1,0-1 0,0 1 1,0-1-1,0 1 0,0-1 1,0 0-1,0-1 0,-1 1 1,1-1-1,-1 1 0,1-1 1,-1 0-1,0 0 0,0-1 1,3-4-1,-5 7-114,-1-1-1,1 1 1,0-1 0,-1 1 0,1-1-1,-1 1 1,0-1 0,0 0 0,1 1-1,-1-1 1,0 0 0,0 1 0,0-1-1,0 1 1,-1-1 0,1 0 0,0 1-1,-1-1 1,1 1 0,-1-1 0,0 1-1,1-1 1,-1 1 0,0-1 0,0 1-1,0 0 1,0-1 0,0 1-1,0 0 1,0 0 0,-1 0 0,1 0-1,0 0 1,-1 0 0,1 0 0,0 0-1,-1 0 1,1 1 0,-1-1 0,1 0-1,-1 1 1,0 0 0,1-1 0,-1 1-1,1 0 1,-1 0 0,0 0 0,1 0-1,-1 0 1,0 0 0,1 0 0,-1 1-1,0-1 1,1 0 0,-1 1 0,1 0-1,-3 0 1,-3 2 4,1 1-1,0-1 0,0 1 1,-11 9-1,13-10-61,1 0 1,0 0-1,0 0 1,1 0 0,-1 0-1,1 1 1,-1 0-1,1-1 1,-3 7-1,5-9-32,0 0-1,-1 0 1,1 0-1,0 0 1,0 0-1,0 0 1,0 0-1,0 0 1,0 0-1,0 0 1,0 0-1,1 0 1,-1 0-1,0 0 1,0 0-1,1 0 1,-1-1-1,1 1 1,-1 0-1,1 0 1,-1 0-1,1 0 1,-1-1-1,1 1 1,0 0-1,0-1 1,-1 1-1,1 0 1,0-1-1,0 1 1,0 0-1,1 0-162,0 0 0,0 0 0,0-1 0,0 1 0,0 0 0,0-1 0,1 1 0,-1-1 0,0 0 0,0 1 0,0-1 0,0 0 0,3-1 0,1 0-675,0-1 0,0 0 1,0 0-1,0 0 0,0-1 0,5-3 1,14-9-4616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2:04:21.1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555 0 11136,'-1'2'5933,"-2"5"-4651,-6 9 253,-11 30 0,-5 11-850,9-27-529,-25 49 219,-67 97 1,54-103-350,11-17-21,-54 96 1,-12 106-1383,101-236 765,-12 28-3308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2:04:21.5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 11648,'1'0'330,"-1"0"0,1-1 1,-1 1-1,1 0 1,-1 0-1,0 0 0,1 0 1,-1 0-1,1 0 0,-1 0 1,1 0-1,-1 0 1,1 0-1,-1 0 0,0 0 1,1 0-1,-1 0 0,1 0 1,-1 0-1,1 1 1,-1-1-1,0 0 0,1 0 1,0 1-1,11 9 1331,-5-4-739,9 7-413,-1 0 0,0 1 0,-1 0-1,-1 2 1,13 17 0,48 87-166,-47-71-54,6 6-119,69 125 135,-26-6-226,-48-104-63,52 93 1,-47-103 41,15 24-767,-40-77-1127,-7-7 1767,-1 0-1,0 0 1,0 0-1,0 0 1,1 0 0,-1 0-1,0 0 1,0 0 0,0 0-1,1 0 1,-1 0 0,0 0-1,0 0 1,0 0-1,0-1 1,1 1 0,-1 0-1,0 0 1,0 0 0,0 0-1,0 0 1,1-1 0,-1 1-1,0 0 1,0 0-1,0 0 1,0 0 0,0-1-1,0 1 1,0 0 0,5-24-4065,-4 13 2638,10-24-3511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2:04:21.8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74 0 9472,'-7'2'656,"0"0"0,-1 0 0,1 0 0,0 1 0,0 0 0,1 1 0,-1-1 0,-7 7 0,14-10-549,-1 0 0,1 0 0,0 0 0,0 0 0,0 0 0,-1 0 0,1 1 0,0-1 1,0 0-1,0 0 0,0 0 0,0 1 0,-1-1 0,1 0 0,0 0 0,0 0 0,0 1 1,0-1-1,0 0 0,0 0 0,0 0 0,0 1 0,0-1 0,0 0 0,0 0 0,0 1 1,0-1-1,0 0 0,0 0 0,0 1 0,0-1 0,0 0 0,0 0 0,0 1 1,0-1-1,0 0 0,0 0 0,1 1 0,9 4 1780,20 1-755,-26-6-814,37 4 973,70-3 1,-51-2-1256,-12 0-348,60 2-4406,-105-1 3996,1 1 1,-1-1-1,0 1 0,1-1 0,-1 1 0,0 0 0,0 0 0,0 1 0,1-1 0,2 3 0,4 7-3816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2:04:22.2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35 10880,'22'3'4128,"-5"-3"-3200,13 4 831,-17-4 193,4-4-576,9 1-64,3-1-640,9 0-224,6 1-288,7-2-128,-1 3 0,-2-3-672,-5 5-224,-10 0-896,-3 0-320,-13 0-479,-4-4-65,-4-3-1696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2:04:22.5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 7 12288,'-2'-6'6932,"0"29"-4494,-7 133 48,1-41-2151,6 271 201,8-300-948,3 0 1,30 127 0,-35-194-452,1 0-1,2 0 1,0 0 0,0-1 0,18 28 0,-9-25-1847,-15-20 2493,0-1-1,0 1 0,0 0 0,0-1 1,0 1-1,0-1 0,0 1 0,0-1 1,1 1-1,-1-1 0,0 0 0,0 0 1,0 1-1,1-1 0,-1 0 0,0 0 1,2 0-1,18-7-3947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2:04:23.0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203 160 9216,'-1'-2'462,"1"1"0,0-1 0,-1 0 1,1 1-1,-1-1 0,0 1 0,1-1 0,-1 1 1,0-1-1,0 1 0,0 0 0,0-1 0,0 1 1,0 0-1,-1 0 0,1 0 0,0-1 0,-1 1 1,1 1-1,0-1 0,-3-1 0,3 1-316,-1 0 0,1 1 0,0-1 0,0 1 0,0-1 0,-1 1 0,1 0 0,0-1 0,-1 1 0,1 0 0,0 0 0,0 0 0,-1 0 0,1 0 0,0 0 0,-1 0 0,1 1 0,0-1 1,-1 0-1,1 1 0,0-1 0,0 1 0,0-1 0,-1 1 0,1 0 0,0-1 0,0 1 0,0 0 0,-1 1 0,-11 14 22,1 1 0,1 0 0,0 0 0,1 1 0,1 0 0,1 1 0,0 0 0,2 1 0,-8 33 0,-20 135 307,31-158-382,1-1-1,1 0 1,2 1 0,6 46-1,-4-65-85,-1-1 1,2 0-1,-1 0 0,2-1 0,-1 1 1,1-1-1,1 0 0,-1 0 0,2 0 1,-1-1-1,1 0 0,0 0 0,1-1 1,0 0-1,0 0 0,0-1 0,15 9 1,-9-7 8,1-1 1,-1 0 0,1-1 0,1 0-1,-1-1 1,1-1 0,0-1 0,0 0-1,0-1 1,30 0 0,-11-5 131,0-2 1,-1-1-1,0-2 1,0-1-1,37-16 0,-50 17-46,0-2-1,-1 0 0,-1-1 1,1-1-1,-2-1 0,0-1 1,0 0-1,-2-1 0,0-1 1,0 0-1,-2-1 0,0-1 1,-1-1-1,0 0 0,9-21 1,-17 30-67,0 0 1,-1-1-1,0 1 0,-1-1 1,0 0-1,-1 0 1,0 0-1,0 0 1,-1-16-1,-2 13-25,0 1 1,-1-1-1,-1 1 1,0 0-1,-1-1 0,0 1 1,-10-19-1,-6-10-58,-1 1-1,-40-56 1,48 78-6,-1 2 0,-1-1 0,0 2 0,-1 0 1,-1 1-1,0 1 0,-29-18 0,28 22-141,0 1 0,-1 1 0,0 1 0,0 1-1,0 0 1,-1 2 0,-33-4 0,35 6-536,1 2 0,-1-1 1,0 2-1,1 1 0,-1 0 0,1 1 0,-1 1 1,1 0-1,-17 8 0,28-10-104,1 1 0,-1 0 0,1 0-1,-8 7 1,-7 9-4471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2:04:24.9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69 20 5888,'0'-19'10560,"-13"20"-8011,11-1-2357,0 1 0,0 0 0,0 1 0,0-1-1,0 0 1,0 0 0,0 1 0,0-1 0,1 1 0,-1 0 0,1-1 0,-1 1 0,1 0 0,-1 0 0,1 0 0,0 0 0,-1 2 0,-1 3-13,0 1 0,0-1 1,1 1-1,-2 8 1,0 8-16,1 1 1,1 0-1,1 1 1,3 33-1,20 106 199,-18-143-316,66 356 825,38-3 48,-90-329-841,1 0 1,3-1 0,28 43-1,-33-63-55,0-1 0,2-1 0,0 0 0,2-1-1,0-1 1,33 24 0,-44-37 0,0-2 1,0 1-1,0-1 0,13 4 1,-21-8-63,1-1 1,0-1-1,0 1 0,0 0 1,0-1-1,0 0 1,0 1-1,0-1 1,5-1-1,-7 1-42,1 0 1,0-1-1,-1 1 0,1-1 0,0 0 0,-1 1 0,1-1 1,-1 0-1,1 0 0,-1 0 0,0 0 0,1 0 0,-1 0 1,0-1-1,0 1 0,0 0 0,2-3 0,6-11-2884,11-25 0,6-10-6179,-9 24 4583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2:04:25.2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 33 11392,'-18'5'3674,"15"-3"-757,8-2-277,143-6 1321,1-8-3659,43-1-6693,-122 11 248,-37 4 2047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2:04:25.7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105 41 8064,'0'-1'190,"0"1"1,0-1 0,0 0 0,0 0-1,0 0 1,0 1 0,-1-1 0,1 0-1,0 0 1,0 1 0,0-1-1,-1 0 1,1 0 0,-1 1 0,1-1-1,0 0 1,-1 1 0,1-1 0,-1 0-1,1 1 1,-1-1 0,1 1-1,-1-1 1,-1 0 0,1 1 27,0-1 1,0 1-1,0 0 0,0 0 1,0 0-1,0-1 0,0 1 1,-1 0-1,1 0 0,0 1 1,0-1-1,0 0 0,0 0 1,0 0-1,-2 1 0,-1 1 131,0 0-1,0-1 1,0 2 0,0-1-1,1 0 1,-1 1-1,-6 5 1,6-3-191,0-1 0,0 1 0,1 0 0,0 0 0,0 0 0,0 1 0,1-1 0,-1 1 0,1-1 0,-1 8 0,1-4-55,1 0-1,0 1 0,0-1 0,1 1 0,1 16 0,4 4-66,2-1-1,0 0 0,13 30 1,-16-47 26,1 1-32,7 24 140,31 63 1,-38-90-138,1 0 1,0-1-1,0 0 1,1 0-1,0-1 1,0 0-1,1 0 1,0-1-1,0 1 1,1-2-1,13 8 1,-18-11 0,1-1 0,-1 0 1,1 0-1,0-1 0,0 1 0,0-1 1,-1 0-1,1 0 0,0-1 0,1 0 1,-1 0-1,0 0 0,0 0 0,8-2 0,-6 0 44,1 0 0,-1-1 0,0 0-1,1 0 1,-1-1 0,-1 0 0,1 0-1,9-8 1,3-5 188,-1-1 0,-1-1 1,0 0-1,24-38 0,-32 42-136,0 1-1,-1-1 1,0-1-1,-1 1 1,-1-1-1,-1-1 1,0 1 0,4-24-1,-8 30-80,0-1-1,-1 1 1,0-1-1,0 0 1,-1 1-1,-1-1 0,0 1 1,0 0-1,-1-1 1,0 1-1,-1 0 1,0 1-1,0-1 1,-10-15-1,8 16-45,-1 1-1,1-1 1,-1 1 0,-1 1-1,0-1 1,0 1 0,0 1-1,-1-1 1,0 1 0,0 1-1,0 0 1,-20-8 0,20 10-63,0 0 1,0 1-1,0 0 1,-1 1-1,1 0 0,0 0 1,-1 1-1,1 1 1,0-1-1,-1 1 1,1 1-1,0 0 1,0 0-1,-17 7 1,11-3-287,1 1 1,-1 1 0,-20 15-1,34-22 213,-1 0 0,1 0 0,-1 0 0,1 0 0,-1 1 0,1-1 0,0 1-1,0-1 1,0 1 0,-1-1 0,2 1 0,-1 0 0,0-1 0,0 1 0,0 0 0,1 0 0,-1 0-1,1-1 1,-1 4 0,1-4-51,1 1-1,-1-1 0,0 0 0,1 1 1,-1-1-1,1 0 0,0 1 1,-1-1-1,1 0 0,0 0 0,0 1 1,0-1-1,0 0 0,0 0 1,0 0-1,0 0 0,0 0 0,0-1 1,0 1-1,0 0 0,1 0 1,-1-1-1,0 1 0,3 0 0,20 6-2588,5-2-1573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17:42.3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18367,'2'65'1707,"21"124"0,-22-188-1703,1 12 88,0-1-1,1 1 1,0-1 0,10 21 0,-12-30-68,1 0 0,-1-1 0,1 1 0,0-1 0,0 1 0,0-1 1,0 0-1,0 1 0,0-1 0,1 0 0,-1-1 0,1 1 0,-1 0 1,1-1-1,0 1 0,0-1 0,0 0 0,0 0 0,0 0 1,0 0-1,0-1 0,0 1 0,0-1 0,6 0 0,10-1 145,-1-1 0,1 0 1,18-6-1,9-2-1031,2 6-3641,-48 4 4463,2 0-652,0 0 0,0 0 0,0 0 0,0 0 0,1 0 0,-1-1 0,0 1 0,0-1 1,3-1-1,1-5-3372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2:04:26.2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159 94 7040,'-2'-6'729,"-15"-40"3296,16 42-3471,-1 0-1,1 1 1,-1-1-1,0 1 0,-1 0 1,1 0-1,-1 0 1,1 0-1,-1 0 1,-3-3-1,5 6-478,0-1 1,0 1-1,0 0 0,0-1 1,-1 1-1,1 0 0,0 0 1,0-1-1,0 1 0,0 0 1,0 0-1,0 0 0,-1 0 0,1 1 1,0-1-1,0 0 0,0 0 1,0 1-1,0-1 0,0 1 1,0-1-1,0 1 0,0-1 1,0 1-1,0-1 0,0 1 1,0 0-1,0 0 0,-1 1 0,-2 2 138,0 0 0,0 0-1,0 1 1,-3 6 0,-1 2-97,0 0-1,2 1 1,-1-1 0,2 1 0,0 1 0,0-1 0,2 1 0,0 0 0,0 0-1,1 0 1,1 0 0,1 0 0,0 0 0,1 0 0,0 0 0,1 0 0,1 0-1,1 0 1,0-1 0,1 1 0,6 14 0,0-8-47,0 0 0,2-1 0,0-1-1,1 0 1,19 21 0,-26-32-17,1-1 0,0 1 0,0-1 0,1 0 0,0-1 0,0 0 0,1-1 0,0 1 0,0-2 0,0 0 0,0 0 0,1 0 0,14 1 0,-19-4-1,1-1-1,-1 1 1,1-2 0,-1 1-1,1-1 1,-1 0-1,1 0 1,-1-1 0,11-4-1,1-2 225,31-19 0,-41 23-211,15-10 151,0-2 1,0 0-1,-2-2 0,26-25 0,-34 29-156,-1 0 0,-1-1 0,0 0 0,-1 0-1,0-1 1,-1-1 0,8-22 0,-14 32-27,-1-1 0,0 1 0,0 0 0,0-1 0,-1 1 0,-1-1 0,1 1 0,-1-1 0,0 0 0,-1 1 0,-2-12 0,2 14-11,-1 0 0,1 1 0,-1-1 0,0 1 0,0-1 0,-1 1 0,0 0 1,1 0-1,-1 0 0,0 0 0,-1 1 0,1-1 0,-1 1 0,1 0 0,-1 0 0,0 0 0,0 0 0,-8-3 0,2 2-37,1 1 1,-1 0 0,0 0 0,0 1-1,0 0 1,-1 1 0,1 0-1,-17 0 1,-6 3-452,-43 8 0,40-3-566,0 1 0,-56 21 0,91-29 967,-3 1-259,1 0 0,-1 0 0,1 1 0,0-1 0,0 1-1,0 0 1,0-1 0,0 1 0,0 1 0,0-1-1,1 0 1,-3 4 0,5-6 222,-1 1-1,1-1 1,0 0-1,0 1 1,0-1 0,0 0-1,0 1 1,0-1-1,0 0 1,1 1-1,-1-1 1,0 1 0,0-1-1,0 0 1,0 1-1,0-1 1,0 0-1,1 1 1,-1-1 0,0 0-1,0 0 1,1 1-1,-1-1 1,0 0-1,0 0 1,1 1 0,-1-1-1,0 0 1,1 0-1,-1 0 1,0 1-1,0-1 1,1 0 0,-1 0-1,1 0 1,14 5-2334,17-4-1973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2:04:26.6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1 10880,'-3'1'7598,"3"-1"-7469,1 9 2663,5 14-2175,-5-20 22,19 71-437,-4 1-1,-3 1 1,-3 0 0,-1 124-1,-11-127-2085,0-6-3559,3-51 2157,7-7-964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2:04:28.2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 9 8064,'-1'-2'1476,"0"2"-984,0-1 0,1 1-1,-1-1 1,0 1 0,1 0 0,-1-1 0,0 1 0,1 0 0,-1 0 0,0-1 0,1 1 0,-1 0 0,0 0 0,0 0 0,1 0 0,-1 0 0,-1 0 0,2 0-379,-1 0 0,1 0 1,-1 0-1,0 0 1,1 0-1,-1 0 0,1 0 1,-1 0-1,1 0 0,-1 1 1,0-1-1,1 0 1,-1 0-1,1 1 0,-1-1 1,1 0-1,-1 1 0,0-1 1,-1 4 2,0 0 1,0 1-1,0-1 0,0 0 1,1 1-1,-1-1 1,1 1-1,0-1 0,0 9 1,0 45-86,1-42 48,1 80 250,4 0 0,23 128 0,-23-199-265,1 0 0,12 28 1,-13-40-45,1-1 0,0 1 1,1-1-1,1-1 0,13 18 1,-12-19 10,0-1 0,0 0 1,1-1-1,0 0 0,0 0 1,1-1-1,17 8 0,-20-12 46,0 0 0,0 0-1,0-1 1,0-1 0,0 0-1,1 0 1,-1 0 0,1-1 0,-1 0-1,0-1 1,1 0 0,-1 0-1,0 0 1,1-1 0,-1-1-1,0 1 1,0-2 0,-1 1 0,1-1-1,10-7 1,-7 3 47,0-1-1,-1-1 1,-1 1 0,1-2 0,-2 1-1,1-1 1,-2-1 0,1 1-1,10-25 1,-8 11 18,-1 0-1,-2-1 0,6-34 1,-7 29-61,-2 1 1,0-53 0,-4 70-64,-1 0 0,0 0 0,-1-1 0,0 1 0,-1 0 0,-1 1 0,-8-22 0,8 25-23,-1-1 0,0 1 1,0 0-1,-1 0 0,0 1 1,0 0-1,-13-12 0,4 7-71,0 0 0,-1 2 0,-17-11 1,9 8-382,0 2 0,-1 0 1,0 2-1,0 0 0,-1 2 1,-1 1-1,-38-5 0,61 11-184,-1 0-1,1 1 1,-1-2-1,1 1 1,0 0-1,-8-4 1,12 5 554,0 0 0,0 0 0,0 0 1,-1 0-1,1 0 0,0-1 0,0 1 1,-1 0-1,1 0 0,0 0 0,0 0 0,0 0 1,0 0-1,-1-1 0,1 1 0,0 0 0,0 0 1,0 0-1,0 0 0,-1-1 0,1 1 1,0 0-1,0 0 0,0 0 0,0-1 0,0 1 1,0 0-1,0 0 0,0-1 0,0 1 1,0 0-1,0 0 0,0 0 0,0-1 0,0 1 1,0 0-1,0 0 0,0-1 0,0 1 0,0 0 1,9-7-2109,-6 5 1313,15-10-3240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2:04:28.6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9984,'0'0'3205,"1"3"-1754,23 50 5226,-22-47-6486,45 87 1964,-17-43-1678,32 56 385,0 20-147,-7 4-134,65 235 0,-90-240-474,-5 2 0,12 199-1,-33-113-1548,-4-123-3848,0-55 1463,0-24-1357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2:04:29.2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46 8448,'-1'-5'1192,"1"4"-993,0 0 1,0 1 0,0-1 0,0 0-1,-1 1 1,1-1 0,0 0 0,0 1-1,0-1 1,-1 1 0,-5-7 4944,6 10-3790,-4 14-723,2 0-1,0 0 1,1 1-1,1 28 0,1-18-283,1 45 444,4 0 0,20 94 0,-16-124-364,1-2 0,23 57-1,-26-80-346,0-1-1,1 1 0,0-2 1,2 1-1,0-2 0,0 1 1,19 17-1,-21-23-10,0-1-1,0 0 1,1 0 0,1-1 0,0 0-1,0-1 1,0 0 0,23 10 0,-26-14-18,0-1 0,0 0 1,0 0-1,0-1 0,0 0 1,1 0-1,-1-1 1,0 0-1,0-1 0,1 0 1,-1 0-1,0-1 1,11-3-1,6-3 163,0-2 1,39-21-1,-64 30-211,13-6 44,0-1 1,-1 0-1,0-1 0,0 0 1,-1-1-1,0-1 1,-1 1-1,16-23 0,-12 14-8,0-2-1,-1 1 1,-1-2-1,17-39 0,-23 47-45,-1 1 0,0-1-1,-1 0 1,0 0 0,-2 0-1,1-1 1,-1 1-1,-1 0 1,-1-1 0,0 0-1,-1 1 1,-3-19-1,-8-15-712,-30-79 0,32 99 315,-41-101-2905,33 86-334,16 38 2749,1 4 664,1 0 0,-1 1 0,1-1 0,-1 0 0,1 0 0,0 0 0,-1 0 0,1 1 0,0-1-1,0 0 1,-1 0 0,1 0 0,0 0 0,0 0 0,0 0 0,0 0 0,0 1 0,1-1 0,-1 0-1,0 0 1,0 0 0,0 0 0,1 0 0,0 0 0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2:04:29.7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74 79 8960,'1'-12'1138,"-1"8"-612,1 0-1,-1 0 1,-1 0 0,1 0 0,-1-6 0,0 9-534,1-1 321,0 0 0,0 0 0,-1 0 0,1 1 0,-1-1 0,1 0 0,-1 0 0,0 0 0,0 1 0,1-1 0,-1 0 0,-1 1 0,1-1 0,0 1 0,0-1 0,0 1 0,-1 0 0,1-1 0,-1 1 0,-1-1 0,2 2-263,1 0-1,-1 0 1,1 0-1,-1 0 1,1 0 0,-1 0-1,1 1 1,-1-1 0,1 0-1,-1 0 1,1 0-1,-1 1 1,1-1 0,-1 0-1,1 1 1,-1-1-1,1 0 1,0 1 0,-1-1-1,1 1 1,0-1-1,-1 1 1,1-1 0,0 0-1,-1 2 1,0 0 121,0-2-137,0 1 1,0 0 1,1 0-1,-1 1 1,0-1-1,1 0 0,-1 0 1,0 0-1,1 0 1,-1 1-1,1-1 1,-1 3-1,-24 185 1560,20-8-879,5-134-584,11 254 602,-10-281-695,9 110 169,45 223 0,17-68-181,-52-223-479,3 0 1,49 94-1,-68-147 109,1 0 0,1-1 0,0 0 0,0 0 0,0 0 0,1 0 0,0-1 1,1-1-1,9 8 0,-15-12 60,1 0 0,-1 0 0,1-1 0,-1 1 0,1-1 0,0 1 1,0-1-1,0 0 0,-1 0 0,1 0 0,0-1 0,0 1 0,0-1 0,0 0 1,0 1-1,0-1 0,1-1 0,-1 1 0,0 0 0,0-1 0,0 1 0,-1-1 0,6-2 1,27-8-4358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2:04:37.5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101 52 7936,'1'-1'356,"-2"-10"6792,-12 7-4071,12 3-2967,-1 0 409,1-1 1,-1 1 0,1 0-1,-1 0 1,1 0 0,-1 0-1,1 0 1,-1 0 0,0 1 0,-3-2-1,4 2-432,0 0-1,0 0 1,0 1-1,0-1 1,0 0-1,0 1 1,0-1-1,0 1 1,0-1-1,0 1 1,0-1-1,0 1 1,0 0-1,0-1 1,0 1-1,1 0 1,-1 0-1,0 0 1,1 0-1,-1-1 1,0 1-1,1 0 1,-1 0-1,0 1 1,-2 4-64,1-1-1,-1 0 1,1 0 0,0 1-1,0-1 1,0 1 0,-1 10-1,-19 165 224,20-135-223,2 0 0,8 73 0,1-43 49,22 91 0,-25-146-61,1-1-1,1 0 1,0 0 0,2-1-1,0 0 1,1-1 0,1 0-1,1-1 1,0 0-1,2-1 1,-1-1 0,2 0-1,0-1 1,1-1 0,0 0-1,1-1 1,20 10 0,-31-18 19,1-1-1,-1 0 1,0 0 0,1 0 0,0-1-1,0 0 1,-1-1 0,1 0 0,0 0 0,0 0-1,13-2 1,-18 1-8,1-1 1,-1 0-1,1 0 0,-1 0 1,0 0-1,1 0 0,-1-1 1,0 1-1,0-1 0,0 0 1,0 0-1,0 0 0,0 0 0,-1-1 1,1 1-1,-1-1 0,0 0 1,1 1-1,2-6 0,-2 4 7,7-9 86,-1 0 1,0-1-1,0 0 1,-2-1 0,0 0-1,0 0 1,-2 0-1,7-24 1,-7 19-33,-1-2 0,-1 1 0,-1 0 1,0-23-1,-5-6-21,-2 1 1,-2 0 0,-17-62-1,16 85-52,0 1 0,-2 1 0,-1-1 0,-1 2 0,-1 0 0,0 0 0,-30-35 0,-1 4-383,-2 3 0,-67-56-1,107 102-21,5 4 274,0 1 0,0-1 1,0 0-1,0 1 0,0-1 0,0 0 0,0 0 0,0 0 0,0 0 1,1 0-1,-1 0 0,0 0 0,1 0 0,-1 0 0,0 0 0,1 0 1,0 0-1,-1-1 0,1 1 0,-1-2 0,2 2-23,-1 1-1,0-1 1,0 1-1,1-1 0,-1 1 1,1-1-1,-1 0 1,0 1-1,1 0 1,-1-1-1,1 1 0,0-1 1,-1 1-1,1-1 1,-1 1-1,1 0 1,-1 0-1,1-1 1,0 1-1,-1 0 0,1 0 1,0 0-1,-1-1 1,1 1-1,0 0 1,-1 0-1,1 0 1,0 0-1,-1 0 0,1 1 1,1-1-1,30 2-4269,6 5 132,-2 0-299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2:04:38.2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 11392,'0'0'166,"0"-1"0,0 1 1,0 0-1,0 0 0,1 0 1,-1-1-1,0 1 500,1-1-500,-1 1 0,0 0 1,0 0-1,0 0 0,1 0 1,-1 0-1,0-1 0,0 1 1,1 0-1,-1 0 0,0 0 1,0 0-1,1 0 0,-1 0 1,0 0-1,0 0 1,1 0-1,-1 0 0,0 0 1,1 0-1,-1 0 0,8 7 3299,6 17-708,-13-21-2623,5 13 170,0 0 1,-1 1 0,-1 0 0,-1 0-1,0 0 1,0 26 0,1 6 90,4 75 383,-11 71-800,-10-66-3977,10-91 358,3-37 3310,0 0 0,0 0 1,0 1-1,0-1 0,0 0 0,0 1 1,0-1-1,0 0 0,1 1 1,-1-1-1,1 0 0,-1 0 0,1 1 1,-1-1-1,1 0 0,0 0 1,-1 0-1,1 0 0,0 0 0,0 0 1,0 0-1,1 1 0,7 1-3391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2:04:38.9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190 17 8064,'0'-5'5546,"-1"5"-5420,-7-3 2944,-19-2-977,15 3-838,11 1-1160,0 1 0,-1 0 1,1 0-1,-1 0 0,1 0 0,0 0 0,-1 0 1,1 1-1,0-1 0,-1 0 0,1 1 0,0-1 1,-1 1-1,1-1 0,0 1 0,0 0 0,-3 1 1,-15 16 617,18-17-687,-2 3 39,0 0 0,0-1-1,0 1 1,0 0 0,1 0 0,0 1-1,0-1 1,0 0 0,-1 6-1,-2 4 63,-10 27 180,2 0 0,-11 55 1,19-68-237,1 0 1,2 0-1,1 1 1,4 45 0,0-46-30,1 1 1,2-1 0,1-1-1,16 44 1,-17-59 2,0 1 0,0-1-1,1-1 1,1 1 0,9 10 0,-12-16-10,1 0 1,0 0-1,0-1 1,1 1-1,-1-1 1,1-1-1,0 1 1,1-1-1,8 3 1,-10-5-7,0 0-1,-1-1 1,1 0 0,0 0 0,0-1-1,0 1 1,0-1 0,0-1-1,0 1 1,0-1 0,0 0 0,-1 0-1,9-3 1,1-2 72,1 0 0,-1-1-1,20-12 1,-9 2 161,45-36-1,-62 44-181,0 0 0,0 0 0,-1-1 0,0 0 0,-1 0 0,0-1-1,9-19 1,-16 29-74,8-15 78,0 0-1,-2-1 1,0 1-1,-1-2 1,6-30-1,-9 35-69,0 1 0,0-1 0,-1 0-1,-1 0 1,0 1 0,-1-1-1,0 0 1,-1 1 0,-1-1 0,0 1-1,0-1 1,-1 1 0,-7-14-1,3 10 1,-1 1 0,0-1 0,-1 2 0,0-1 0,-2 1 0,1 1 0,-2 0-1,-25-21 1,20 21-512,-1 0-1,0 2 1,-1 0-1,0 1 0,-1 0 1,-35-9-1,34 14-1944,46 9-7204,-6 1 5514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2:04:39.4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176 18 7936,'-3'-2'750,"1"0"1,-1 1-1,1-1 1,-1 1-1,0-1 0,0 1 1,1 0-1,-1 0 1,0 0-1,0 1 1,0-1-1,0 1 1,-5-1-1,-5 1 557,10-1-1067,-1 1 0,1 0 0,-1 0 0,1 0 0,-1 0 0,0 1 0,1-1 0,-1 1 0,1 0 0,-1 0 0,1 0 0,0 0 0,-7 4 0,10-4-216,-4 1 95,1 1 0,0-1 0,0 1 0,0 1 1,0-1-1,0 0 0,0 0 0,1 1 0,-4 6 1,-1 11 81,1 0 1,1 0 0,0 1 0,2 0-1,-1 26 1,3-24-47,1-1 0,1 0-1,2 0 1,0 0 0,10 40-1,-5-38-89,0 1 0,1-1-1,1-1 1,2 0 0,0 0-1,2-2 1,19 27 0,-26-41-41,-1 0 0,1-1 0,0 0 0,0 0 0,1-1 0,-1 0 0,14 7 0,-15-10 2,0-1 1,0-1-1,1 1 1,-1-1 0,1 0-1,-1-1 1,1 0-1,0 0 1,10-1 0,5-2 112,30-9-1,-31 6-27,0-1 0,-1-1 0,1-1 0,28-16 0,-36 17-56,0-1-1,0 0 1,-1-1-1,0 0 1,16-19-1,-12 11 22,-2-2 0,22-38 0,-4-6 46,-29 59-112,0-1-1,-1 0 0,0 1 1,0-1-1,0 0 0,0 0 1,-1-1-1,0 1 0,-1 0 1,1 0-1,-1-1 0,0 1 1,-1 0-1,0 0 0,-2-11 1,2 11-16,-1 0-1,0 0 1,0 1 0,-1-1 0,1 0-1,-1 1 1,0-1 0,-1 1 0,0 0-1,-5-6 1,-3-1-112,0 1 0,-23-15 0,32 24 93,-19-12-649,0 1 1,-1 1 0,0 1 0,-1 1-1,0 1 1,0 2 0,-27-6-1,10 2-5107,28 8 555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0:16.7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 31 11008,'-13'-23'4128,"8"20"-3200,1-1 1823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17:42.7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4 7936,'-2'-2'1823,"2"2"-1459,0 0 1,-1-1 0,1 1-1,-1 0 1,1 0 0,-1 0-1,1 0 1,-1 0-1,1-1 1,-1 1 0,1 0-1,-1 0 1,1 0 0,-1 0-1,1 0 1,-1 0-1,1 1 1,-1-1 0,0 0-1,1 0-224,-1 1 1,1-1-1,0 1 0,-1-1 0,1 1 0,0-1 1,-1 1-1,1-1 0,0 1 0,0-1 0,-1 1 0,1-1 1,0 1-1,0 0 0,0-1 0,0 1 0,0 0 1,3 31-1047,-3-27 1671,10 40-69,2 0 0,35 87-1,8 24-174,21 153-441,-75-301-166,0-3-132,0 0-1,0 0 0,1-1 1,-1 1-1,1 0 1,0 0-1,4 7 0,-6-12 140,1 0-1,-1 0 0,0 0 0,0 1 1,0-1-1,0 0 0,1 0 0,-1 0 1,0 0-1,0 0 0,0 0 0,0 0 1,1 0-1,-1 0 0,0 1 0,0-1 1,1 0-1,-1 0 0,0 0 0,0 0 0,0 0 1,1 0-1,-1 0 0,0 0 0,0 0 1,0-1-1,1 1 0,-1 0 0,0 0 1,0 0-1,0 0 0,1 0 0,-1 0 1,0 0-1,0 0 0,0-1 0,1 1 1,-1 0-1,0 0 0,0 0 0,0 0 1,0 0-1,0-1 0,1 1 0,-1 0 1,0 0-1,0 0 0,0-1 0,9-14-4356,-5 6 1613,9-6-1049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2:04:39.8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 11904,'0'0'3898,"3"0"-2229,0-1-1397,0 0-32,-1 1-1,0-1 0,0 1 0,0 0 1,1 0-1,-1 0 0,0 0 1,0 0-1,1 0 0,-1 1 0,0-1 1,0 1-1,0-1 0,1 1 0,-1 0 1,0 0-1,0 0 0,0 0 0,0 0 1,-1 1-1,5 2 0,17 16 860,28 32 0,-45-46-1013,21 24 503,46 66 0,165 297 1128,-195-314-1187,55 144 1,-73-152-264,-3 0-1,17 96 1,-29-108-132,-3 0 0,0 112 0,-9-113-193,-3-1-1,-2 0 0,-27 106 1,-15 1-1238,1-2-5824,45-151 3888,0 1 0,2 0 0,-2 25 0,3-9-2250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2:04:42.5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0 932 8960,'0'0'2896,"9"0"-486,159 9 731,128-13-2213,-186 2-638,110 4 188,211 2-93,-164-4-284,23 23 90,-2 21 61,112 12-7,288-30 415,-346-20-467,277 17-204,-43 2 17,-391-21-13,34 2 19,68 2 65,80 5-149,274 21 195,-232-32 76,-289-4-46,133-7 213,49 0-193,-146 8-182,265 6 119,323 16-46,13-61 731,-302 6-482,-296 23-242,297-6 247,-311 14-327,200-2 127,-111 3 79,-8 0-97,142-4 104,-302 4-182,529-13 467,5 21-296,-506-3-222,359 9 423,0-29 222,85-51 8,54-22-283,470-30 31,5 44 222,-597 45-211,556-76 327,-488 21-202,66-8-83,916-64-277,10 84 3,-206 62-118,-1 27 29,-834-8 56,1970 4-1947,-1340-57-1920,-447-39-1969,-364 17 119,-304 67 5519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2:04:44.4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319 167 9984,'-14'-23'6037,"-19"-33"-1280,29 48-4466,-1 0-1,0 0 1,0 1-1,-1 0 1,0 0-1,0 0 1,-14-10 0,18 15-213,-1 0 0,1 0 1,-1 0-1,0 1 1,1-1-1,-1 1 1,0 0-1,0-1 1,0 1-1,0 1 0,0-1 1,0 0-1,0 1 1,-1 0-1,1 0 1,0 0-1,0 0 1,0 0-1,0 0 0,0 1 1,0-1-1,0 1 1,0 0-1,0 0 1,0 0-1,-5 3 1,2 1-21,-1 0 1,1 0 0,0 1-1,1-1 1,-1 1 0,1 1-1,1-1 1,-1 1 0,-4 8-1,-4 9-20,-12 35-1,17-38-47,2 1 1,0 0-1,1 0 0,2 0 0,0 1 1,1-1-1,1 1 0,1-1 1,2 1-1,3 24 0,-1-23-3,2 0 0,0-1-1,1 1 1,2-2 0,0 1-1,1-1 1,2-1 0,0 0-1,17 23 1,-20-32-4,1-1 0,0 0 1,0-1-1,1 0 0,1-1 0,18 12 1,-24-17 8,-1-1 1,1 0-1,0-1 1,1 1-1,-1-1 1,0-1-1,9 2 1,-11-2 5,0-1 0,0 0 0,0 0 1,0 0-1,0 0 0,0-1 0,0 0 0,0 0 0,0 0 1,0 0-1,-1 0 0,1-1 0,3-2 0,0 0 19,-1-1 0,0 0 0,0 0-1,0 0 1,-1-1 0,0 0 0,0 0-1,0-1 1,-1 1 0,1-1 0,4-11 0,-1-1 43,-1 1 0,0-1 1,5-28-1,-7 18-13,-1-1 0,-1 0 1,-2 0-1,-1 0 0,-1 0 0,-7-44 1,7 70-37,0-1 1,0 1-1,0 0 1,-1 0-1,1 0 0,-1-1 1,0 1-1,-4-5 1,5 7-9,0 0 0,-1 0 0,0 1 1,1-1-1,-1 1 0,0-1 0,0 1 0,0 0 0,0-1 0,0 1 1,0 0-1,0 0 0,0 0 0,0 1 0,-1-1 0,1 1 0,-3-1 1,4 1-2,1-1 0,-1 1 0,0 0 0,0 0 0,0 0 1,0 0-1,0 0 0,1 0 0,-1 0 0,0 1 0,0-1 1,0 0-1,0 0 0,1 1 0,-1-1 0,0 0 0,0 1 1,0 0-6,1-1 1,-1 0-1,1 1 1,0-1 0,-1 1-1,1-1 1,0 1 0,0-1-1,0 1 1,-1-1 0,1 1-1,0 0 1,0-1-1,0 1 1,0-1 0,0 1-1,0-1 1,0 1 0,0 0-1,1 4-13,0 0 0,0-1 0,1 1 0,-1-1 1,4 5-1,-5-7 18,13 23-60,20 33-1,-7-20 46,1 0 1,33 32-1,72 64 137,-80-82-18,-15-14 170,-3 1-1,-1 1 1,-2 2 0,-2 2-1,-2 0 1,-1 2 0,-3 1 0,-2 0-1,21 69 1,-37-100-229,-1 1 0,-1-1 0,0 1 0,-1 0 0,-1 0 0,-1 0 0,0 0 0,-1 0 0,-6 34-1,5-46-48,0 0 0,0 0 0,0 0 0,-1 0-1,1-1 1,-1 1 0,0-1 0,0 1 0,-1-1-1,0 0 1,1 0 0,-1 0 0,0-1 0,-1 0-1,1 0 1,-1 0 0,1 0 0,-1 0 0,0-1-1,0 0 1,0 0 0,-9 2 0,-5 0-53,0 0 1,1-2-1,-1 0 0,0-1 0,-20-2 1,30 1 15,-15 0-114,0-2 0,0 0 0,-39-9 0,57 9 109,0 0 0,0 0 0,0 0 0,0-1 0,0 1 0,1-2 0,-1 1 0,1 0 0,0-1 0,0 0 0,0-1 0,0 1 0,1-1 0,0 0 0,0 0 0,0 0 0,0 0 0,1-1 0,-3-6 0,0-1-75,1-1 0,1 0-1,1-1 1,0 1 0,0 0-1,0-25 1,3 16-169,1 1 1,1-1-1,9-39 0,1 16-573,3 1 1,1 1-1,34-64 0,102-157-6264,-105 194 2640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2:04:45.4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69 2 8832,'-1'-1'372,"0"1"0,0 0 0,0 0 1,-1-1-1,1 1 0,0 0 0,0 0 1,0 0-1,0 1 0,0-1 0,0 0 1,0 0-1,0 1 0,-1-1 0,1 0 1,0 1-1,0-1 0,0 1 0,0-1 0,1 1 1,-1 0-1,0-1 0,-1 2 0,-3 1 583,0 1-1,1-1 1,-8 8-1,10-9-845,1 1 0,-1-1 0,0 0 0,1 1 0,0-1 0,-1 1 0,1-1 0,0 1 0,1 0 0,-2 4-1,1 0 46,0 1 0,1-1 0,1 13 0,2 2 91,0 1 1,2 0-1,11 34 1,34 69 309,-35-90-450,78 196 347,15 35-89,15-12-111,8-34-112,-45-80-141,-59-95-10,90 148 25,-79-138-66,58 67-1,17-7-658,-88-95-32,1 0 1,49 30 0,-64-45 219,-1-1 0,1 0 0,-1 0 0,2-1 0,18 5 0,-25-8 154,0 0 0,0-1 0,0 0-1,-1 0 1,1 0 0,0 0 0,0-1-1,0 1 1,0-1 0,-1-1 0,1 1-1,0-1 1,-1 1 0,1-1 0,4-4 0,-1 1-1189,-1 0 1,10-9 0,-17 13 1541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2:04:46.0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92 7936,'-2'-25'2340,"1"21"-1858,0-1 1,0 0 0,1 0 0,0 0 0,0 1 0,0-1-1,2-6 1,-2 9-366,1 1 0,-1 0 0,1 0 0,-1 0 0,1-1-1,0 1 1,0 0 0,-1 0 0,1 0 0,0 0 0,0 0 0,0 0 0,0 0-1,0 1 1,0-1 0,0 0 0,1 0 0,-1 1 0,0-1 0,0 1 0,1-1-1,-1 1 1,0 0 0,0-1 0,1 1 0,-1 0 0,0 0 0,1 0 0,-1 0-1,0 0 1,3 0 0,3 1 150,-1 0-1,1 1 0,-1 0 1,0 0-1,9 3 1,-3 1-1,0 0 1,0 1 0,0 1-1,16 13 1,41 44 760,-25-22-374,17 15-18,-2 4 1,-3 2-1,-2 2 0,-4 3 1,-3 1-1,-3 3 0,37 82 0,-30-32-532,-4 3 0,-6 1-1,38 208 1,-48-145-2110,-15-69-3532,-11-94-274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2:04:49.11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459 1300 7808,'0'0'182,"-1"1"0,1-1 1,0 1-1,0-1 0,0 1 0,0-1 1,1 1-1,-1-1 0,0 1 0,0-1 1,0 1-1,0-1 0,0 0 0,1 1 1,-1-1-1,0 1 0,0-1 0,1 1 1,-1-1-1,1 1 0,9 0 2744,-6-1-2703,3 0 84,0-1 0,-1 0 0,1 0 0,-1-1 1,1 0-1,-1 0 0,0 0 0,1-1 1,-1 0-1,0 0 0,5-4 0,2-3 150,0 0 0,0 0 0,15-17 0,-15 12-193,-1 0 1,0-1-1,-2-1 0,1 1 0,-2-1 0,0-1 1,-2 0-1,1 0 0,-2-1 0,6-31 1,-10 34-133,0 0 1,-1 0 0,-1 0-1,-1 0 1,-5-31-1,-26-77 17,15 76-127,-1 2 1,-3 0-1,-31-52 1,-95-121 52,121 186-109,-1 1 0,-1 1 0,-54-45 0,56 56 20,0 1 0,0 2 0,-2 0 1,0 2-1,-40-16 0,64 30 1,0-1-1,0 1 1,-1-1-1,1 1 1,-1 0 0,1 1-1,-1-1 1,1 1-1,-8 1 1,11-1 2,-1 0 0,1 1 1,-1-1-1,1 1 1,-1-1-1,1 1 0,0 0 1,-1-1-1,1 1 0,0 0 1,0 0-1,0 0 1,0 0-1,0 0 0,0 0 1,0 1-1,0-1 0,0 0 1,0 0-1,0 1 1,1-1-1,-1 0 0,1 1 1,-1-1-1,1 1 0,-1-1 1,1 1-1,0-1 1,0 1-1,0 1 0,-1 1-4,1 1-1,0-1 0,0 1 1,1-1-1,-1 0 0,1 1 1,0-1-1,3 6 0,17 37-49,-18-41 58,21 42-44,133 237-10,69 54 153,-76-118-24,128 168-164,-45-115 75,-217-254 20,101 105-30,-102-111 29,1 0 0,0-1 0,0-1 0,1-1 1,36 18-1,-51-28 9,0 0 0,0-1 0,0 1 0,0 0 0,0 0 0,0-1 0,0 1 0,0-1 0,0 0-1,0 0 1,0 0 0,0 0 0,0 0 0,0 0 0,0 0 0,0-1 0,0 1 0,4-2 0,-4 1 5,-1-1 0,1 1 0,-1-1 0,0 1 0,1-1 0,-1 1 0,0-1 1,0 0-1,0 0 0,0 1 0,0-1 0,-1 0 0,1 0 0,0 0 0,-1 0 0,0 0 0,1 0 0,-1 0 0,0-4 0,1-12 6,-1 0-1,0 0 1,-2 0-1,0-1 1,-1 1-1,-1 1 1,0-1-1,-2 1 1,0-1-1,0 2 1,-2-1-1,0 1 1,-1 0-1,-1 0 0,0 1 1,-1 1-1,-17-18 1,1 5-9,-1 2 0,-56-40 1,70 56-43,1 1 1,-2 0 0,1 0 0,-1 2 0,0 0 0,-1 1 0,1 0 0,-1 1 0,-20-2 0,34 6-18,0-1 1,0 1-1,0 0 1,-1 0-1,1 0 1,0 0-1,0 0 1,-1 1 0,1-1-1,0 1 1,0-1-1,0 1 1,0 0-1,0 0 1,0 0-1,0 0 1,0 0-1,0 0 1,0 1 0,0-1-1,-1 2 1,3-3 45,0 0 0,0 0 0,0 0 1,0 0-1,0 0 0,0 0 1,0 0-1,0 0 0,0 1 0,0-1 1,0 0-1,0 0 0,-1 0 0,1 0 1,0 0-1,0 0 0,0 0 0,0 0 1,0 0-1,0 0 0,0 0 0,0 0 1,0 0-1,0 0 0,0 1 1,0-1-1,0 0 0,0 0 0,0 0 1,1 0-1,-1 0 0,0 0 0,0 0 1,0 0-1,0 0 0,0 0 0,0 0 1,0 0-1,0 0 0,0 0 1,0 0-1,0 0 0,0 0 0,0 1 1,0-1-1,0 0 0,0 0 0,0 0 1,0 0-1,0 0 0,0 0 0,1 0 1,-1 0-1,0 0 0,0 0 1,6 0-75,9-3 34,-10 0 49,-1 0 0,1 0-1,0 0 1,-1-1 0,0 1 0,1-1 0,-2 0 0,1 0-1,0 0 1,-1-1 0,0 1 0,4-8 0,4-9 9,14-34 0,-24 53-14,81-221-1044,-49 130-3896,-20 59 135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2:04:49.53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58 5 8832,'-1'0'221,"0"-1"1,0 1-1,0-1 1,0 1-1,0-1 1,0 1-1,-1-1 1,1 1-1,0 0 1,0 0-1,0-1 0,-1 1 1,1 0-1,0 0 1,0 0-1,0 1 1,-1-1-1,1 0 1,0 0-1,0 1 1,0-1-1,-1 0 1,1 1-1,-1 0 1,0 0 18,1 1-1,-1-1 1,0 1 0,1 0 0,0-1 0,-1 1 0,1 0 0,0 0-1,0 0 1,0 0 0,0 0 0,-1 3 0,-1 3 63,1 0 0,1 0 1,-1 0-1,1 0 0,0 1 1,1 10-1,4 14-5,2-1-1,0 1 1,19 50 0,-11-37-33,4 14 66,3-1-1,2-1 1,58 103 0,162 221 165,-203-323-478,3-1-1,63 66 1,-79-97-141,1-1-1,1-2 1,1-1-1,1-1 0,67 34 1,-85-49 22,-1 0-250,1-1-1,0 0 1,0-1-1,1 0 1,0-1 0,-1-1-1,18 3 1,-29-6 179,0 0 1,-1 0 0,1 0 0,0 0-1,0 0 1,0 0 0,0-1-1,0 1 1,0-1 0,-1 1-1,1-1 1,0 1 0,0-1 0,-1 0-1,1 0 1,0 0 0,-1 0-1,1 0 1,-1-1 0,1 1-1,-1 0 1,0-1 0,0 1 0,3-3-1,9-28-4142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2:04:49.88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 23 9344,'-4'-16'3520,"-1"14"-2752,5-3 2815</inkml:trace>
  <inkml:trace contextRef="#ctx0" brushRef="#br0" timeOffset="1">9 30 19455,'23'53'1552,"50"84"0,-7-16-970,60 173 219,-14 8-904,-94-252-51,11 36-2582,-24-77 1646,-5-9 1060,1 0-1,-1 0 1,0 0-1,0 0 1,0 0 0,0 0-1,0 0 1,0 0-1,0 0 1,0 0-1,0 0 1,0 0 0,0 0-1,0 0 1,0 0-1,0 0 1,0 0-1,0 0 1,0 0 0,0 0-1,0 0 1,1 0-1,-1 0 1,0 0-1,0 0 1,0 0 0,0 0-1,0 0 1,0 0-1,0 0 1,0 0-1,0 0 1,0 0 0,0 0-1,0 0 1,0 0-1,0 0 1,1 0-1,-1 0 1,0 0-1,0 0 1,0 0 0,0 0-1,0 0 1,0 0-1,0 0 1,0 0-1,0 0 1,0 0 0,0 0-1,0 0 1,0 0-1,0 0 1,0-1-1,0 1 1,0 0 0,0 0-1,0-1-219,0 0 0,0 0 0,0 0-1,0-1 1,0 1 0,0 0 0,-1 0 0,1 0-1,-1 0 1,1 0 0,0 0 0,-1 0 0,0-1 0,-11-16-3878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2:04:50.23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 6 10240,'-2'-5'6415,"2"5"-6308,11-1 2012,16 5-846,-8 1-561,-1 0 0,0 2 0,28 14 0,50 34-3,149 126 266,-165-117-900,100 62 1,2-25 8,-110-61-206,45 29-3435,-105-59 2209,-3-2-4365,-20-14 1420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2:04:50.58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11392,'11'3'1616,"0"1"1,17 7 0,-12-4-1220,6 1 101,-9-3-84,-1 0 0,0 0 0,0 1 0,0 0 0,11 9 0,-3 2 237,0 1 1,-2 1 0,31 39 0,12 13 101,54 37-5,34 36-152,-109-94-338,-1 2 0,45 81 0,40 123 269,-47-33-1584,-39-72-2745,-29-107 1658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17:43.2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103 0 7936,'0'3'7374,"1"4"-3429,0 7-3112,0-1 0,-1 16 0,-6 14-132,-14 48 0,5-30-690,3-5-12,-15 83-1070,26-128 243,-1 1 0,-1-1 0,-7 22 0,10-33 752,0 0 0,-1 0 0,1 0 0,0 0 0,0 0-1,0 0 1,-1 0 0,1 0 0,0-1 0,0 1 0,0 0-1,-1 0 1,1 0 0,0 0 0,0 0 0,0 0 0,0-1-1,-1 1 1,1 0 0,0 0 0,0 0 0,0 0 0,0-1 0,0 1-1,0 0 1,-1 0 0,1-1 0,0 1 0,0 0 0,0 0-1,0-1 1,-3-14-2105,2-5-1872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2:04:53.9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27 9472,'0'0'3120,"14"0"1231,102 10-560,-86-5-3528,-1-2 0,1-1 0,41-3 0,-24-4-240,-17 4-438,0-3 0,0 0 0,40-12 0,-68 15 196,-1 1-12,0 0-1,0-1 1,-1 1 0,1 0 0,0-1 0,0 1 0,0-1 0,-1 1 0,1-1 0,0 1 0,0-1 0,-1 1 0,1-1 0,0 0-1,3-6-4327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2:04:54.2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0 111 9472,'5'-5'3584,"-5"3"-2784,4-6 416,0 4-32,1 0-353,3 1-31,5-6-320,7 2-128,6 0-192,8-2-128,10 6 0,1-1-32,7 1 0,0-1-864,-2 0-352,-2-4-1151,-5-3-449,0-5-1120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2:04:55.0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308 129 7168,'-2'-4'455,"0"1"-1,0-1 1,0 1 0,0 0 0,-1-1-1,0 1 1,1 1 0,-1-1 0,-4-3-1,-34-21 2944,11 9-1706,21 11-1251,0 1 1,-1 0-1,0 1 1,0 0-1,0 1 0,-1 0 1,-19-5-1,26 8-358,1 0-1,0 1 1,-1-1 0,1 1-1,-1 0 1,1 0 0,-1 0-1,1 1 1,0-1 0,-1 1-1,1 0 1,0 0-1,-1 0 1,1 0 0,0 0-1,0 1 1,0-1 0,0 1-1,0 0 1,1 0 0,-1 0-1,0 0 1,1 1-1,-1-1 1,1 1 0,0-1-1,0 1 1,0 0 0,-2 4-1,0 2-62,1-1 0,0 1 0,1 0 0,0 0 0,0 1 0,1-1 0,0 0 0,1 0 0,0 1 0,0-1 0,1 0 0,3 16 0,2 3 23,1-1 0,21 52 1,-17-54 10,2 0 1,0-1-1,2 0 1,1-1-1,1-1 0,0-1 1,2 0-1,0-1 1,2-1-1,0-1 1,1-1-1,0 0 1,47 23-1,-61-35-23,1-1 0,-1 0-1,1-1 1,0 0 0,0-1 0,0 1-1,12 0 1,-18-3-20,0 0-1,0 0 1,0 0 0,0 0-1,0-1 1,0 1 0,0-1-1,0 0 1,0 1 0,0-1-1,0-1 1,0 1 0,0 0-1,0-1 1,-1 0-1,1 1 1,-1-1 0,1 0-1,-1 0 1,0 0 0,0-1-1,0 1 1,0-1 0,0 1-1,2-4 1,1-5 26,0 0-1,-1 0 1,0-1 0,-1 1-1,0-1 1,-1 0-1,0 0 1,-1 0 0,0-14-1,-1-17 58,-9-55 1,8 92-93,-6-57-43,-26-105 0,18 125 35,14 40 6,-1-1 0,1 1 0,-1 0 0,0 0 0,0 0 0,-1 0 0,1 0 0,0 1 0,-4-4 0,5 6 0,1-1 0,0 1-1,-1-1 1,1 1 0,-1 0-1,1-1 1,-1 1 0,1-1-1,-1 1 1,0 0 0,1 0-1,-1-1 1,1 1 0,-1 0 0,1 0-1,-1 0 1,0 0 0,1-1-1,-1 1 1,0 0 0,1 0-1,-1 0 1,0 0 0,1 1-1,-1-1 1,1 0 0,-1 0-1,0 0 1,1 0 0,-1 1 0,1-1-1,-1 0 1,1 0 0,-1 1-1,1-1 1,-1 1 0,1-1-1,-1 0 1,1 1 0,-1-1-1,1 1 1,-1-1 0,1 1-1,0-1 1,-1 1 0,1-1 0,0 1-1,0 0 1,-1-1 0,1 1-1,0-1 1,0 2 0,-2 3-20,1-1 0,1 1 0,-1 0 1,1-1-1,-1 1 0,2 5 1,1 25 61,1-1 0,2 0 0,1 0 0,2 0 0,2-1 1,1 0-1,1 0 0,2-2 0,1 0 0,34 53 1,0-11 85,149 229 314,-141-214-236,48 78 349,-80-120-240,35 80 1,-45-85-161,-1 0-1,-3 0 1,11 63-1,-20-88-119,0 1-1,-1 0 0,-1 0 0,-1 0 1,0 0-1,-1 0 0,-1 0 0,0 0 1,-2-1-1,1 1 0,-14 26 0,15-36-28,-1-1 0,0 1 0,-1-1 0,1 0-1,-1 0 1,-1-1 0,1 1 0,-1-1-1,0-1 1,-7 6 0,4-5-28,-1 0 0,1 0-1,-1-1 1,0 0 0,0 0 0,-17 2 0,9-3-64,0 0 0,0-2 0,-1-1 1,1 0-1,0-1 0,0-1 0,0 0 0,-21-7 1,30 7 26,0-1 1,0-1-1,0 1 1,0-2-1,1 1 1,0-1-1,0 0 1,0-1 0,0 1-1,1-2 1,0 1-1,0-1 1,1 0-1,0 0 1,0-1 0,0 0-1,1 0 1,1 0-1,-1-1 1,1 0-1,1 1 1,-4-12 0,4 6 5,0 0 1,1 0 0,1 0-1,0 0 1,1 0 0,0 0-1,1-1 1,1 1 0,0 0 0,1 1-1,0-1 1,8-20 0,8-12-128,2 1 0,29-48 0,-46 85 146,221-362-3294,-207 344 2139,1 0 0,1 2-1,1 0 1,1 1 0,1 1 0,33-24-1,-17 20-2804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2:04:55.4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84 24 10368,'-2'-3'463,"1"1"0,-1 0 0,1 0 0,-1 0 1,0 1-1,0-1 0,0 0 0,0 1 0,-4-3 1,5 3-275,0 1 1,0 0-1,0-1 0,0 1 1,0 0-1,0 0 1,-1 0-1,1 0 0,0 0 1,0 0-1,0 0 1,0 0-1,0 1 1,0-1-1,-1 0 0,1 1 1,0-1-1,0 0 1,0 1-1,0-1 1,0 1-1,0 0 0,0-1 1,1 1-1,-3 1 1,0 1 34,0 0 1,0 0-1,1 1 1,-1-1-1,1 1 0,0-1 1,-1 1-1,2 0 1,-1 0-1,0 0 1,1 0-1,0 0 1,0 0-1,0 0 0,0 1 1,0 3-1,0 9 12,1 0-1,1 0 1,3 17-1,49 274 1418,-47-272-1535,79 273 409,30-10-324,25 16-189,-93-213-49,115 212-466,-132-265 10,3-1 1,2-1-1,2-2 0,44 41 0,-59-65-367,1 0-1,1-2 0,1 0 1,33 18-1,-53-34 452,0-1 1,0 0-1,1 0 0,-1 0 1,0 0-1,1-1 0,10 1 1,-10-2-430,1 0 1,-1-1-1,0 0 1,0 0-1,8-3 1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2:04:59.58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18 139 6656,'-1'-22'2393,"1"4"-1214,0-1 0,1 0 0,5-24 0,-5 29 456,-1 10 668,0 11-353,-2 203 2690,-8 106-3504,-2 31-1441,12-273-3569,-1 0-3846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2:04:59.99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 0 11136,'-4'4'7820,"4"-4"-7643,5 10 1826,13 12-1760,-18-22-76,229 252 2182,255 293-1834,-430-478-855,38 45-2035,-90-110 2211,-1-1 0,0 1 0,1-1 0,-1 0 0,1 1 0,0-1 0,-1 0 0,1 0-1,0 0 1,0 0 0,-1 0 0,4 1 0,-4-2 60,-1 0 1,1 0-1,0 0 1,0-1-1,-1 1 1,1 0-1,0 0 1,0 0-1,-1-1 0,1 1 1,0 0-1,-1-1 1,1 1-1,0-1 1,-1 1-1,1 0 1,0-1-1,-1 0 1,1 1-1,-1-1 0,1 1 1,-1-1-1,0 0 1,1 1-1,-1-1 1,1 0-1,-1 1 1,0-1-1,0 0 0,1 1 1,-1-1-1,0 0 1,0 0-1,0 0 1,0 0-1,13-65-9218,-8 27 5306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2:05:00.37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17 4 8192,'-16'-3'7737,"16"3"-7666,13 18 5062,-5-8-6139,2 4 1410,-1 0 0,-1 1-1,13 28 1,12 52 488,-20-58-689,14 36 93,4 0 0,42 70 0,92 128-1040,-149-247 106,-7-11-365,0 1-1,-1 0 1,7 17 0,-14-29 579,-1 0 0,1 0-1,0 0 1,-1 0 0,1 0 0,-1 0 0,0 0-1,0 0 1,0 0 0,0 4 0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2:05:00.72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0 213 10624,'8'-2'4737,"10"-12"-2138,-17 14-2218,47-40 2668,-37 32-2955,0 0 0,1 0 1,0 2-1,23-11 0,16 2-543,1 1 0,77-8 0,-10 1-4183,-109 19 3479,-1 0 0,1-1 0,-1 0 0,14-7 0,7-8-2372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2:05:01.18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17 82 9600,'-1'0'647,"-1"1"1,1 0 0,-1-1-1,1 1 1,-1-1 0,-6 1 5945,9-2-5942,1-4-521,1 1 0,1-1 0,-1 1 0,0 0-1,1 1 1,0-1 0,0 1 0,0-1 0,5-2 0,2-1 112,1 0 1,19-8 0,-24 12-169,-1 1 1,1 0 0,0 0-1,0 0 1,0 1 0,0 0-1,0 0 1,0 1 0,0 0-1,1 0 1,-1 1 0,0 0-1,0 0 1,0 1 0,0-1-1,-1 1 1,1 1 0,0 0-1,-1 0 1,1 0 0,10 7-1,3 5 346,-1 1-1,0 0 0,32 37 0,-40-40-286,-1 1 0,-1 0 0,0 0 0,-1 1 0,-1 0 0,0 0 0,5 18 1,0 13 76,-2 1 0,5 52 1,-1 99 256,-14-153-359,2 27-162,-1-64 24,0 0-1,0 0 1,1-1-1,0 1 0,0-1 1,6 13-1,-6-17 30,0 0-1,-1-1 0,2 1 1,-1-1-1,0 1 1,0-1-1,1 0 0,-1 0 1,1 0-1,0 0 1,-1-1-1,1 1 1,0-1-1,0 1 0,0-1 1,0 0-1,0 0 1,0 0-1,1-1 0,-1 1 1,5-1-1,5 1 13,1-1 0,0 0 0,21-4-1,-34 3-7,70-12-224,107-34 1,-168 44 106,39-10-3048,-16 6-3153,-24 3 2347,7-10-1866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2:05:04.3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59 7808,'-8'-51'4768,"7"50"-4716,1 1 1,0 0-1,0 0 1,0-1 0,0 1-1,0 0 1,0 0 0,1-1-1,-1 1 1,0 0-1,0-1 1,0 1 0,0 0-1,0 0 1,0-1 0,0 1-1,0 0 1,1 0-1,-1 0 1,0-1 0,0 1-1,0 0 1,1 0-1,-1 0 1,0-1 0,0 1-1,0 0 1,1 0 0,-1 0-1,0 0 1,0 0-1,1-1 1,-1 1 0,0 0-1,0 0 1,1 0 0,-1 0-1,0 0 1,1 0-1,-1 0 1,0 0 0,0 0-1,1 0 1,-1 0-1,0 0 1,0 0 0,1 0-1,-1 1 1,0-1 0,1 0-1,-1 0 1,0 0-1,0 0 1,0 0 0,1 1-1,17 9 895,-14-7-526,8 6-90,0 0 0,-1 0-1,0 1 1,-1 0 0,0 1 0,0 0-1,-1 1 1,10 17 0,4 10 317,22 59 1,-32-68-331,85 183 1197,31 76-218,-15 9-450,-63-132-551,52 305 0,-97-425-288,9 50-1472,-15-95 1279,1 1 0,-1-1 0,0 0 0,0 0 1,1 0-1,-1 1 0,1-1 0,-1 0 0,1 0 0,0 0 1,-1 0-1,1 0 0,0 0 0,0 0 0,0 0 1,1 1-1,-1-2-37,0 0 1,-1 1-1,1-1 1,0 0-1,0 0 1,0 0-1,-1 0 1,1-1-1,0 1 1,0 0-1,-1 0 1,1 0-1,0-1 1,0 1-1,-1 0 1,1-1-1,0 1 1,-1-1-1,1 1 1,0 0-1,-1-1 1,1 0-1,0 1 1,-1-1-1,1 1 1,-1-1-1,1-1 1,11-14-3262,1-8-447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17:43.6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 10880,'-1'5'5927,"1"-4"-5770,0-1-1,-1 1 1,1-1-1,0 1 1,0 0 0,0-1-1,0 1 1,0 0-1,0-1 1,0 1 0,0 0-1,0-1 1,0 1-1,0 0 1,0-1-1,1 1 1,-1 0 0,0-1-1,0 1 1,1 0-1,7 12 347,0 0 0,1-1 0,0 0 0,1 0 0,0-1-1,22 18 1,38 28 97,4 3-490,-70-57-132,63 57-610,75 89 0,-137-143-1,8 10-859,-13-16 1327,1 1 0,-1-1 0,0 0 0,1 0 0,-1 1 1,0-1-1,0 0 0,1 0 0,-1 1 0,0-1 0,1 0 0,-1 0 1,0 0-1,1 0 0,-1 0 0,1 0 0,-1 0 0,0 1 0,1-1 1,-1 0-1,0 0 0,1 0 0,-1-1 0,1 1 0,-1 0 1,0 0-1,1 0 0,-1 0 0,0 0 0,1 0 0,-1 0 0,0-1 1,1 1-1,-1 0 0,0 0 0,1 0 0,-1-1 0,0 1 0,1-1 1,7-9-4108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2:05:05.8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 0 8064,'-14'12'6250,"13"-11"-6138,1 0-1,-1-1 0,1 1 1,-1 0-1,1 0 0,0 0 1,-1-1-1,1 1 0,0 0 1,-1 0-1,1 0 1,0 0-1,0-1 0,0 1 1,0 0-1,0 0 0,0 0 1,0 0-1,0 0 0,0 0 1,0 0-1,1-1 0,-1 1 1,0 0-1,1 0 1,-1 0-1,0-1 0,1 1 1,-1 0-1,1 0 0,-1-1 1,1 1-1,-1 0 0,1-1 1,0 1-1,-1 0 0,1-1 1,0 1-1,0-1 0,-1 1 1,1-1-1,0 0 1,0 1-1,0-1 0,-1 0 1,1 0-1,0 1 0,0-1 1,1 0-1,63 7 1841,445-10 1051,-480 6-2910,-28-3-113,-1 0 1,1 0-1,0 1 1,-1-1-1,1 1 1,-1-1-1,1 1 1,-1-1-1,1 1 1,-1 0-1,1 0 1,-1 0-1,0 0 1,0 0-1,3 2 1,-4-3-210,0 1 0,0-1 1,0 0-1,0 0 0,0 1 0,0-1 1,0 0-1,0 0 0,0 1 0,-1-1 1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2:05:06.2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70 9216,'2'2'5003,"5"1"-1809,71-7 1002,103-24-2851,-112 12-1480,25-5 514,-77 18-2164,1 1 0,-1 1 0,29 2 0,-29 0-2817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2:05:09.3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 65 8064,'-5'-20'2756,"3"13"-1422,0 0 1,1 0 0,-1 0-1,1-10 1110,3 29-1778,1 0 1,1-1-1,0 1 0,0-1 0,7 11 1,5 15-126,32 120 457,-28-79-684,102 392 605,-71-262-846,40 92-889,-87-283-382,-4-14 694,1-1 0,-1 1 1,1 0-1,0-1 0,0 1 0,0-1 1,0 1-1,0-1 0,1 0 1,-1 0-1,2 3 0,2-4-2445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2:05:10.0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1 491 7424,'0'0'2448,"9"5"805,-1-3-1901,1 1 0,-1 0 0,11 6 0,-14-6-864,1 0 0,0-1 0,0 1 1,1-1-1,-1 0 0,0-1 1,1 1-1,11 0 0,9-3-53,0-1 0,-1-1-1,1-1 1,47-14 0,-35 4-118,0-1 0,55-30 1,213-103 837,-208 109-783,128-34-1,194-23 221,-60 45-184,2 29-37,-202 21-245,-94 1-4972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2:05:10.7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98 1 8320,'4'0'9612,"-3"8"-8121,3 12-498,-1-1 0,-1 1 0,-1 29 0,-8 60 201,3-61-648,-40 284 50,17-157-600,15-101-42,-3 19-606,11-40-6804,5-60 5929,-1 1 1,1-1-1,2-10 0,5-12-2387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2:05:11.0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 39 10368,'-13'-23'3872,"13"15"-3040,0 0 1823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2:05:11.4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19423,'17'31'1217,"36"58"842,-42-72-1747,1-1 0,0-1-1,21 19 1,89 72 838,22 21-679,0 6-34,-44-42-2228,-99-90 1569,12 8-1973,-13-8 2031,0-1 0,1 0 0,-1 0 0,0 0 0,1 1 0,-1-1 0,1 0 0,-1 0 0,0 0 0,1 0 0,-1 0 0,0 0 0,1 0 0,-1 0 0,1 0 0,-1 0 0,0 0 0,1 0 0,-1 0 0,1 0 0,-1 0 0,0 0 0,1-1 0,-1 1 0,0 0 0,1 0 0,-1 0 0,0-1 0,1 1 0,-1 0 0,0 0 0,0-1 0,1 1-1,-1 0 1,0-1 0,1 0 1,3-9-4429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2:05:11.7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4 10880,'-4'-4'7365,"3"4"-7205,0 9 1826,3 17-1354,37 114 1060,-30-115-1523,1-1 0,2-1 0,22 36 0,1-12 29,79 81-1,17 22-186,-99-104-1139,-12-16-3115,-41-47-12135</inkml:trace>
  <inkml:trace contextRef="#ctx0" brushRef="#br0" timeOffset="1">1 549 9984,'20'-5'9947,"47"-15"-8083,-50 15-1158,203-48 14,-84 23-4347,-128 28 3078,-1-1 1,1 0-1,-1 0 0,0-1 0,0 1 0,0-1 1,0-1-1,-1 0 0,12-10 0,4-7-3477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2:05:12.2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 26 8960,'-22'4'11946,"27"-8"-11237,4 0-463,0 0 0,0 0 0,0 1 0,1 0 0,-1 1 0,1 0 0,0 0 0,15 0 0,-5 2 151,1 1 0,0 0 1,21 6-1,-32-5-186,1 0-1,0 1 1,-1 0-1,0 1 1,0 0 0,0 1-1,11 7 1,-15-8-129,0 0 1,-1 0-1,1 1 1,-1 0-1,0 0 1,-1 0-1,1 1 1,-1 0-1,0-1 1,-1 1-1,1 1 1,3 8-1,-1 4 11,0 0-1,-1 0 0,-1 1 1,3 29-1,-3 82 279,-4-87-332,2 0 0,8 53-1,-8-87-47,0-1-1,0 0 1,1 0-1,0 0 1,1-1-1,0 1 1,5 8-1,-7-13 10,1-1-1,-1 0 0,1 0 0,-1 0 1,1 0-1,0-1 0,0 1 1,1-1-1,-1 0 0,0 0 0,1 0 1,-1 0-1,1 0 0,0-1 0,-1 1 1,1-1-1,0 0 0,0-1 1,5 2-1,4-2 38,0 0-1,0-1 1,15-2 0,3 0 8,57-5-235,78-4-1685,-131 12-2375,41 5 0,-46-1-1355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2:05:15.5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12 8064,'0'-12'7541,"0"20"-4219,0 172-1818,0 328-504,0-291-8330,0-197 3213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17:43.9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14 8704,'-8'-14'8927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2:05:15.8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9 7808,'-9'-8'8785,"21"19"-4749,-3-3-5130,14 14 1821,-1 0 0,35 48-1,29 58 105,-45-63-588,80 127 114,-86-140-396,3-1 0,57 61 0,-11-30-3684,-74-73 2782,-8-6 339,1 0-1,-1-1 1,1 1-1,0-1 1,0 1-1,1-1 1,-1 0-1,0 0 1,1-1-1,-1 1 1,1-1-1,5 2 1,5-2-3147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2:05:16.2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2 10368,'0'-1'240,"-1"1"0,1 0 0,0 0 0,-1 0 0,1 0 0,0 0 0,-1 0 1,1 0-1,-1 0 0,1 0 0,0 0 0,-1 0 0,1 0 0,0 0 0,-1 0 0,1 0 1,0 0-1,-1 1 0,1-1 0,0 0 0,-1 0 0,-1 2 1441,2-2-1441,0 0 0,0 1 0,-1-1 0,1 0 0,3 9 3362,3 1-4328,58 108 1566,64 160 0,-79-164-2919,-10-45-4892,-23-49 2411,-3-5 523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2:05:16.6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18 134 10368,'-17'8'4832,"30"-4"-2721,-2-1-1247,2-3 96,9-3-224,-5-1-128,17-8-352,-12 5-224,17-9-64,-11 2-832,20-9-288,-9 4-1120,11-8-479,-7 4-1697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2:05:16.9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57 8448,'-9'1'9965,"8"-2"-9566,6-6 1958,19-9-2076,-11 9 67,0 2 1,1-1-1,0 2 0,20-5 1,-28 8-252,0 1 0,0-1 0,0 1-1,0 0 1,0 0 0,0 0 0,0 1 0,0 0 0,0 1 0,0-1 0,0 1 0,-1 0 0,12 6 0,-11-4-34,0 1 0,1-1 0,-2 2 1,1-1-1,0 1 0,-1-1 0,0 1 1,-1 1-1,1-1 0,-1 1 0,0 0 1,4 11-1,2 9 126,15 56 1,-22-68-127,14 56 189,-9-34-236,1 1-1,27 64 0,-33-94-56,0-1-1,1 0 0,0-1 1,0 1-1,1-1 0,0 1 1,0-2-1,0 1 0,1 0 1,-1-1-1,2 0 0,-1 0 1,0-1-1,1 0 0,0 0 1,0 0-1,0-1 1,0 0-1,0 0 0,12 2 1,-11-4-714,0 1 0,0-1 0,0-1 0,0 1 0,0-1 0,0-1 1,0 1-1,1-2 0,-1 1 0,0-1 0,-1 0 0,14-6 1,2 1-3822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2:05:17.7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0 131 9856,'1'3'10639,"9"-4"-8287,17-5-2240,1-6 344,1 0 0,32-21 0,-39 19-1032,1 2-1,1 1 1,0 0-1,30-7 1,-51 17 77,0 0 0,1 1 1,-1-1-1,0 1 0,1 0 1,-1 0-1,0 0 0,1 1 1,4 0-1,6 2-4343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2:05:18.1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87 9088,'4'4'4192,"25"-16"-2752,-25 12 224,9-7-257,0-1 33,5-4-672,-6 2-224,10-1-320,-5-1-224,9 4-32,-6 0-544,2 5-160,-1 3-864,1 0-255,-5 0-2177,0 3-1856,-4-3 2336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2:05:18.4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1 10112,'-8'0'10402,"19"20"-8873,-4-5-805,41 105 316,-28-72-874,23 60-353,30 87-2992,-64-172 2382,27 62-2729,-32-77 2315,1 1-1,0-2 1,1 1-1,-1-1 0,1 1 1,1-1-1,9 8 1,7 4-2821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2:05:18.8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85 57 9216,'-24'-34'4346,"1"11"-1119,22 30-2787,0-1 0,0 0 0,1 1 0,0-1 0,0 10 0,3 23-115,2-1 0,11 44 1,-11-60-172,9 32 265,25 63 0,-14-55-294,36 62 0,-58-118-72,1-1-1,-1 1 0,1-1 0,0 0 0,0 0 0,0 0 1,1 0-1,0-1 0,0 0 0,0 0 0,0 0 1,1 0-1,10 4 0,-10-5 28,0-1-1,0 0 1,1-1-1,-1 1 1,0-1-1,1 0 1,-1-1 0,1 0-1,-1 0 1,0 0-1,1-1 1,-1 1-1,1-2 1,-1 1 0,7-3-1,3-1 172,-1-1 0,0-1 0,-1-1 0,23-14 0,-28 16-145,0-1-1,-1 0 1,0 0 0,0-1-1,-1 0 1,0 0 0,-1-1-1,1 1 1,-2-2 0,6-10 0,-4 8-48,-1 0 0,-1-1 0,0 0 0,0 0 0,-2 0 0,1-1 0,-2 0 0,2-14 0,-3 18-69,-1 1 0,1-1 0,-1 0 0,-1 0 0,0 1 1,0-1-1,-1 1 0,0-1 0,-1 1 0,0-1 0,0 1 0,-1 0 0,0 0 0,-1 1 0,1-1 0,-2 1 0,1 0 0,-14-13 0,7 9-145,-16-14 0,19 19 52,0-1-85,-1 1-1,0 0 0,0 1 1,-1 0-1,1 1 0,-1 0 1,-1 1-1,1 0 0,0 0 1,-14-1-1,20 4 116,-8-3-223,1 2 0,-1 0 0,0 1-1,1 0 1,-1 0 0,0 2 0,0 0 0,0 0-1,1 1 1,-24 6 0,20-3-290,0 0 1,1 0-1,0 2 0,0-1 1,0 2-1,1 0 1,-21 17-1,-22 18-3994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2:05:19.2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12 8704,'10'-11'3441,"-10"11"-3301,0 0 0,0 0 0,0 0 0,0 0 0,1 0 0,-1 0 0,0 0-1,0 0 1,0 0 0,1 0 0,-1 0 0,0 0 0,0 0 0,0 0 0,1 0 0,-1 0-1,0 0 1,0 0 0,0 0 0,1 0 0,-1 0 0,0 0 0,0 0 0,2 1 1118,-2-1-1118,6 13 3687,-3 0-4470,-1-5 895,-1 0 0,0 1 1,0-1-1,-1 1 0,0 12 1,-1 10 217,-3 157 516,-8-13-932,8-117-262,-5 128-3888,9-180 3693,1-1-348,-1 1 1,-1-1-1,1 1 0,-1-1 1,-2 8-1,-1 3-3451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2:05:19.5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14 9984,'2'-13'9743,"21"34"-8598,-1 2 0,33 42 0,43 48-792,-57-70-311,-5-3-62,67 69-545,-84-90-489,1-2 0,0-1 1,38 23-1,-21-23-1714,-2-4-1893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17:44.3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18623,'10'31'548,"1"1"-1,17 32 0,35 57 200,4 6-410,-11-17-2380,-52-106 427,-1-14-7392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2:05:19.8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28 11264,'-8'0'9023,"12"0"-8511,0 0-128,9 0-256,0 0-96,13-4 0,-4 4-384,11-5-160,-3 3-896,4-3-352,1 2-1631,-1-1-705,-9 0 320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2:05:20.3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1 183 9600,'0'0'113,"0"0"-1,0 0 1,0 1 0,0-1 0,0 0-1,0 0 1,0 0 0,0 0 0,0 1 0,0-1-1,0 0 1,0 0 0,1 0 0,-1 0 0,0 1-1,0-1 1,0 0 113,0 0-113,0 0-1,1 0 1,-1 0 0,0 1 0,0-1 0,0 0-1,0 0 1,1 0 0,-1 0 0,0 0 0,0 0-1,0 0 1,0 0 0,1 0 0,-1 0 0,0 0-1,11-1 1863,13-8-237,-21 8-1256,13-7 276,0-1-1,27-20 1,-16 11-519,0 1-593,0 1-1,0 1 0,59-21 1,-17 13-7651,-60 19 4517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2:05:20.6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 28 11776,'-15'-17'3926,"4"6"1923,12 26-3950,4-3-1813,0 0 0,1 0 0,1 0 0,7 11 0,10 16 33,95 159 31,-107-179-241,26 42-2229,67 82 0,-96-133 1184,0 0 0,1-1 0,0 0 0,20 14 0,1-4-3162</inkml:trace>
  <inkml:trace contextRef="#ctx0" brushRef="#br0" timeOffset="1">568 206 11008,'-4'7'7199,"4"-3"-5375,8-4-1088,1 0-128,13-4-352,-1 0-224,17-4-64,-4 1-320,13-4-160,-8 4-896,3-5-352,-8 1-1471,5-1-609,-5 1-64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2:05:21.0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98 9984,'6'-5'8047,"24"-19"-4969,-19 15-2706,0 0 0,0 1 0,1 0 0,0 1 0,0 0 0,1 1 0,18-6 0,-27 11-283,-1 0 1,1 1-1,0 0 0,0-1 1,-1 1-1,1 0 1,0 1-1,-1-1 1,1 1-1,0-1 1,-1 1-1,1 0 1,-1 1-1,1-1 0,-1 1 1,0-1-1,1 1 1,5 4-1,-2 0 102,1 1-1,-1 0 1,0 0-1,-1 0 1,10 15-1,-4-5 32,0 2-1,-1 0 0,-1 0 0,0 1 1,10 34-1,-8-3 162,-2 1-1,5 72 0,-11-86-329,-3-28-67,0 0 0,1-1-1,1 1 1,0-1 0,7 18 0,-8-23 3,0-1 0,-1 0 0,1 0 0,1 0 1,-1 0-1,0 0 0,1-1 0,-1 1 0,1-1 0,0 1 1,0-1-1,0 0 0,4 2 0,-1-1 11,-1-1 0,0 0 0,1-1 0,-1 1 0,1-1-1,-1 0 1,11 0 0,1-1-29,0-1 0,-1-1 0,1 0-1,28-9 1,28-11-1370,21-6-4898,-55 20 58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2:05:22.5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27 404 8192,'-4'-10'1027,"-6"-15"1871,9 21-2449,-9-18 2734,10 22-3090,0 0 0,0 0 1,0 0-1,0-1 0,-1 1 1,1 0-1,0 0 0,0 0 1,0 0-1,0-1 0,0 1 1,0 0-1,0 0 0,0 0 1,0 0-1,0-1 0,0 1 1,0 0-1,0 0 0,0 0 1,0-1-1,0 1 0,0 0 1,0 0-1,0 0 0,0-1 1,0 1-1,0 0 0,1 0 0,-1 0 1,0 0-1,0 0 0,0-1 1,0 1-1,1 0 43,-1 0 0,1 0 0,-1-1 0,1 1 0,-1 0 0,1 0 0,0 0 0,-1 0 0,1 0 0,-1 0 0,1 0 0,-1 1 0,1-1 0,-1 0 0,1 0 0,-1 0 0,1 0 0,0 1 0,1 0-17,1 0 28,1 0 1,-1 1-1,0 0 0,0-1 0,0 1 1,0 0-1,0 1 0,0-1 0,0 0 1,2 4-1,6 6 196,-1 0 1,-1 1-1,0 1 1,8 15-1,-2 3 159,19 58-1,3 41 128,13 144-140,-44-229-450,21 277 186,-14-138-237,-11-105-82,-1-50 70,0 1 1,6 31-1,-5-56 25,-1 1 0,1-1-1,0 0 1,0 1 0,1-1 0,0 0-1,0 0 1,4 5 0,-5-8-6,0-1 1,0 1 0,0-1-1,1 0 1,-1 0 0,0 0-1,1 0 1,0 0-1,-1-1 1,1 1 0,0-1-1,0 1 1,0-1 0,0 0-1,0 0 1,0-1-1,0 1 1,0-1 0,0 1-1,4-1 1,4-1-3,-1 0-1,0 0 1,1-2 0,12-3 0,40-17 59,-38 13 7,0-2 1,-1-1-1,0-1 1,-1-1-1,-1-1 0,35-32 1,-45 36-7,0-1 0,-2-1 0,1 0 0,-2 0 0,0-1 0,11-24 0,-13 26-8,15-33 344,29-87 0,-42 99-295,-1-1 0,-2 1 1,-1-2-1,0-35 0,-4 54-74,2-55 79,-9-109-1,2 141-88,-2 0 0,-2 0-1,-2 1 1,-20-56-1,16 58-5,-2 0-1,-1 1 0,-2 1 1,-1 0-1,-1 2 0,-2 1 1,-48-52-1,36 46-129,-2 2 0,-67-52-1,77 69-217,0 2 0,-1 0 0,0 2 0,-1 1 0,-42-15 1,67 28 107,0-1 1,0 1-1,0 0 1,-1 0-1,1 1 1,0-1-1,-8 1 1,12 0 197,-1 0 1,1 0 0,0 0-1,-1 0 1,1 0 0,0 0-1,0 1 1,-1-1 0,1 0-1,0 0 1,0 0 0,0 0-1,-1 1 1,1-1 0,0 0-1,0 0 1,0 0 0,0 1-1,-1-1 1,1 0 0,0 0-1,0 1 1,0-1 0,0 0-1,0 0 1,0 1-1,0-1 1,0 0 0,0 1-1,0-1 1,0 0 0,0 0-1,0 1 1,0-1 0,0 0-1,0 1 1,0-1 0,0 0 0,1 3-237,0 0 0,0-1 0,0 0 0,1 1 0,-1-1 1,0 1-1,3 1 0,2 4-588,0-1 1,1 1-1,0-2 0,0 1 1,0-1-1,12 7 0,40 20-3484,-2 2 74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2:05:23.0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48 5 10880,'-1'0'880,"0"-1"0,0 1 0,0 0 0,0-1 0,-1 1 0,1 0 1,0 0-1,0-1 0,0 1 0,-1 0 0,1 0 0,-1 1 0,-3 3 2153,0 6-3812,3-3 828,0 1 1,0 0-1,0 0 0,1-1 0,0 12 0,1-14-32,0 0-1,0 0 0,1 0 1,-1 0-1,1 0 1,0-1-1,1 1 0,-1 0 1,4 7-1,-5-11 8,1 0 0,-1 0 0,1 0 0,-1 0 0,1 0 0,0 0 0,-1-1 0,1 1 0,0 0 0,0 0 0,-1-1 0,1 1 0,0 0 0,0-1 0,0 1 0,0-1-1,0 1 1,0-1 0,0 0 0,0 1 0,0-1 0,1 0 0,-1 0 27,0 0 0,0 0 1,0 0-1,0-1 0,0 1 0,0 0 0,0-1 0,0 1 0,0-1 0,0 1 0,0-1 0,0 1 0,0-1 0,0 0 0,-1 0 0,1 1 1,1-2-1,0-1 97,1-1 0,-1 1 1,0 0-1,0-1 1,0 1-1,0-1 0,-1 0 1,1 0-1,1-6 0,-3 5-52,0 1-1,0-1 0,0 1 0,-1-1 0,0 1 1,0-1-1,0 1 0,0-1 0,0 1 0,-1 0 1,0 0-1,0 0 0,0 0 0,0 0 0,-1 0 1,0 0-1,1 1 0,-1-1 0,-6-4 0,8 7-93,0 0 0,0 1 0,0-1 0,0 1 0,1-1 0,-1 1 0,0 0 0,0-1 0,0 1 0,0 0-1,0 0 1,0-1 0,0 1 0,0 0 0,0 0 0,0 0 0,0 0 0,0 0 0,0 1 0,0-1-1,0 0 1,0 0 0,0 1 0,0-1 0,0 0 0,0 1 0,0-1 0,1 1 0,-1-1 0,0 1 0,0 0-1,0-1 1,1 1 0,-1 0 0,0 0 0,1-1 0,-2 2 0,1 0-64,0 0 0,0 0 0,0 0 0,0 0 0,0 0 0,0 0 0,1 0 1,-1 0-1,1 0 0,-1 0 0,1 0 0,0 0 0,0 0 0,0 0 0,0 1 0,0-1 0,0 0 0,1 2 0,12 29-2838,0-11-3604,19 27 0,-15-24 1528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2:05:23.6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31 100 9984,'-4'0'9374,"-12"1"-5922,16 5-3391,0 0 1,0 0-1,1-1 0,0 1 0,0 0 1,0 0-1,4 8 0,-4-12-31,0 0 0,0 0 0,0-1-1,0 1 1,0 0 0,1-1 0,-1 0 0,0 1 0,1-1 0,-1 0-1,1 1 1,0-1 0,-1 0 0,1 0 0,0 0 0,-1-1-1,1 1 1,0 0 0,0-1 0,0 1 0,0-1 0,0 1 0,0-1-1,0 0 1,0 0 0,2 0 0,-2 0 54,-1 0 0,0-1 1,1 1-1,-1 0 0,0-1 0,1 1 0,-1-1 0,0 1 1,1-1-1,-1 0 0,0 1 0,0-1 0,0 0 1,1 0-1,-1 0 0,0 0 0,0 0 0,0 0 1,-1 0-1,1 0 0,0 0 0,0-1 0,-1 1 1,1 0-1,0-1 0,-1 1 0,0 0 0,1-1 1,-1 1-1,0 0 0,1-1 0,-1-1 0,1-3 99,-1 0 1,1-1-1,-1 1 0,0 0 0,-2-10 0,0 6 16,-1 0-1,0 0 1,0 0 0,-1 0-1,0 1 1,-1-1 0,-9-12-1,14 21-181,-1 0-1,1 0 0,-1 1 1,1-1-1,0 0 0,-1 1 1,1-1-1,-1 0 0,0 1 1,1-1-1,-1 1 0,1-1 0,-1 1 1,0-1-1,0 1 0,1-1 1,-1 1-1,0 0 0,0-1 1,1 1-1,-1 0 0,0 0 1,0-1-1,0 1 0,1 0 0,-1 0 1,0 0-1,-2 0 0,2 1-4,0 0 0,0-1 0,-1 1 0,1 0 0,0 0 0,0 0 1,0 0-1,0 0 0,0 0 0,0 0 0,0 0 0,0 0 0,0 0 0,1 1 0,-1-1 0,0 2 0,-3 4-19,1 1 1,0 0-1,1 0 1,-3 12 0,4-16-85,1 0-1,-1 0 1,1 0 0,0 0 0,0 0 0,0 0 0,1 0 0,-1 0 0,1 0 0,0-1 0,2 6-1,-3-8 17,1 0-1,-1 0 0,1 0 0,-1 0 0,1 0 0,0-1 0,-1 1 0,1 0 0,0 0 0,0 0 0,0-1 0,-1 1 0,2 0 0,-1 0-297,0-1 0,0 0 0,0 0-1,0 1 1,0-1 0,0 0 0,0 0-1,0 0 1,0 0 0,0 0 0,0 0-1,0 0 1,0 0 0,0-1 0,0 1-1,0 0 1,0 0 0,1-1 0,2-1-1297,-1 0 1,0 0 0,0-1 0,0 1-1,0 0 1,0-1 0,3-3 0,8-11-3227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2:05:24.4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154 28 9344,'-4'-16'3061,"4"16"-2959,0-1 1,0 1-1,0-1 0,-1 1 1,1-1-1,0 1 0,-1-1 1,1 1-1,-1-1 0,1 1 1,0-1-1,-1 1 0,1 0 1,-1-1-1,1 1 0,-1 0 1,1-1-1,-1 1 0,1 0 1,-1 0-1,0 0 0,1-1 1,-1 1-1,-1 0 242,0-1-18,1 1 0,-1-1 0,0 1 0,0 0 0,0-1 0,0 1 0,0 0 0,0 0-1,0 0 1,0 0 0,0 1 0,0-1 0,0 0 0,0 1 0,1 0 0,-1-1 0,0 1 0,-2 1 0,1 0-187,-1 0 0,1 0 1,0 0-1,0 1 0,0-1 0,-5 6 1,5-5-89,0 1 0,1-1 0,0 1 0,-1-1 0,1 1 0,0 0 0,1 0 0,-1 0 0,1 0 0,-1 0 0,1 0 0,0 5 1,-3 8 105,-4 15 257,-8 64 1,14-85-353,-10 178 699,11-150-637,-4 253 607,22 19-251,-7-224-403,33 130 0,-26-153-46,3-1 0,2 0-1,59 114 1,-58-136-399,1-1 0,1-2 0,46 53 0,-66-86 79,-1 0 1,1 0-1,0 0 1,0 0 0,0-1-1,0 0 1,1 0-1,0 0 1,0-1-1,10 5 1,-14-7 27,0 0 1,0-1 0,0 1-1,0 0 1,0 0 0,0-1-1,0 0 1,0 1-1,1-1 1,-1 0 0,0 0-1,0 0 1,0 0 0,0 0-1,1-1 1,-1 1 0,0-1-1,0 1 1,0-1 0,0 0-1,2-1 1,14-6-4657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2:05:24.7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 58 11136,'-11'5'5799,"11"-5"-5734,16 0 5476,-4 0-5683,16-2 691,53-9-1,-13 0-1378,-19 6-764,111-17-10193,-111 11 7942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2:05:25.2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169 27 10496,'0'-1'275,"0"-1"0,-1 1 0,1 0 1,0 0-1,0 0 0,-1 0 0,1-1 1,-1 1-1,1 0 0,-1 0 0,0 0 1,1 0-1,-1 0 0,0 0 0,1 1 1,-1-1-1,0 0 0,0 0 0,0 0 1,0 1-1,0-1 0,0 0 0,0 1 1,0-1-1,0 1 0,0-1 0,0 1 1,-1 0-1,1-1 0,0 1 0,0 0 1,0 0-1,-1 0 0,1 0 0,-1 0 1,-1 0-190,0 0 1,0 0 0,0 0-1,0 0 1,0 1-1,0 0 1,0-1 0,1 1-1,-1 0 1,0 0 0,0 0-1,1 1 1,-1-1-1,1 1 1,-1 0 0,1-1-1,0 1 1,-1 0-1,1 0 1,0 0 0,0 1-1,1-1 1,-1 0 0,0 1-1,1-1 1,-1 1-1,1 0 1,-2 5 0,-14 38-85,-15 66 1,26-84 59,0 0 0,2 0 0,1 0-1,2 51 1,3-44-35,2 0-1,9 45 1,-8-58-14,1-1 0,1 0-1,1 0 1,20 39 0,-24-55 18,-1 1 0,1-1 0,0 0 0,0 0 0,0 0 0,6 4 0,-7-7 11,-1 0 0,1 0 1,1 0-1,-1 0 1,0-1-1,0 1 1,1-1-1,-1 0 1,1 0-1,-1 0 0,1 0 1,5 0-1,5-2 126,-1 0-1,0-1 0,0-1 1,0 0-1,0-1 0,-1 0 1,21-9-1,-22 7-47,-1 0 0,1 0 0,-1-1 0,-1 0 0,16-15 0,-24 21-109,7-6 49,-1-1 1,0 0 0,0 0-1,-1-1 1,0 0 0,-1 0-1,0 0 1,8-19 0,-8 12 23,0 0-1,-1 0 1,-1-1 0,3-28 0,-6 31-70,0 0 0,-1-1 0,-1 1 0,0 0 0,0 0 0,-2 0 0,0 0 0,0 1 0,-1-1 0,-1 1 0,0 0 0,-1 1 0,-1-1 0,-10-12 0,3 5-398,-1 2 1,-1 0-1,0 1 1,-1 1-1,-1 0 0,-1 2 1,-33-20-1,46 30-18,-7-4-2939,14 8 3289,0-1 1,0 1-1,0 0 1,0 0 0,0 0-1,0 0 1,0 0 0,0 0-1,0 0 1,0 0-1,0 0 1,0 0 0,0-1-1,0 1 1,0 0 0,0 0-1,0 0 1,0 0 0,0 0-1,0 0 1,0 0-1,0 0 1,0 0 0,0 0-1,0 0 1,0-1 0,0 1-1,0 0 1,0 0 0,0 0-1,0 0 1,0 0-1,0 0 1,1 0 0,-1 0-1,0 0 1,0 0 0,0 0-1,0 0 1,0 0-1,0 0 1,0 0 0,0 0-1,0 0 1,0 0 0,0 0-1,1 0 1,-1 0 0,0 0-1,12-1-2867,7 1-68,3 0-922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17:44.6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65 11136,'-6'10'8876,"20"-7"-6623,24-5-2265,-38 2 185,8 0-113,210-27 296,-131 4-2284,-11 2-5754,-59 17 3698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2:05:25.7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178 14 9088,'-1'-2'363,"0"1"0,0 0 1,0 0-1,-1 0 0,1 0 0,0 0 1,0 1-1,0-1 0,-1 0 1,1 1-1,0-1 0,-1 0 0,1 1 1,0-1-1,-1 1 0,1 0 1,-1 0-1,1-1 0,-1 1 0,1 0 1,-1 0-1,1 0 0,-1 1 1,1-1-1,0 0 0,-1 0 0,-2 2 1,-2-1 33,1 1 0,-1 0 0,1 1 0,-1-1 0,-7 6 0,9-5-340,0 0-1,1 0 1,-1 0-1,1 1 1,0 0-1,0-1 1,0 1-1,-4 7 1,3-5-17,-1 2-19,1 0 1,0 0-1,0 0 0,1 1 0,0-1 0,0 1 0,-2 13 1,2-8-5,-4 15 68,1 1 1,1-1-1,-1 61 0,6-68-36,1 1 0,6 32 1,-5-45-14,1 1 0,0-1 0,1 1 1,0-1-1,0 0 0,1-1 0,9 16 1,-8-17 99,1 0 1,0 0 0,0-1 0,0 1 0,1-2-1,0 1 1,1-1 0,12 7 0,-16-10-24,-1-1 1,1 1 0,1-1 0,-1-1-1,0 1 1,0-1 0,1 0-1,-1 0 1,0 0 0,1-1 0,-1 1-1,1-2 1,-1 1 0,1 0 0,-1-1-1,1 0 1,-1-1 0,7-1 0,-4 0-32,-1 0 0,0-1 1,1 0-1,-1 0 0,0 0 1,-1-1-1,1 0 0,8-8 1,-5-1-25,-1-1 0,0 0 0,-1 0 0,0 0 0,-1-1 0,-1 0 0,9-33 0,-13 38-36,1 1 1,-2-1 0,1 0-1,-1 1 1,-1-1 0,0 0-1,-1 1 1,0-1 0,0 0-1,-1 1 1,-6-20 0,3 18-107,0 1-1,-1 0 1,-1 0 0,1 0-1,-2 1 1,1 0 0,-2 0 0,1 1-1,-20-16 1,11 12-403,-1 1 0,0 0-1,-1 1 1,-25-9 0,-9-3-4352,33 15 1677,12 4-1872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2:05:26.1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6 9984,'-7'-5'13042,"16"21"-12575,-3-5-190,12 29 299,-11-19-441,-2 1 0,4 27 0,29 304-274,-35-275-3937,-2 0-4130,-1-69 3812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2:05:27.6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 1 8704,'-30'19'14122,"41"-19"-11690,100 11-112,159-5-1832,-164-8-3904,-70 2-4360,-27 0 2646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2:05:28.1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0 128 11520,'4'-46'6714,"1"24"-2437,-4 20-4152,-1 0 1,1 0 0,0 1 0,1-1 0,-1 0 0,0 1-1,0-1 1,1 0 0,-1 1 0,1 0 0,3-3 0,2-1 36,0 1 1,0 0-1,0 0 1,1 0-1,-1 1 1,1 0-1,0 1 0,0 0 1,0 0-1,11-1 1,-9 2-32,1 0-1,-1 1 1,1 0-1,-1 1 1,1 0-1,0 1 1,15 4 0,-19-4-61,0 1 1,0 1 0,-1-1 0,1 1 0,-1 0 0,0 1 0,0-1 0,-1 1 0,1 0 0,-1 1 0,0-1 0,0 1 0,-1 0-1,1 0 1,3 9 0,4 9 102,-1 0-1,-1 0 0,7 30 0,-10-27-90,-2 0-1,-1 1 0,0 0 0,-2 35 0,-3-16-36,-12 78 1,10-105-31,-5 33 19,-5 37 80,11-73-133,1 0-1,1 0 0,2 20 1,0-30 25,-1 0 1,1-1-1,0 1 0,0-1 1,0 0-1,1 0 0,0 0 1,1 0-1,-1 0 1,1-1-1,0 0 0,0 1 1,1-1-1,-1-1 1,1 1-1,0-1 0,1 0 1,-1 0-1,1 0 0,0-1 1,-1 0-1,11 4 1,-2-1-421,-1-1 0,1-1 0,26 5 0,-18-6-2426,37 0 0,-53-3 1815,0-1 0,0 1 0,0-1 0,-1 0 0,8-3 1,5-1-3888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2:05:28.5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 12160,'1'0'232,"0"-1"0,0 0 0,0 1 0,-1-1 0,1 1 0,0-1 0,0 1 0,0-1 0,0 1 0,0 0 0,0 0 0,0-1 0,0 1 0,0 0 0,0 0 0,0 0 0,0 0 0,0 0 0,0 0 0,0 0 0,0 1 0,0-1 0,0 0 0,0 1 0,0-1 0,0 0 0,0 1 0,0-1 0,0 1 0,0-1 0,0 1 0,-1 0 0,1-1 0,0 1 0,0 0 0,0 1 0,4 3 229,-1 1 0,1 0 0,-1 0 1,4 9-1,57 128 1249,-36-72-1415,22 55 88,-5 2 0,-6 1 0,-5 2 0,18 144 0,-28-44 123,-22-177-596,-2 1-1,-8 68 1,-7-43-2191,-27 90 0,15-71-3627,23-77 2645,6-8-1057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2:05:29.3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52 27 8064,'0'-2'558,"-1"0"0,1-1 0,0 1 0,-1 0 0,0 0 0,1-1 0,-3-2 0,1 0 1415,2 5-1799,-1 0-1,1 0 1,0 0 0,0 0-1,0 0 1,-1 0 0,1 0 0,0 0-1,0-1 1,-1 1 0,1 0-1,0 0 1,0 0 0,-1 0-1,1 0 1,0 0 0,0 0 0,-1 0-1,1 1 1,-1-1 0,-10 4 2967,9 0-2999,0 0 0,-1 1 1,2-1-1,-1 0 0,0 1 0,1-1 1,0 1-1,0 0 0,0-1 0,1 1 0,-1 7 1,-5 73 274,3-1-1,4 1 1,4 0 0,3-1 0,24 104 0,-29-175-376,1-1 1,1 1-1,-1-1 0,2 0 1,0 0-1,0-1 0,1 0 1,1 0-1,0 0 0,0-1 1,16 15-1,-14-17 22,0 1 1,1-1 0,0 0-1,0-1 1,1-1-1,0 0 1,0 0-1,0-1 1,1-1-1,0 0 1,23 4 0,-27-7 1,-1-1-1,1 0 1,-1 0 0,0-1 0,1 0 0,-1-1 0,0 0 0,0 0 0,0 0 0,0-1 0,0-1 0,0 1 0,-1-1 0,1 0 0,-1-1 0,0 0 0,6-6 0,4-4 52,0-1 0,-1 0 0,-1-1 0,0-1 0,11-20 0,-19 28-76,-2 0-1,1 0 1,-1-1-1,-1 0 1,0 0-1,0 0 1,3-21-1,-4 12-21,-2 1 0,0 0 0,-4-38 0,-3 3-46,-3-1-1,-16-53 0,-20-34-3168,40 130 2248,-3-8-1407,6 6-2332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2:05:29.7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188 0 11008,'-5'2'811,"1"0"1,-1 0-1,1 1 1,0-1-1,0 1 1,0 0-1,0 0 1,0 0-1,1 0 1,-1 1-1,-4 5 1,0 1-172,1 0 0,0 1 0,-9 18 0,2 6-208,2 1 1,1 0-1,-10 58 1,16-69-286,-9 57 287,4 0 0,0 149 0,37 163-66,-14-292-715,5 0 0,47 152 1,-58-232-35,2 0 0,0 0 0,1 0 0,16 23 0,-20-35-260,2-1 0,-1 1 0,1-1 0,0-1 0,1 1 0,0-1 0,1-1 0,-1 0 0,22 12 0,4-3-4473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2:05:30.1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65 10880,'-4'4'1274,"3"-3"-1017,0-1 0,0 1-1,1 0 1,-1 0 0,0-1 0,1 1-1,-1 0 1,1 0 0,-1 0-1,1 0 1,-1 0 0,1 0-1,-1 0 1,1 2 1285,3-3-703,0-1 0,0 1 0,1-1 0,-1 0-1,5-2 1,10-2-224,13 1-475,0 2 0,0 1-1,37 3 1,-29 0-935,58-4 0,-85 1 6,0-1 0,1 0 0,-1-1 0,0-1-1,-1 0 1,1 0 0,-1-1 0,20-12 0,6-8-3712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2:05:30.6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42 9472,'3'-2'1073,"-1"-1"1,0 1 0,0 0 0,0-1-1,0 0 1,3-4 0,-5 6-911,2-1 391,1 0-1,-1 0 0,1 0 0,-1 0 0,1 1 0,0-1 0,0 1 0,0 0 0,3-2 0,-3 3-456,0 0 0,0-1 0,0 2 0,0-1-1,0 0 1,0 1 0,0-1 0,0 1 0,0 0 0,0 0 0,-1 0 0,1 0-1,0 0 1,3 3 0,6 4 285,20 17 1,-15-11-100,-2-2-167,0 1 0,0 0 0,-1 1 0,-1 1 0,0 0-1,-1 1 1,-1 0 0,-1 1 0,0 0 0,8 20 0,-7-9 17,-2 0 0,0 1 0,-2-1-1,-2 1 1,0 1 0,-2-1 0,-1 1 0,-1-1 0,-2 1 0,-1-1 0,-7 37-1,5-47-79,-1 11-12,-3 35 0,7-56-46,1-1 0,0 1 1,1-1-1,0 1 0,0 0 0,1-1 0,0 0 0,5 15 0,-5-19-13,1 0 1,-1 1-1,0-1 0,1-1 0,0 1 0,0 0 1,0-1-1,1 0 0,-1 1 0,1-1 1,5 4-1,-2-4-26,-1 1 0,1-1 0,0 0 0,0-1 1,0 1-1,13 1 0,-5-1-339,1-2 0,-1 0 0,1-1 1,0 0-1,0-1 0,18-4 0,-23 2-630,0 0 0,0-1 0,-1 0 0,1-1-1,14-9 1,-10 6-1148,7-4-2734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2:05:31.1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10880,'4'7'1175,"-1"-1"0,0 1 1,-1 0-1,0 0 0,3 13 1,3 40 295,-5-27-843,6 38-527,-5 1-1,-2-1 0,-3 1 0,-13 81 1,9-119-1371,2-21-419,1-1 1,0 18-1,2-15-668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17:45.0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 9216,'0'-1'5498,"-2"6"-2538,0 11-1243,3 29-1192,1 0 0,3 0 0,2 0 0,21 77-1,-27-119-516,0-1 1,0 1-1,0-1 0,0 1 0,0-1 0,0 0 0,1 0 0,-1 1 1,1-1-1,0 0 0,-1 0 0,1 0 0,0-1 0,0 1 0,0 0 1,1-1-1,-1 1 0,0-1 0,1 0 0,-1 0 0,0 0 0,1 0 1,0 0-1,-1 0 0,1-1 0,-1 1 0,1-1 0,0 0 0,-1 0 1,1 0-1,0 0 0,-1 0 0,1 0 0,0-1 0,-1 1 0,1-1 1,2-1-1,31-9-480,17-5-5675,-40 13 3721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2:05:31.7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150 3 9984,'6'-3'3712,"-11"5"-409,-13 7-1135,10-2-1954,-1 1-1,1 0 0,1 0 0,-1 1 0,2 0 1,-1 0-1,1 0 0,0 1 0,1 0 0,0 0 0,1 0 1,-4 14-1,-3 15-42,-12 78 0,21-106-85,-2 20 38,1-1-1,0 48 0,4-67-107,0 1 0,0-1 0,1 0-1,0 0 1,1 0 0,0 0 0,1 0 0,0 0 0,11 18-1,-9-21 9,0-1 0,0 0 0,0 0 0,1 0 1,0-1-1,1 0 0,-1-1 0,1 0 0,0 0 0,1 0 0,-1-1 0,1 0 0,14 4 0,-12-5 1,0 0 0,0-1-1,0 0 1,0-1 0,1 0 0,-1 0 0,0-1 0,0-1-1,1 0 1,-1 0 0,11-4 0,-16 3-5,0 0 0,0 0 0,0-1 0,-1 0 0,1 0 0,-1 0 0,0 0 0,0-1 0,0 0 0,0 0 0,7-9 0,-6 6-4,-2 0 0,1 0 0,-1 0 0,0-1 0,-1 1 0,1-1 0,-1 0 0,1-8 1,0-4 30,-1 0 0,0-1 0,-2 1 0,-1 0 0,0-1 0,-5-30 1,3 41-68,0 0 0,0 0 1,-1 0-1,0 0 1,-1 0-1,0 0 1,-1 1-1,0 0 0,-6-9 1,2 6-115,0 1 1,0 1-1,-1 0 1,0 0-1,-23-16 1,4 8-1107,-1 1 1,-1 1-1,0 2 1,-54-17-1,76 28-299,0 1-1,-18-4 1,16 5-2221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2:05:32.2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86 2 8960,'-9'-1'8864,"8"1"-8662,-10 15 1568,-7 21-1748,6 1 434,2 0-1,2 1 1,1 0-1,2 1 1,1-1 0,3 67-1,2-85-403,0 0-1,1-1 0,1 1 1,1-1-1,0 0 0,2 0 1,12 30-1,-15-44-45,0 0 1,0-1-1,0 1 1,1-1-1,-1 1 1,1-1-1,0 0 1,1-1-1,-1 1 0,1-1 1,-1 0-1,1 0 1,0 0-1,0-1 1,0 1-1,1-1 1,-1-1-1,0 1 1,1-1-1,0 0 0,5 1 1,-5-1 2,0-1-1,0 0 1,0 0 0,0-1 0,-1 1-1,1-1 1,0 0 0,0-1-1,-1 0 1,1 0 0,-1 0 0,1 0-1,-1-1 1,0 0 0,0 0 0,0 0-1,0-1 1,-1 1 0,1-1 0,4-5-1,2-5-11,0-1-1,-1 0 1,14-30-1,18-53 185,-34 77-182,-3 9-21,-1 0 0,0 0 0,-1 0 0,2-13 1,-4 20-22,-1 0 1,0 1 0,0-1 0,0 0 0,-1 0 0,0 0 0,0 0 0,0 0 0,0 1-1,-1-1 1,0 1 0,0-1 0,-3-5 0,-2-1-222,0 1 0,-1 1-1,0-1 1,-15-13 0,-42-30-1531,53 44 1418,-10-8-829,0 0 1,-2 2 0,0 0 0,-37-15-1,14 13-2756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2:05:32.6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12288,'31'13'5898,"8"12"-4478,-20-12 61,-5-3-1121,-1 2-1,0-1 0,0 2 1,-2 0-1,1 0 0,14 23 1,-3 2 115,27 58 1,-29-47-201,-1 2 0,20 87 0,8 108 677,-44-224-846,25 171 718,5 280-1,-33-421-1551,-7 76 0,3-109-420,-1 1 1,-9 28-1,8-35-423,0 0-1,-1 1 1,0-2-1,-11 16 1,7-14-1981,-17 17 0,-12 9-1600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17:45.3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7936,'0'0'4602,"0"6"-2858,1 13-1149,1 1-1,1-1 1,0 0-1,1 0 1,1 0-1,1-1 0,12 25 1,69 121 859,-54-108-1344,95 191-1438,-125-238 684,3 9-534,-6-17 998,0-1 0,0 1 0,1-1 0,-1 1-1,0-1 1,0 1 0,1-1 0,-1 1-1,0-1 1,1 1 0,-1-1 0,1 0 0,-1 1-1,0-1 1,1 1 0,-1-1 0,1 0-1,-1 1 1,1-1 0,-1 0 0,2 1 0,2-4-2727,0-5-634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17:46.0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7808,'0'0'2592,"0"1"-2375,0-1 1,0 1 0,0-1 0,0 0-1,0 1 1,0-1 0,1 0 0,-1 1-1,0-1 1,0 0 0,0 1-1,1-1 1,-1 0 0,0 1 0,0-1-1,1 0 1,-1 0 0,0 1 0,1-1-1,-1 0 1,0 0 0,1 1 0,10 3 680,0 0 0,13 4 0,-13-5-545,0 0 1,20 10-1,-19-5-123,0 0 0,0 1 0,0 0-1,-1 1 1,0 1 0,-1-1 0,13 19 0,54 89 1279,-75-115-1470,110 206 2191,-100-180-2056,0 1 0,-2 0 0,-2 0 0,0 1 0,4 45 0,-9-35-230,-1 0 0,-2-1 0,-2 1 0,-2 0 0,-16 73 0,18-106-85,-2 6-907,1 0 1,0 0 0,-1 25 0,5-29-1833,5-5-2341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17:49.9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0 7936,'-2'0'555,"1"0"0,-1 0 0,0 0 0,1 0 0,-1 1 0,0-1 0,1 0 0,-1 1 0,1-1 0,-1 1 0,0 0 0,1-1 0,-4 3 720,6 10 218,2-10-1284,-2-1-86,1-1 0,-1 1 0,0-1 0,1 0 0,-1 1 0,1-1 0,0 0 0,-1 0-1,1 0 1,0 0 0,0 0 0,0 0 0,-1-1 0,1 1 0,0 0 0,0-1 0,0 0-1,3 1 1,215-5 1173,-83 4-1989,-120-19-14683,-12 12 11766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0:17.0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20479,'58'91'1744,"4"5"-1408,56 140-226,-13 12-107,-52-119-132,39 67-1457,-68-151 326,2-2 1,41 52-1,-66-94 1204,4 6-453,0-1 1,0 1-1,1-1 1,-1 0-1,1-1 1,1 1-1,-1-1 1,1-1-1,12 7 1,-6-9-2985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17:50.4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 8960,'-5'4'8831,"6"3"-8627,0 0-1,0 1 1,1-1-1,4 11 1,0 4 53,26 125 716,4 16-778,-7-35-78,-28-115 10,0 0-1409,-1-13 1149,0 1 1,1-1-1,-1 0 0,0 0 0,1 1 1,-1-1-1,1 0 0,-1 0 1,0 0-1,1 1 0,-1-1 1,1 0-1,-1 0 0,1 0 0,-1 0 1,0 0-1,1 0 0,-1 0 1,1 0-1,-1 0 0,1 0 1,-1 0-1,0 0 0,1 0 0,-1-1 1,1 1-1,-1 0 0,1 0 1,-1 0-1,1-1 0,11-3-2789,1-3-950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17:51.0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0 9856,'0'0'6746,"0"8"-5258,-4 310 1285,4-310-2788,0 0-1,1 0 1,0 0-1,0 0 1,1 0-1,4 13 0,-5-19 19,0 0-1,-1 0 0,1 0 0,0 0 1,0-1-1,0 1 0,1 0 0,-1 0 1,0-1-1,1 1 0,-1-1 0,1 1 1,-1-1-1,1 0 0,0 0 0,0 0 0,-1 1 1,1-2-1,0 1 0,0 0 0,0 0 1,0-1-1,0 1 0,0-1 0,0 1 1,0-1-1,0 0 0,0 0 0,1 0 1,-1 0-1,2 0 0,1-1 4,1-1-1,-1 1 1,0-1-1,0 0 1,0 0 0,0 0-1,0-1 1,-1 0 0,8-5-1,3-5-58,18-19 1,-20 19-102,6-8-2635,23-30 0,-33 40 421,3 3-1413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17:51.4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3 7552,'0'0'166,"-1"0"-1,1-1 1,0 1 0,-1 0 0,1 0 0,-1-1-1,1 1 1,-1 0 0,1 0 0,-1 0 0,1 0-1,-1 0 1,1 0 0,-1 0 0,1 0 0,0 0-1,-1 0 1,1 0 0,-1 0 0,1 0 0,-1 0-1,1 0 1,-1 1 0,1-1 0,-1 0 0,1 0-1,0 0 1,-1 1 0,1-1 0,-1 0 0,1 1-1,0-1 1,-1 0 0,1 1 0,0-1 0,-1 0-1,1 1 1,0-1 0,0 1 0,-1-1 0,1 0-1,0 1 1,0-1 0,0 1 0,0-1 0,0 1-1,-1-1 1,1 1 0,0-1 0,0 1 0,1 3 118,-1 1 0,0-1 0,1 0 0,0 0 0,2 5-1,47 204 1346,-25-94-1247,-8-46-136,-1 3-182,33 90-1,-47-149-35,1 0-1581,-1-18 319,0 1 1,0-1-1,-1 0 0,1 0 0,0-1 0,-1 1 0,4-3 1,-2 1-1110,10-5-1550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17:51.9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111 1 6912,'-3'5'8757,"-7"22"-7285,5 0-164,-4 52 1,6-35-630,-4 11-318,-2-1 0,-2 0 1,-22 64-1,27-100-481,-6 27-1,9-18-2363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17:52.3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7 7808,'0'-1'164,"0"1"-1,-1 0 1,1-1 0,0 1 0,0-1-1,0 1 1,-1 0 0,1-1 0,0 1 0,0 0-1,-1-1 1,1 1 0,0 0 0,-1 0-1,1-1 1,-1 1 0,1 0 0,0 0 0,-1-1-1,0 1 1,-4 4 3330,4-1-3139,0-1 1,0 0-1,1 0 1,-1 0-1,1 0 1,-1 0 0,1 1-1,0 1 1,0 2-192,1-1 0,0 0 0,0 1 0,0-1 0,1 0 0,0 0 0,0 0 0,0 0 0,0 0 0,7 9 0,3 3 309,20 22 1,-25-31-361,23 25 196,2-1 0,1-2 1,45 33-1,3 1-74,-25-18-107,-4-6-1174,-51-39 739,0 0 0,0-1-1,0 1 1,1 0-1,-1-1 1,0 0 0,0 1-1,1-1 1,-1 0-1,0 0 1,1 1 0,-1-1-1,0 0 1,3-1-1,0 1-1038,8 0-3208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17:53.1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 7296,'-6'5'318,"-2"4"6414,8-8-6591,0-1-1,0 1 0,1-1 0,-1 1 0,0-1 1,0 0-1,0 1 0,1-1 0,-1 1 0,0-1 1,0 0-1,1 1 0,-1-1 0,0 0 0,1 1 1,-1-1-1,0 0 0,1 0 0,-1 1 0,1-1 1,-1 0-1,0 0 0,1 0 0,-1 0 1,1 1-1,-1-1 0,1 0 0,-1 0 0,1 0 1,-1 0-1,18 4 430,-1-1-1,1 0 1,0-1 0,-1-1 0,35-2-1,-13 0-185,67-7 83,-46 2-315,4 6-1912,-51-5-3818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17:53.7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5 7040,'-1'0'293,"0"-1"0,1 1 0,-1-1 0,0 1 0,1 0 0,-1-1 1,0 1-1,1 0 0,-1 0 0,0-1 0,1 1 0,-1 0 0,0 0 0,0 0 1,1 0-1,-1 0 0,0 0 0,0 0 0,1 0 0,-1 0 0,0 0 0,0 0 0,1 1 1,-1-1-1,0 0 0,0 0 0,1 1 0,-1-1 0,-1 1 0,-1 9 3011,3 5-3604,5 16 1297,1-1 0,12 40 1,27 57 312,-22-65-844,-15-40-334,27 67 466,-9-40-1163,-25-48 382,-1 0 0,0 0 1,1-1-1,-1 1 0,1 0 0,-1 0 1,1 0-1,0-1 0,-1 1 0,1 0 1,0-1-1,0 2 0,0-2-110,-1 0 0,1 0 1,-1 1-1,1-1 0,-1 0 0,0 0 0,1 0 0,-1 0 0,1 0 0,-1 0 0,1 0 1,-1 0-1,1 0 0,-1 0 0,1 0 0,-1 0 0,1-1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17:54.6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154 280 7936,'-9'-8'2966,"7"5"-2301,-1 0 0,0 1-1,0-1 1,0 1-1,0 0 1,0-1-1,-1 2 1,1-1 0,-1 0-1,-5-2 1,7 5-366,0 0 0,0 0 0,0 0 0,0 0 0,1 0 0,-1 0 0,0 1 1,1-1-1,-1 0 0,1 1 0,-2 2 0,-7 7-17,0 1-1,2 0 1,-1 1-1,2 0 1,-1 0 0,2 1-1,0 0 1,1 0-1,-8 29 1,13-41-289,0 1-1,0-1 1,-1 1 0,1 0-1,1-1 1,-1 1 0,0-1 0,1 1-1,-1 0 1,1-1 0,0 1-1,0-1 1,0 0 0,0 1 0,0-1-1,0 0 1,1 1 0,-1-1 0,1 0-1,-1 0 1,1 0 0,0 0-1,0-1 1,0 1 0,0 0 0,0-1-1,0 0 1,1 1 0,-1-1-1,0 0 1,1 0 0,-1 0 0,1 0-1,-1-1 1,1 1 0,-1-1-1,1 1 1,0-1 0,-1 0 0,5 0-1,45-7-10,73-4-49,-110 11 101,0 0 0,0 1 0,0 1-1,19 4 1,-29-4-13,0-1-1,1 1 0,-1 1 1,0-1-1,0 1 0,0 0 1,-1 0-1,1 0 0,-1 0 1,1 1-1,-1 0 0,0 0 1,-1 0-1,5 7 1,-1-1 176,-1 0 1,-1 0 0,0 1 0,-1-1 0,0 1-1,0 0 1,2 18 0,-3-11 106,-1 1 1,0-1-1,-3 37 0,0-44-271,-1 1 0,0-1 0,0 0 0,-1 0 0,0 0 0,-1 0 0,0 0 0,-1-1 0,-8 14-1,9-18-36,0-1-1,1 0 0,-2 0 1,1 0-1,-1-1 0,1 1 1,-1-1-1,0 0 0,-1-1 1,1 1-1,-1-1 0,1 0 1,-1 0-1,0-1 0,0 1 1,0-2-1,-1 1 0,-6 1 0,12-3-15,0 0 0,0 0-1,-1 1 1,1-1-1,0 0 1,0 0 0,0 0-1,0-1 1,-1 1-1,1 0 1,0 0-1,0-1 1,0 1 0,0 0-1,0-1 1,0 1-1,0-1 1,0 0 0,0 1-1,0-1 1,0 0-1,0 1 1,0-1-1,0 0 1,1 0 0,-1 0-1,0 0 1,0 0-1,1 0 1,-1 0 0,1 0-1,-1 0 1,1 0-1,-1 0 1,1 0-1,0 0 1,0 0 0,-1-1-1,1-1 1,0-4-28,-1-1 1,2 0-1,-1 1 0,3-15 1,-2 18 46,75-573-95,-73 545 119,-1-1 0,-2 1 1,-1 0-1,-7-47 1,7 74 17,0 1 0,0-1 0,-1 1 0,1-1 1,-1 1-1,0 0 0,0 0 0,-1 0 0,1 0 0,-1 0 0,0 0 0,-5-5 1,6 8-43,1 0 1,-1-1-1,0 1 1,0 0 0,0 0-1,0 0 1,0 0-1,0 0 1,0 1-1,0-1 1,-1 0 0,1 1-1,0 0 1,0 0-1,0-1 1,-1 1 0,1 0-1,0 1 1,0-1-1,0 0 1,-1 1-1,1-1 1,0 1 0,0 0-1,0-1 1,0 1-1,0 0 1,-2 2 0,-4 2-109,0 0 0,1 0 0,-1 1 0,1 0 0,1 0 0,-1 1 0,1 0 0,0 0 0,-5 9 0,4-5-890,0 1 1,1 0-1,0 0 0,1 1 0,-5 21 0,6-12-2489,7-6-1626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17:56.4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 8704,'4'8'10037,"5"-4"-9573,-1 0-1,1-1 1,0-1 0,0 1-1,0-1 1,0-1 0,1 0 0,-1 0-1,17-1 1,3-3 176,51-10 1,-48 6-448,36-2 0,-38 7-115,-1 2 1,1 2 0,51 8-1,-60-9-23,-13-1-2549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17:56.9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0 7296,'-9'5'8488,"9"-4"-8214,0-1-1,-1 1-18,0 1-1,0-1 0,0 0 0,1 1 1,-1-1-1,0 1 0,1-1 0,-1 1 1,1-1-1,-1 1 0,1-1 0,-1 4 1,2 9 374,0-1 0,1 1 1,0 0-1,1 0 0,7 19 1,31 65 821,-25-64-1035,16 50-1,29 164 180,-24-88-704,-36-157 226,5 16-1840,0-16-38,2-10-78,-3 1 451,-1 0-1,0 0 0,0-1 0,3-8 1,-1 2-548,6-12-2224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0:17.4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5 161 10112,'0'0'362,"-1"1"1,1 0 0,-1-1-1,1 1 1,0-1 0,-1 1-1,1 0 1,0 0 0,-1-1-1,1 1 1,0 0 0,0-1-1,0 1 1,0 0 0,0 0-1,0 1 1,3 15 2098,15 15-1845,-14-25 13,10 16-446,0-1 0,2-1-1,0 0 1,1-2 0,1 1-1,1-2 1,28 22 0,-40-35-165,1 0 1,-1-1 0,1 0-1,0 0 1,0-1 0,0 0-1,0 0 1,10 2 0,-14-5 43,-1 1 1,1-1 0,-1 0-1,1 0 1,-1 0 0,1 0 0,-1-1-1,0 1 1,1-1 0,-1 0 0,1 0-1,-1 0 1,0 0 0,0-1-1,0 1 1,0-1 0,0 0 0,0 0-1,0 0 1,-1 0 0,1 0 0,4-6-1,-3 2 93,1 0-1,-1-1 0,-1 0 1,1 1-1,-1-1 0,0 0 1,-1-1-1,0 1 1,0 0-1,0-1 0,-1 1 1,0-1-1,-1 0 0,0 1 1,0-10-1,-1 6-118,-1-1 1,1 1-1,-2 0 0,0 0 0,0 0 0,-1 0 1,0 1-1,-1 0 0,-9-17 0,10 22-173,0 0 1,0 0-1,0 0 0,-9-7 0,-5 1-2180,16 10 1341,1 0 0,-1 1 0,0-1 0,0 1-1,0-1 1,0 1 0,-3-1 0,16 1-3701</inkml:trace>
  <inkml:trace contextRef="#ctx0" brushRef="#br0" timeOffset="1">618 237 10368,'10'-6'940,"-6"4"-620,0-1 1,-1 1 0,1-1 0,-1 1-1,1-1 1,-1 0 0,0-1 0,0 1 0,-1 0-1,1-1 1,3-6 0,-4 7-272,0 0 235,0 0 0,-1-1 0,1 0 0,0 1-1,-1-1 1,0 0 0,0 0 0,0 0-1,-1 0 1,1 0 0,-1 0 0,0-8-1,-2 4 4,0 0 0,-1-1 0,0 1 0,0 0 0,-1 0 0,0 0 0,-1 1 0,1-1 0,-2 1-1,1 0 1,-11-11 0,13 16-239,1 0-1,-1-1 0,1 1 0,-1 0 1,0 1-1,0-1 0,0 0 0,0 1 1,0-1-1,0 1 0,0 0 0,-1 0 1,1 0-1,0 1 0,-1-1 0,1 1 1,0 0-1,-1 0 0,1 0 1,-1 0-1,1 0 0,0 1 0,-1 0 1,1-1-1,0 1 0,0 0 0,0 1 1,0-1-1,0 1 0,0-1 0,0 1 1,-5 3-1,4-1-46,0 0 1,0 0-1,0 0 0,1 1 1,-1-1-1,1 1 0,0 0 1,1 0-1,-1 0 0,1 0 1,0 0-1,0 1 0,1-1 1,-1 1-1,1-1 0,0 7 1,0-5-2,0 1 0,1-1 1,0 0-1,0 1 0,1-1 1,0 1-1,0-1 0,1 0 1,0 1-1,0-1 0,6 11 1,-5-12-15,1-1 0,0 0-1,0 0 1,0 0 0,1-1 0,-1 1 0,1-1 0,0 0 0,1 0 0,-1-1 0,0 1 0,1-1 0,0 0 0,0-1 0,0 0 0,0 1 0,0-2 0,0 1 0,1-1 0,6 1 0,6-1-23,0 0 1,0-1 0,-1 0 0,1-2 0,30-6 0,-36 6-359,1-2 0,-1 0 1,17-8-1,-17 6-1030,-1-1-1,-1 0 1,17-12 0,-3-3-3220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17:57.5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5 8192,'0'0'131,"0"-1"1,0 1 0,0 0 0,0 0-1,0 0 1,0-1 0,0 1 0,-2-2 1975,2 2-1975,0 0 0,0 0-1,0-1 1,-1 1 0,1 0 0,0 0-1,0 0 1,0 0 0,0 0-1,-1 0 1,1 0 0,0 0 0,0 0-1,0 0 1,0 0 0,-1 0 0,1 0-1,0 0 1,0 0 0,0 0-1,-1 0 1,1 0 0,-1 12 6095,2 6-2367,1-3-4768,110 423 3955,-50-217-2750,0-32 49,-17-61-4772,-43-119 3260,0 0-3529,-6-27-9934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18:03.41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22 0 7296,'-1'0'534,"0"0"-1,0 0 1,0 0 0,0 0 0,1 1-1,-1-1 1,0 0 0,0 0 0,0 1-1,0-1 1,0 0 0,1 1 0,-1-1-1,0 1 1,0-1 0,1 1 0,-1-1 0,-1 2-1,2-2-313,-1 1-1,1 0 1,-1 0-1,1 0 1,-1-1-1,1 1 1,0 0-1,0 0 1,-1 0 0,1 0-1,0 0 1,0 0-1,0 0 1,0 0-1,0 1 1,0 0-144,0 0 1,1-1 0,-1 1-1,1 0 1,-1 0 0,1 0-1,0-1 1,-1 1 0,1 0 0,0-1-1,0 1 1,0-1 0,1 1-1,-1-1 1,0 1 0,0-1-1,3 2 1,2 0 11,-1 0 0,0-1 0,1 0-1,-1 0 1,1 0 0,-1-1 0,1 0 0,0 0 0,0 0 0,7 0-1,10-1 60,26-4-1,1-1 5,122-16 199,-155 19-337,0 0 1,26 2 0,-27 0 94,-16 0 84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18:04.18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39 8960,'2'1'10511,"10"1"-9460,106-4 770,182-26 1,-275 25-1640,2 1 1,30 2 0,-16 1-6438,-21-8-8075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18:05.48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 1 8832,'-1'0'296,"0"1"1,0-1-1,0 1 1,0 0 0,1 0-1,-1-1 1,0 1-1,1 0 1,-1 0 0,0 0-1,1 0 1,-1 0-1,1 0 1,0 0 0,-1 0-1,1 0 1,0 0-1,-1 0 1,1 2-1,0-3-172,1 1-1,-1 0 0,0 0 0,1 0 0,-1 0 0,1-1 0,-1 1 0,1 0 0,-1 0 0,1-1 0,0 1 0,-1 0 0,1-1 0,0 1 1,0-1-1,-1 1 0,1-1 0,0 1 0,0-1 0,0 1 0,0-1 0,1 1 0,8 2 506,0 0 0,0-1 0,0 0-1,0 0 1,1-1 0,14-1 0,-8 1 106,26 3 0,22 14-227,-44-12-413,41 8 1,-33-10-19,10 2 159,51 0 0,-86-6-1264,1 0 1,-1 1 0,0 0-1,7 1 1,-4 0-593,1-1-1004,1-1-1797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18:05.96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57 1 7552,'-4'5'10586,"-1"40"-7599,0 111-1428,1-78-1257,-28 248-122,31-315-179,0 13-220,1-6-3258,-4-30-2325,5 1 2895,2-3-655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18:06.38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 1 9216,'-5'2'7326,"5"-1"-7097,1 6 2684,9 10-2545,-8-13 539,97 165 2123,-83-144-2925,1-1-1,1 0 1,34 34 0,-13-22-149,49 36-1,-77-63-93,-9-6-31,1 0 1,-1-1-1,1 0 1,0 0-1,0 0 1,-1 0 0,2 0-1,-1 0 1,0-1-1,0 1 1,6 0-1,-4 0-1764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18:06.98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72 9728,'-1'-4'12768,"7"0"-13563,3-4 1052,1 0 1,-1 0-1,1 1 0,1 1 1,-1-1-1,16-5 1,-22 10-172,0 1 0,1 0 1,-1 0-1,0 0 0,1 0 1,-1 1-1,0-1 0,1 1 1,-1 0-1,1 1 0,-1-1 1,0 1-1,1 0 0,-1 0 1,0 0-1,0 1 0,0-1 1,0 1-1,0 0 0,0 0 1,5 4-1,-2 0 77,0 0-1,-1 0 1,0 0 0,0 1 0,-1 0 0,0 0-1,0 1 1,0-1 0,-1 1 0,0 0 0,-1 0 0,0 0-1,0 1 1,-1-1 0,0 1 0,0 0 0,-1-1-1,1 15 1,-2-7-99,0 0-1,5 22 1,-4-32-65,0-1-1,1 1 1,0-1-1,0 1 1,0-1-1,0 0 1,1 1-1,0-2 1,7 10-1,-9-13-1,1 1 1,-1-1-1,1 0 1,0 0-1,-1 0 0,1 0 1,0 0-1,0 0 0,0 0 1,-1 0-1,1-1 1,0 1-1,0-1 0,0 0 1,0 1-1,0-1 0,0 0 1,0 0-1,0 0 1,3-1-1,5 0 1,0-1 0,18-6 0,-14 3 68,-2 2-6,-7 1-659,1 1 1,0-1-1,-1 1 1,11-1-1,-13 2-696,0 0-1,1 1 1,-1-1-1,1 1 1,-1-1-1,0 1 1,0 0-1,1 0 1,-1 0-1,0 1 1,5 2-1,9 7-3237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18:07.72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 7 8832,'-2'6'1656,"0"-3"-538,1-1 0,-1 1-1,1 0 1,0 0 0,0 0 0,-1 5 0,2-7-954,0 1 0,0-1 0,0 1 0,1 0 0,-1-1 0,0 1 1,1 0-1,-1-1 0,1 1 0,-1-1 0,1 1 0,0-1 0,0 0 0,0 1 0,2 2 0,-1-2-63,0 1 0,1-1 0,-1 0 0,1 0 0,0 0 0,0 0 0,-1 0-1,1-1 1,1 1 0,-1-1 0,0 0 0,0 0 0,6 1 0,0 0 160,0-1 1,0 0-1,1 0 1,9-2-1,-7 0 15,0 0 0,-1-1 0,1-1 0,22-8 0,43-23 432,-48 20-631,-22 11-84,0 0-1,1 1 1,-1 0-1,1 0 1,-1 1-1,9-1 1,26 1-4143,-22-4-1332,-9 2 2644,5-1-1471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18:08.24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 9 8832,'-13'-8'12378,"17"24"-10890,22 79-402,-18-60-1076,2 0 0,1-1-1,20 43 1,-29-73-4,0-1 0,0 1 0,0-1-1,0 0 1,1 0 0,-1 0 0,1 0 0,0 0-1,0 0 1,0-1 0,0 1 0,0-1 0,1 0-1,6 3 1,-7-4-8,1 0 1,-1 0-1,1 0 0,-1-1 1,1 0-1,0 1 1,-1-1-1,1-1 0,0 1 1,-1 0-1,1-1 0,-1 0 1,1 0-1,-1 0 0,1 0 1,3-2-1,3-3 28,1 1-1,-1-2 1,-1 1 0,1-1-1,-1-1 1,-1 1 0,9-10-1,18-25-2268,-5 0-3975,-21 30 1600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18:08.62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 6 9472,'0'0'216,"-1"-1"0,1 1 1,0 0-1,-1-1 0,1 1 1,0-1-1,-1 1 0,1 0 1,0-1-1,-1 1 0,1 0 0,-1 0 1,1-1-1,-1 1 0,1 0 1,-1 0-1,1 0 0,-1 0 1,1 0-1,-1 0 0,1-1 1,-2 1-1,2 1-22,0-1-1,-1 0 1,1 1 0,0-1 0,0 0-1,0 1 1,-1-1 0,1 0-1,0 1 1,0-1 0,0 0 0,0 1-1,0-1 1,-1 1 0,1-1 0,0 0-1,0 1 1,0-1 0,0 1 0,0-1-1,1 1 1,-1 3 227,0 1 1,1-1-1,0 0 0,2 7 0,12 37 314,-1 2 0,10 78-1,-9-37-612,40 155-160,-50-228-40,1 0-1,10 22 0,9 7-3519,-24-45 3067,-1-2 332,0 1 0,0-1 1,0 1-1,1-1 0,-1 1 0,0-1 0,0 1 0,1-1 0,-1 0 0,0 1 1,1-1-1,-1 0 0,0 1 0,1-1 0,-1 0 0,1 1 0,-1-1 1,0 0-1,1 0 0,-1 1 0,1-1 0,-1 0 0,1 0 0,-1 0 1,1 0-1,-1 0 0,1 1 0,-1-1 0,1 0 0,-1 0 0,1 0 0,0-1 1,10-2-3754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0:17.8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125 22 11136,'-1'-2'375,"-1"1"1,1-1 0,-1 0 0,1 1 0,-1 0-1,1-1 1,-1 1 0,0 0 0,0-1-1,0 1 1,0 0 0,0 1 0,0-1-1,0 0 1,0 0 0,0 1 0,0-1 0,0 1-1,-4 0 1,3 0-215,1 0 1,-1 1-1,0 0 0,1-1 0,-1 1 1,1 0-1,-1 0 0,1 1 1,-1-1-1,1 0 0,0 1 0,0 0 1,0-1-1,0 1 0,-4 4 0,1 0-122,1-1 0,0 1-1,0 0 1,0 1 0,1-1 0,0 1-1,0 0 1,0 0 0,1 0-1,0 0 1,1 0 0,-1 0 0,1 8-1,0-9-110,1 1-1,0 0 0,0 0 0,1 0 1,-1-1-1,2 1 0,-1 0 0,1-1 1,0 1-1,0-1 0,1 1 0,-1-1 1,2 0-1,3 6 0,-4-8 37,1 0 0,0 0 0,0 0 0,0-1 0,1 1 0,-1-1 0,1 0 0,0 0 0,0-1 0,7 3 0,8 3-20,27 5-1,-45-12 49,44 10-19,-24-7 288,-1 1-1,-1 0 0,1 2 1,-1 1-1,19 10 1,-37-17-154,0 0 1,0 0-1,-1 0 1,1 0 0,0 0-1,-1 1 1,0-1-1,1 1 1,-1-1-1,0 1 1,1-1 0,-1 1-1,0 0 1,0 0-1,-1-1 1,1 1-1,0 0 1,0 0 0,-1 0-1,1 4 1,-1-3-16,0 0 0,0 0 1,-1-1-1,1 1 0,-1 0 1,0 0-1,0 0 0,0 0 0,0-1 1,0 1-1,-1 0 0,-2 3 1,-4 4 21,0 0 0,0-1 0,-1 0 0,0 0 0,-16 11 1,-66 41-269,-3 2-5015,91-61 4557,1-1 1,0 1-1,0 0 0,1-1 0,-1 1 1,0 0-1,0 0 0,1 0 1,-3 5-1,6-2-3937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18:09.01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 1 9344,'-3'0'7335,"2"7"-4529,3 14-3073,-1-13 1139,6 320 2517,-9-204-6666,2-87-2995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18:09.37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 3 12288,'-2'-2'2018,"2"2"-1874,0 0 0,0 0 0,0 0 0,0 0 0,-1 0 0,1 0 1,0 0-1,0 0 0,0 0 0,-1 0 0,1 0 0,0 0 0,0 0 1,0 0-1,-1 0 0,1 0 0,0 0 0,0 0 0,0 0 0,-1 1 721,0-1-720,3 9 2795,8 11-1748,5 2-824,0-2 0,2 0 0,0 0 0,37 31 0,89 57-188,-127-97-205,77 48 68,-46-30-262,-28-17-1245,29 12 1,-3-6-4570,-27-15 2438,2-3-415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18:10.21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51 1 8320,'-28'9'4976,"26"-8"-4427,0-1 0,1 1 1,-1 0-1,0 0 0,1 0 1,-1 1-1,1-1 0,-1 0 1,1 1-1,0-1 0,-1 0 0,-1 4 1,3-5-491,0 1 1,0-1-1,0 1 0,0 0 1,0-1-1,0 1 1,0-1-1,0 1 0,0-1 1,0 1-1,0-1 1,0 1-1,1-1 0,-1 1 1,0-1-1,0 1 1,1-1-1,-1 1 0,0-1 1,1 1-1,-1-1 1,0 1-1,1-1 0,-1 0 1,0 1-1,1-1 1,-1 0-1,1 1 0,-1-1 1,1 0-1,-1 0 1,1 1-1,0-1 1,19 8 1317,-1-5-552,1 0 1,23-1-1,3 1-261,33 7-178,38 4-266,-69-8-1045,-15-1-2459,2-2-4711,-19-3 3487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18:10.76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18 33 8704,'-8'-13'3571,"7"11"-3064,-1 1-1,1-1 1,0 1 0,1-1 0,-1 0 0,0 1 0,0-1 0,1 0 0,-2-2-1,8 28 5477,17 27-5450,-9-19-185,-10-22-343,2 3-5,-1 0 0,1 0 1,8 11-1,-11-21 0,-1 0 0,0 0 0,1 0 0,-1 0 0,1-1 0,0 1 0,0-1 0,0 1 0,0-1 0,0 0 0,0 0 0,1-1 0,-1 1 0,1-1 0,6 2 0,2-1-23,-1 0 1,0-1 0,0-1 0,0 0 0,1-1 0,-1 0 0,0 0-1,0-1 1,0-1 0,0 0 0,18-8 0,-17 6-829,-1-1 0,0 0 0,12-9 0,-5 4-2877,-9 7 1601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18:11.18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8576,'4'45'10608,"5"1"-6181,20 50-4812,-7-22 1308,-10-31-766,95 290 54,-100-308-125,-6-21-322,0 0-1,0 1 0,1-1 1,-1 0-1,1 0 1,0 0-1,0 0 1,5 6-1,-7-10 143,0 1-1,0-1 1,0 0-1,0 0 1,1 0-1,-1 0 1,0 0-1,0 0 1,0 0-1,1 0 1,-1 0-1,0 0 1,0 0 0,0 0-1,1 0 1,-1 0-1,0 0 1,0 0-1,1 0 1,-1 0-1,0 0 1,0 0-1,0 0 1,1 0 0,-1 0-1,0 0 1,0 0-1,0 0 1,0 0-1,1-1 1,-1 1-1,0 0 1,0 0-1,0 0 1,0 0-1,1 0 1,-1-1 0,0 1-1,0 0 1,0 0-1,0-1 1,6-9-5288,3-7-687,3-5 1669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18:12.60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16 9728,'8'1'8431,"16"5"-5066,5 2-1850,-1-4-1245,0-1 0,0-1-1,0-1 1,1-2-1,-1 0 1,0-2 0,0-2-1,28-7 1,-26 6-379,0 1-1,0 1 1,34 0 0,-49 7-1788,-14-3 1660,-1 0 0,1 0 0,-1 1 1,1-1-1,-1 0 0,1 0 0,-1 0 0,1 1 0,-1-1 0,1 0 0,-1 1 1,1-1-1,-1 0 0,0 1 0,1-1 0,-1 0 0,0 1 0,1-1 0,-1 1 1,0-1-1,1 1 0,-1-1 0,0 1 0,1 0 0,-1 3-2584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18:12.97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27 33 8448,'-3'-5'976,"-1"0"88,1 0 0,-1 0 0,-7-8 2613,10 16-3459,1 1 0,0-1 0,-1 0 1,2 0-1,-1 0 0,0 0 0,1 0 1,-1 0-1,1 0 0,0 0 0,1 4 0,-1-6-122,6 20 527,2-1 0,1 0 0,19 30 0,8 15 389,-10-6-702,18 65-1,-24-62-669,31 62 0,-50-119 10,1-1 1,-1 0 0,1 0-1,4 6 1,-6-10 203,-1 1 0,0 0 0,1-1 0,-1 1 0,1-1 0,0 1 0,-1-1 0,1 1 0,-1-1 0,1 0 0,0 1 0,-1-1 0,1 0 0,0 1 0,-1-1 0,1 0 0,0 0 0,0 0 0,-1 0 0,1 1 0,0-1 1,-1 0-1,1 0 0,0-1 0,0 1 0,-1 0 0,1 0 0,0 0 0,0 0 0,-1 0 0,1-1 0,0 1 0,-1 0 0,1-1 0,0 1 0,-1 0 0,1-1 0,0 0 0,8-10-4136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18:13.38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9216,'3'17'8265,"3"7"-5370,-2-9-2185,4 24 1,-7-18-283,2 0 1,0 0 0,2-1 0,10 33 0,-14-50-443,1 0 1,0 1-1,0-1 1,0 0 0,0 0-1,0 0 1,0 0 0,1-1-1,-1 1 1,1 0-1,0-1 1,0 0 0,0 0-1,0 0 1,6 3 0,-4-3 16,0 0 0,1-1 0,-1 0-1,0 0 1,1 0 0,-1 0 0,1-1 0,-1 0 0,9-1 0,5-2-365,-1-1 0,0-1 0,-1 0 0,1-1-1,20-11 1,56-25-7003,-72 31 3163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18:13.75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48 11 8704,'-1'-1'345,"0"0"0,0 0 0,0 0 0,0 0 0,0 1 0,0-1 0,0 0 0,0 1 0,0-1 0,-1 1 1,1-1-1,0 1 0,0-1 0,-1 1 0,1 0 0,0 0 0,0-1 0,-1 1 0,1 0 0,0 0 0,-1 0 0,-1 1 0,2-1-195,-1 1-1,1 0 0,0-1 0,0 1 0,0-1 0,0 1 0,0 0 0,1 0 0,-1 0 0,0 0 0,0 0 1,0 0-1,1 0 0,-1 0 0,0 0 0,1 0 0,-1 0 0,1 0 0,0 0 0,-1 0 0,1 0 0,0 1 0,-1-1 1,1 0-1,0 2 0,0 7 58,-1 0 0,2-1 0,-1 1 0,2 0 0,-1 0 0,5 15 0,24 58 702,-26-73-819,-1-2-47,70 200 506,-68-186-555,71 228-228,-74-247 124,11 26-937,-13-28 888,1 0 1,-1 0-1,1 0 1,0 0-1,-1 0 1,1 0-1,0 0 1,0 0-1,-1 0 1,1 0-1,0-1 1,0 1-1,0 0 1,0 0-1,0-1 1,1 1-1,-1-1 1,0 1-1,0-1 1,2 1-1,-2-1-10,-1 0-1,1 0 1,-1-1 0,1 1-1,0 0 1,-1 0-1,1 0 1,0-1-1,-1 1 1,1 0-1,-1-1 1,1 1-1,-1 0 1,1-1-1,-1 1 1,1-1-1,-1 1 1,1-1-1,-1 1 1,0-1-1,1 1 1,-1-1-1,0 0 1,1 1 0,-1-1-1,0-1 1,7-11-4039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18:14.12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10496,'0'0'3429,"0"11"896,0 216 1657,0 0-10695,2-212 2908,1-8-3,-3-7 1729,0 0 0,0 0 1,0 0-1,0 0 0,0 0 0,0 0 0,1 0 0,-1 0 1,0 0-1,0 0 0,0 0 0,0 0 0,0 0 1,0 0-1,1 0 0,-1 0 0,0 0 0,0 0 1,0 0-1,0 0 0,0 0 0,0 0 0,1-1 0,-1 1 1,0 0-1,0 0 0,0 0 0,0 0 0,0 0 1,0 0-1,0 0 0,0 0 0,0 0 0,0-1 0,1 1 1,-1 0-1,0 0 0,0 0 0,0 0 0,0 0 1,0 0-1,0-1 0,4-9-3830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0:18.2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149 43 8448,'-16'-26'2816,"16"25"-2673,-1-1 0,0 1 0,0 0 0,0 0 0,0 0 0,0 0 0,0 0 0,0 0 0,0 0 0,0 1 0,0-1 0,0 0 0,0 0 0,-1 1 0,1-1 0,0 1 0,0-1 0,-1 1 0,1 0 0,-3-1 0,2 1 42,0 0 0,0 1 0,0-1 1,0 1-1,1-1 0,-1 1 0,0-1 0,0 1 0,1 0 0,-1 0 0,0 0 0,1 0 0,-3 2 0,-1 1 136,0 1 1,0 1-1,0-1 1,0 1 0,1 0-1,-5 7 1,2 1-59,1 0 0,0 0 1,1 1-1,1 0 1,0 0-1,1 0 0,-3 28 1,5-14-20,0 0-1,2 0 1,6 37 0,-1-32-105,2 1-1,17 47 1,34 68 39,-41-107-142,15 39 37,31 71 68,-44-109-96,40 60 0,-27-56-44,3-2 0,2-1 1,47 43-1,141 106-1884,-221-191 1740,9 9-890,26 14 1,-35-23 546,-1 0 0,1-1 0,1 0 1,-1 0-1,0 0 0,0-1 0,1 0 0,-1 0 1,11 1-1,18-7-3903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18:14.52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 1 11776,'-4'0'9560,"6"7"-7376,8 9-1966,-1-5-42,0-1-1,0 0 1,1 0-1,11 7 1,48 32-109,-22-16-47,4 5-161,71 50-1365,-98-73-846,40 18-1,-60-31 1574,1 0 0,0-1-1,0 1 1,-1-1-1,1 0 1,10 1 0,10-2-3285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18:15.07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77 6400,'0'-53'3244,"0"30"2552,1 24-4852,35 128 4732,-16-51-4297,-10-42-1019,4 10-355,-2 1-1,7 59 1,0 23-3307,-13-92 332,-5-31 2489,1 3-3501,11-19-6696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18:15.46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50 9728,'0'0'3720,"6"4"-2998,7 1-72,1-1 0,-1-1 0,1 0 0,0-1 0,0 0 0,0-1-1,0-1 1,0 0 0,17-3 0,16-4-1019,64-18 0,-5 1-4021,-74 17 1835,0 0-1343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18:16.23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212 118 6784,'-9'-37'4122,"9"36"-3995,0 1 1,0-1-1,0 1 0,-1 0 0,1-1 0,0 1 0,0-1 0,0 1 1,-1 0-1,1-1 0,0 1 0,0 0 0,-1-1 0,1 1 0,0 0 1,-1-1-1,1 1 0,0 0 0,-1 0 0,1-1 0,-1 1 0,1 0 1,0 0-1,-1 0 0,1 0 0,-1 0 0,1-1 0,-1 1 0,1 0 1,0 0-1,-2 0 0,-15 0 1886,14 0-1722,-3 0 86,-1 0-1,0 1 0,1 0 1,-1 0-1,1 1 1,-1 0-1,1 0 0,0 0 1,0 1-1,-7 3 0,7-2-340,1 0 1,-1 0-1,1 0 0,0 1 0,0 0 1,0 0-1,1 0 0,-1 1 1,1-1-1,0 1 0,1 0 0,0 0 1,0 1-1,0-1 0,-2 10 0,-13 55-146,16-62 83,0 0-1,1 0 0,1 0 1,0 0-1,0 0 0,2 10 0,-2-17 25,1 0 0,-1 0 0,1-1 0,0 1-1,0-1 1,0 1 0,0-1 0,0 1 0,0-1-1,0 1 1,0-1 0,1 0 0,-1 0 0,0 0-1,1 0 1,-1 0 0,1 0 0,0 0 0,-1 0-1,1 0 1,2 0 0,5 2 7,1 0 0,17 2 0,-15-3-10,13 2 11,40 0 0,15 1 2,-70-3 23,0 0 0,0 0 0,-1 1 0,1 0 1,17 9-1,-17-7 374,-1 1 0,1-1 0,-1 1 0,-1 1 0,15 13 0,-21-18-285,0 0 0,0 1 0,0-1 0,-1 1 1,1 0-1,0-1 0,-1 1 0,0 0 0,0 0 0,0 0 0,0 0 0,0 0 1,-1 0-1,1 0 0,-1 0 0,0 0 0,1 0 0,-2 0 0,1 0 1,0 1-1,-1-1 0,1 0 0,-1 0 0,-2 5 0,0-1-87,-1 0-1,1 0 0,-2-1 1,1 0-1,-1 0 1,0 0-1,0 0 0,0-1 1,-1 0-1,0 0 1,-11 7-1,7-5-173,-1-1 0,0 0-1,0 0 1,-1-1 0,0-1 0,-18 5 0,30-9 122,0 0 1,-1 0-1,1 0 1,-1 0 0,1 0-1,0 1 1,-1-1-1,1 0 1,0 0 0,-1 0-1,1 0 1,0 0-1,-1 0 1,1 0 0,-1 0-1,1-1 1,0 1 0,-1 0-1,1 0 1,0 0-1,-1 0 1,1 0 0,0-1-1,-1 1 1,1 0-1,0 0 1,-1-1 0,1 1-1,0 0 1,0 0-1,-1-1 1,1 1 0,0 0-1,0-1 1,0 1 0,-1 0-1,1-1 1,0 1-1,0 0 1,0-1 0,0 1-1,0 0 1,0-1-1,0 1 1,0 0 0,0-1-1,0 1 1,0-1-1,0 1 1,0 0 0,0-1-1,0 1 1,0 0 0,0-1-1,0 1 1,0-1-1,0 1 1,1-1 0,10-23-183,-11 23 198,12-23 2,-2 1 1,-1-2-1,-1 1 0,0-1 0,3-29 1,11-133 34,-12 88-130,-5 60 139,-2 16-10,2-34 0,-5 55-1,0 1-1,0-1 1,0 1-1,0-1 1,-1 1 0,1 0-1,0-1 1,-1 1-1,1-1 1,-1 1-1,1 0 1,-1-1-1,0 1 1,1 0-1,-1-1 1,0 1 0,0 0-1,0 0 1,0 0-1,0 0 1,0 0-1,-2-1 1,1 1-31,0 0 0,0 0 0,-1 0-1,1 0 1,0 1 0,-1-1 0,1 1 0,-1-1 0,1 1 0,-1 0 0,1 0 0,-4 1 0,-1 0-287,-1 0 1,0 0 0,1 1-1,0 1 1,-1-1 0,1 1-1,-11 6 1,-12 13-2085,28-21 2082,1 1-1,0-1 1,-1 0 0,1 1-1,0-1 1,0 1-1,0 0 1,0-1 0,0 1-1,0 0 1,0 0-1,1-1 1,-1 1 0,1 0-1,-1 0 1,1 3-1,3 2-2840,5-2-1067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18:16.67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18 19 9600,'-1'-1'399,"1"0"0,-1-1 0,0 1 1,1 0-1,-1 0 0,0 0 0,0 0 1,0 0-1,0 0 0,0 0 0,0 0 0,-7-5 6032,10 9-5423,10 22-390,13 41 1,-8-18-422,20 48 171,71 163-1728,-106-256 731,-1 0 0,1 0-1,-1 0 1,1 0 0,0 0-1,0-1 1,0 1 0,1-1-1,-1 1 1,5 2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18:17.01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1 190 11776,'0'2'7051,"0"-2"-6981,0 0 0,0 0 0,0 1 0,0-1 0,1 0 1,-1 0-1,0 0 0,0 0 0,0 0 0,0 0 0,0 0 0,0 1 0,0-1 0,0 0 0,1 0 0,-1 0 0,0 0 0,0 0 0,0 0 0,0 0 0,0 0 0,1 0 0,-1 0 0,0 0 0,0 0 0,0 0 0,0 0 0,0 0 0,1 0 0,-1 0 0,0 0 1,0 0-1,0 0 0,0 0 0,1 0 0,84-36 3900,-22 7-3754,-4 7-113,-21 9-1179,-2-2 0,53-29 0,-42 17-5004,-34 20 1398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18:17.36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19 6784,'0'-18'11759,"1"27"-8847,2 1-2288,1 0 0,0 1-1,1-1 1,7 12 0,7 15 7,-3-2-212,6 15-42,33 55 0,51 56-46,-28-45-2465,-55-83-1190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18:22.82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18 347 5376,'-18'-7'9893,"28"18"-8528,-7-10-1166,1-1-1,-1 1 1,0 0-1,1 1 0,-1-1 1,0 1-1,0-1 1,4 4-1,19 7 91,-19-10-217,0 0 1,-1-1-1,1 0 1,0 0-1,0-1 0,0 0 1,0 0-1,0-1 1,-1 1-1,1-1 1,12-4-1,57-10 419,-66 12-373,-1 0 1,18-7 0,9-4 106,-23 10-145,1 1 0,0 0 0,0 0 0,23 1 0,31-4-169,-2 0 338,16-1-118,-2 0 42,9 7-125,-45-5 21,-25 6-45,34 5 0,25 10 307,-58-14-325,-15-2-6,-1 0 0,1 1 0,0-1 0,-1 1 0,7 3-1,2-1 1,-1 1 0,1-1 0,-1-1 0,1 0 0,13-1 0,-4-1-10,0 1-1,0 1 0,0 0 1,28 8-1,-42-8 38,1-1 0,0 0-1,0 0 1,0-1 0,10-1 0,7 1 564,-26-16 326,-1 4-755,0 0 0,-1 0 0,0 1 1,-1-1-1,-6-18 0,-28-54-20,30 73-129,1 0 0,-2 0-1,1 0 1,-2 1 0,1 0 0,-1 1 0,-1 0-1,0 1 1,-18-13 0,-4-6-32,12 9 118,20 18-104,-1-1 1,0 0-1,0 1 0,0-1 0,1 1 1,-1-1-1,0 1 0,0 0 1,0-1-1,0 1 0,0 0 1,0 0-1,0 0 0,0 0 1,0 0-1,0-1 0,0 2 1,0-1-1,0 0 0,0 0 1,-1 0-1,-2 1-9,-63-2 248,-76 3 150,115 2-324,-28 8 0,35-7-22,1 0 0,-2-2 0,-29 2 0,-37-6-49,-103 2-15,161 2 0,-49 10 0,7 0 110,47-11-75,-46-2-1,27-1-1822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18:25.52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1 385 6784,'0'7'9781,"0"1"-9655,1-1 0,0 0 1,0 0-1,1 1 0,0-1 1,0 0-1,1 0 0,4 8 1,5 8 271,16 21 0,-11-17-6,-10-17-220,1-1 1,-1 1-1,2-1 0,-1-1 0,1 1 1,0-1-1,1-1 0,0 0 0,21 11 1,-9-5 45,-14-9-142,1 1 0,-1-1 0,12 4 0,3-2 15,1 0-1,0-2 0,0 0 0,46 0 0,-51-4-17,-1-1 0,0-1 0,0-1 0,0 0 0,0-2 0,0 0 0,19-8 0,-8 2 86,0 3 0,0 0 0,47-6 0,-8 2 128,67-10-94,62-16 174,-164 25-333,-25 10-14,0-1-1,0 2 0,12-4 1,-8 3-16,-1 0 1,-1 0-1,20-10 1,18-6 19,140-37-24,-177 53 55,0 0 0,0 1-1,19-2 1,0 0 14,-27 4-82,0 0-1,0-1 0,-1 1 0,1-1 1,0 0-1,3-1 0,-4 0 66,1 1 0,0 1 0,0-1-1,0 0 1,0 1 0,5-1 0,-9-12 7,-4-3-58,0 1 1,-1-1 0,-10-16 0,-7-20-68,6 13 120,-29-51 0,-2 0-29,47 86-12,-1 2-17,1 0 0,0-1 0,1 1 0,-1 0 0,0-1 0,1 1 0,-1-1-1,1 1 1,0-1 0,0-4 0,0 7 47,-14-4 10,-18-2-135,25 4 120,1 1 0,-1 0 0,-8-1 0,5 2-31,-11 0-10,-1 0 1,0 1-1,1 2 1,-24 5-1,-63 19 441,36-9-345,-51 17 27,65-19 14,-1-2 0,-77 8 0,103-18-109,-79 8 140,19-4-234,-105-5 0,141-3 79,48 1-9,0-1-1,-15 5 1,16-3-5,-1-1 0,-13 1-1,0 3 16,22-5 10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18:44.146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0 119 5504,'14'0'5802,"-1"12"-3991,-10-7-1614,0 0-1,0 0 1,4 10 0,52 122 651,5 26-571,-38-76-32,-24-78-314,-2-8 74,0-1 1,0 1 0,0 0 0,0-1 0,1 1 0,-1 0 0,0-1 0,0 1 0,1 0-1,-1-1 1,0 1 0,1 0 0,-1-1 0,1 2 0,0-2-10,1 1 1,-1-1-1,0 1 1,0-1-1,0 1 1,1-1-1,-1 0 1,0 0-1,0 0 1,1 0 0,-1 0-1,2 0 1,-1 1 31,-1-1 1,0 1 0,1 0 0,-1-1 0,0 1-1,0 0 1,1 0 0,-1 0 0,0 0 0,0 0 0,1 2-1,13 9 5,-5-4-17,-2-2-160,-4-4 161,-4-1-14,1-1-1,-1 0 1,0 1 0,1-1 0,-1 0-1,0 1 1,1-1 0,-1 0 0,1 1-1,-1-1 1,0 0 0,1 0-1,-1 1 1,1-1 0,-1 0 0,1 0-1,-1 0 1,1 0 0,-1 0 0,1 0-1,-1 0 1,1 0 0,-1 0 0,1 0-1,-1 0 1,1 0 0,-1 0-1,1 0 1,23 0 214,-6 1 14,-1-2 0,1 1 0,33-7 0,-40 4-247,1 2-1,18-2 0,-16 3 18,22-5 0,-9 2-38,6-1 96,39-12 261,-53 11-251,-10 2-58,1 0 0,0 0-1,0 1 1,17-1-1,-16 3-8,0-2 0,18-3 0,-24 3-4,0 1 26,1 0 1,-1 0-1,11-1 1,-15 0 38,-1 2-62,0 0 0,0-1 0,0 1 0,0 0 0,0 0 0,0 0 0,0-1 0,0 1 0,0 0-1,0 0 1,0-1 0,0 1 0,0 0 0,0 0 0,0-1 0,0 1 0,0 0 0,1 0 0,-1 0-1,0-1 1,0 1 0,0 0 0,0 0 0,0 0 0,1 0 0,-1-1 0,0 1 0,0 0 0,0 0-1,1 0 1,-1 0 0,0 0 0,0 0 0,1 0 0,-1-1 0,1 1 35,0 0 1,0 0 0,-1 0-1,1 0 1,0 0 0,0 0-1,-1-1 1,1 1 0,0 0-1,0-1 1,-1 1 0,1-1-1,0 1 1,-1-1 0,1 1-1,0-1 1,-1 1 0,1-1-1,-1 1 1,1-1-1,-1 0 1,1 1 0,-1-1-1,1-1 1,0 0-4,3 1-28,-4 1-5,0 0-1,1-1 0,-1 1 0,1-1 0,-1 1 1,0 0-1,1-1 0,-1 1 0,0-1 0,0 1 1,1 0-1,-1-1 0,0 1 0,0-1 0,1 1 1,-1-1-1,0 1 0,0-1 0,0 1 0,0-1 0,0 1 1,0-1-1,0 1 0,0-1 0,0 1 0,0-1 1,0 1-1,0-1 0,-1 1 0,1-2 0,0 2 0,9-27 59,-9-12-35,-4-119 141,2-21-192,3 92 264,-1 87-247,0 0 11,0 0 0,-1 0-1,1-1 1,0 1-1,-1 0 1,1 0 0,0 0-1,0 0 1,-1 0-1,1-1 1,0 1 0,0 0-1,-1 0 1,1 0-1,0-1 1,0 1 0,0 0-1,-1 0 1,1-1-1,0 1 1,0 0 0,0 0-1,0-1 1,0 1-1,-1-1 1,1 1 3,0 0-1,0-1 1,0 1-1,0 0 1,-1-1-1,1 1 1,0 0 0,0-1-1,0 1 1,-1 0-1,1 0 1,0-1-1,0 1 1,-1 0-1,1 0 1,0-1 0,-1 1-1,1 0 1,0 0-1,-1 0 1,1 0-1,0 0 1,-1-1-1,1 1 1,-1 0 0,1 0-1,-15 0 332,10-1-269,0 1 0,0 0 0,0 0 0,-1 1 0,1-1 0,0 1-1,-8 3 1,6-2-74,0 0-1,0-1 0,-12 2 0,-4 0 71,-215 28 739,198-26-772,18-2-71,-24 0-1,-87-3 407,96 4-406,-14 3 27,44-5-81,9 3-150,12 4 116,14 2 86,34 18 0,-12-5 7,-44-22 32,0 0 0,0 0 0,0-1 0,1 0 0,-1 0 0,1 0 0,7-1-1,47-4-58,-35 2 62,115 1 180,-77 1-301,-49 0 130,0 0-1,0 2 0,0-1 1,27 7-1,-21-1 4,-5-2 1,0 0-1,24 13 0,-37-16 25,0 0-1,0 0 0,-1 0 0,1 1 1,0-1-1,-1 1 0,0 0 0,1 0 0,-1-1 1,0 1-1,0 1 0,-1-1 0,1 0 1,-1 0-1,3 8 0,5 10 75,-6-1-110,-2-5 15,17 67 104,-16-53-119,-2-24 4,0-1 0,0 1 0,0 0 1,1-1-1,1 7 0,0-7 31,0 4-51,1 0 0,-1 1-1,-1-1 1,1 14 122,-2-8 99,1-3 317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15:32.6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9216,'0'0'5706,"10"8"-1615,87 48-464,-9-7-2282,-73-39-988,1 1 0,-1 1 0,17 17 0,-16-11-72,-1 0 0,0 1 1,-2 0-1,14 28 0,37 90 795,-38-68-615,-3 1 0,-3 0 0,13 88 0,-16-42-107,0 146 0,-18-156-473,-18 127 1,19-231-393,0 9 63,21-12-13255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0:18.9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14 6656,'-6'-14'6772,"7"14"-6699,17 9 4261,-13-7-5130,4 3 1065,-1 1 0,0-1 0,0 1 0,0 1 0,-1 0 0,8 8 0,37 51 415,-35-43-536,33 45-114,-4 2 0,54 107-1,-25-20-2475,-56-123 501,2-10-2267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18:47.603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1 612 8192,'1'4'6453,"10"2"-5901,1-1 0,0-1 0,20 5 0,11 5 194,-20-8-457,0 0 0,0-1 0,25 2 1,18 3 201,-41-5-174,1-1-1,42 1 1,5-8 634,129-25 0,-59 6-437,32-6-198,31-3 504,-112 29-634,-52 3-154,163 3-64,-128-11 6,-68 6 36,1 0 0,-1-1 0,0 0 1,1-1-1,12-5 0,7-2-39,-16 7 35,0 1 0,0 0 0,0 1 0,21 1-1,-17 1 19,17-6 45,64-2-63,-77 2 191,-15 0-98,-5 5-98,-1 0 0,0 0 0,1 0 0,-1 0 0,1-1 0,-1 1 1,0 0-1,1 0 0,-1-1 0,0 1 0,1 0 0,-1 0 0,0-1 0,0 1 0,1 0 0,-1-1 0,0 1 0,0 0 0,1-1 0,-1 1 1,0-1-1,-1-4 18,0 0 0,0 0 0,0 1 0,-1-1 1,0 0-1,0 1 0,0-1 0,0 1 1,-5-6-1,-6-14 34,-70-177 0,33 95-131,16 38 114,-1 4 33,33 63-68,1 0 0,-1 0-1,0 1 1,1-1 0,-1 0 0,0 1 0,0-1 0,0 1-1,0 0 1,1 0 0,-1 0 0,0 0 0,-2 0-1,-7-1-102,1 0 175,0 1-1,1 0 0,-1 0 1,0 1-1,0 1 0,1-1 1,-1 1-1,-14 6 0,-32 5 227,-2-6-187,-72 13-11,107-14-94,-85 20 73,88-19-59,0 0 0,1 1 0,-25 14 0,0 7-8,27-17-9,0-1 1,-24 11-1,33-19 2,0 0 0,1-1 0,-1 0 0,0-1-1,-15 2 1,-43-4 61,27 0-35,-207-2 224,154-1-262,60 7 44,29-2-60,-1 0 1,0-1-1,1 1 1,-1-1-1,0 0 1,-3 0-1,-17 1 18,13 0 12,-1 0-1,1 0 1,-22-3 0,3 1-44,-123 1 30,89 4 17,60-4-24,0 1 1,-1-1 0,1 1-1,0-1 1,-6 3-1,6-1 29,4-1-58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18:53.2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 21 8320,'-33'-21'11071,"59"76"-9000,-14-29-1509,20 32 0,-11-29-350,2-1 0,1-1 0,40 36 0,-11-11-20,113 142 294,-21-21-380,29 2-97,-38-39 57,-98-98-69,11 11-514,-21-14-2867,-24-30 136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18:54.1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 4 7808,'-25'-3'12759,"25"3"-12652,0 0 1,0 0-1,1 0 1,39 45 1598,141 145 460,57 60-1379,43 40-502,-281-290-288,75 68-401,85 99 0,-101-89-3056,-40-53 328,-2-5-2286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18:55.3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8448,'0'1'499,"1"1"0,0-1 0,-1 1 0,1 0 1,-1-1-1,1 1 0,-1 0 0,0-1 0,0 5 966,0-6-1326,0 1 0,0 0 0,0 0 0,0-1 0,1 1 0,-1 0 0,0-1 0,0 1 0,0 0 0,1-1 0,-1 1 0,0-1 0,1 1 0,-1 0 0,1 0 0,6 4 104,0-1 1,-1 0-1,2 0 1,-1 0-1,0-1 1,1 0-1,-1-1 1,10 3-1,66 9 767,-72-13-921,45 3 145,72-3-1,-63-2-177,256 4 685,-320-2-1008,0-1 0,0 1-1,0 0 1,0-1 0,0 1 0,0 0-1,-1 0 1,1-1 0,0 1-1,-1 0 1,1 0 0,-1 0 0,1 0-1,-1 0 1,1 0 0,0 1-1,-1 2-2355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18:55.9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 45 6784,'-4'7'1309,"1"0"0,0 1 0,1-1 0,-3 14 0,1-7 748,4-14-1938,0 1-1,0-1 0,0 0 1,0 0-1,0 0 0,0 1 1,0-1-1,0 0 1,0 0-1,0 0 0,0 1 1,0-1-1,0 0 0,0 0 1,0 0-1,0 1 1,0-1-1,0 0 0,0 0 1,0 0-1,0 1 0,0-1 1,0 0-1,1 0 1,-1 0-1,0 0 0,0 0 1,0 1-1,0-1 0,0 0 1,1 0-1,-1 0 1,9 1 1672,15-6-1093,-16 3-123,116-31 1027,-57 13-1380,-40 13-189,130-32 128,-133 35-124,1 1 0,-1 1 0,0 1-1,40 4 1,-47-1-9,-1-1-116,1 1 1,0 1 0,0 0 0,-1 1 0,20 8-1,-32-10-543,-1 0 0,1 0-1,-1 1 1,1-1 0,4 6-1,-6-6-124,0 0-1,-1 0 1,1 0-1,0-1 1,0 1-1,1-1 0,-1 0 1,0 1-1,0-1 1,1 0-1,-1 0 1,1 0-1,-1-1 1,1 1-1,3 0 0,16 0-4181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18:56.6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 0 8448,'-13'5'14511,"19"-2"-14015,3-1-321,-1 0 1,1-1-1,0 0 0,0-1 0,-1 1 0,18-3 1,1 1 139,13 1 122,248 7 1200,-228-3-784,-50-3-886,2-1 117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18:57.2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63 1 10240,'0'4'9765,"-4"13"-6913,3-13-2660,0-1-1,0 0 0,0 0 0,1 1 0,-1 4 1,-12 426 1840,-25-138-2998,36-283-531,5-42-7437,3-3 4651,-1-3 198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18:57.6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10368,'0'4'7098,"5"7"-4383,5-6-2063,-1 1 0,2-2 0,12 5 0,-11-4-323,0 0 0,13 8-1,-10-4-242,-1 2 0,0 0 0,0 0 0,-1 2 0,13 15 0,53 76 463,-3-5-302,-37-57-87,1-2 0,3-2 0,74 51 0,-111-85-158,1 1 0,0 1 1,-1-1-1,7 9 0,-3-4-1135,-9-17-4145,-10-31-5991,3 9 6347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18:58.3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 84 9856,'-1'-1'773,"0"0"0,0 0 1,0-1-1,0 1 0,0 0 1,0 0-1,0-1 0,0 1 1,0-1-1,1 1 1,-2-3-1,2 3-672,0 0 1,0 0 0,1 0-1,-1 0 1,0 0-1,0 0 1,1 0 0,-1 0-1,0-1 1,1 1-1,-1 0 1,1 0 0,-1 0-1,1 1 1,0-1-1,-1 0 1,1 0-1,1-1 1,1-2 105,0 1 1,0-1-1,0 1 1,1-1-1,-1 1 1,1 0-1,0 1 1,0-1-1,0 1 1,0-1-1,1 1 1,-1 0-1,1 1 0,-1-1 1,1 1-1,-1 0 1,1 0-1,0 0 1,7 0-1,-4 1 35,-1 1 0,1-1 0,-1 1-1,1 0 1,-1 1 0,1 0 0,8 3-1,-13-3-168,1-1 0,-1 1 0,0 0-1,0 0 1,0 0 0,0 1-1,0-1 1,-1 1 0,1-1-1,-1 1 1,1 0 0,-1 0-1,0 0 1,0 0 0,0 0-1,-1 1 1,2 3 0,2 9-24,-1 1 0,-1 0 0,0 0 0,-1 1 0,-1-1 0,-2 26 0,1-15-4,3 33-1,-1-51-13,0 8-65,0 0 0,2 0 1,0-1-1,8 20 0,-11-33 28,1 1 0,0-1 1,1 0-1,-1 0 0,1 0 0,-1-1 0,1 1 0,0-1 0,0 1 0,1-1 1,-1 0-1,1 0 0,-1 0 0,1-1 0,0 1 0,0-1 0,0 0 1,1 0-1,-1-1 0,0 1 0,7 1 0,-5-2 75,0 0 0,1 0 1,-1-1-1,1 0 0,-1 0 0,0-1 0,1 1 0,-1-1 0,0-1 1,1 1-1,-1-1 0,10-4 0,0-2 46,-1-1 1,0-1-1,16-12 0,-13 8-91,28-15 0,-45 29-86,15-7-417,-16 7 352,1-1 1,-1 1-1,1 0 1,-1 0-1,1 0 1,-1 0-1,1 0 1,0 0-1,-1 0 1,1 0-1,-1 0 1,1 0-1,-1 0 1,1 0-1,-1 0 1,1 1-1,-1-1 1,1 0-1,-1 0 0,1 1 1,-1-1-1,1 0 1,-1 1-1,1-1 1,-1 0-1,1 1 1,-1 0-203,1-1 1,-1 1-1,1 0 0,-1-1 1,1 1-1,0-1 1,-1 1-1,1-1 0,-1 0 1,1 1-1,0-1 1,-1 1-1,1-1 0,0 0 1,-1 0-1,1 1 1,0-1-1,0 0 0,-1 0 1,1 0-1,0 0 1,0 0-1,-1 0 0,1 0 1,1 0-1,15 0-5617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19:01.5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38 8448,'-9'0'7072,"23"0"-4310,93-2 669,-61 0-2952,68-13 0,-62 7-319,-1 2 0,72 1 0,-55 9 139,-67-4-395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0:19.4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23 216 9600,'47'-19'7041,"-30"13"-6605,22-12 1,-35 16-312,1-1 1,-1 1-1,0-1 0,-1 0 0,1-1 0,0 1 0,-1-1 1,0 1-1,0-1 0,0 0 0,0 0 0,0-1 1,-1 1-1,0 0 0,3-8 0,-4 9-78,0 0 1,-1 0-1,1-1 0,-1 1 0,0 0 1,0 0-1,0 0 0,0-1 0,0 1 1,-1 0-1,1 0 0,-1 0 0,0 0 0,0 0 1,0 0-1,-1 0 0,1 0 0,0 0 1,-1 0-1,0 1 0,0-1 0,0 1 1,0-1-1,-5-3 0,4 3-35,-1-1 0,1 1 0,-1 1 0,0-1 0,0 0 0,0 1 0,-1 0 0,1 0 0,-1 0 0,1 1 0,-5-2 0,6 3-10,0 0-1,0-1 0,1 1 0,-1 1 1,0-1-1,1 0 0,-1 1 0,0-1 1,1 1-1,-1 0 0,1-1 0,-1 1 1,1 1-1,-1-1 0,1 0 0,-1 0 1,1 1-1,0 0 0,0-1 0,-3 4 1,0 1-13,0 0 0,1 0 0,-1 0 0,1 0 0,1 1 0,-1 0 0,1 0 0,0 0 0,1 0 0,-1 0 0,2 1 0,-3 12 0,3-11-69,0 0 0,1 0 0,-1 0-1,2 0 1,-1 0 0,2 0 0,-1 0 0,1 0 0,0-1 0,5 14 0,-4-18-31,-1 1 1,1-1 0,0 0-1,0 0 1,0 0-1,1 0 1,-1 0 0,1-1-1,0 0 1,0 0 0,0 0-1,0 0 1,1 0-1,-1-1 1,1 0 0,0 0-1,-1 0 1,1 0 0,0-1-1,0 0 1,0 0-1,9 0 1,-2 0-76,0 0 0,0-2 0,1 1 0,-1-2 0,0 1 0,0-2 0,0 0 0,15-5 0,14-12-1536,-33 15 524,0 0 1,-1 0-1,1-1 1,-1 0 0,7-8-1,9-17-2775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19:02.0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8832,'0'6'11503,"77"170"-7593,-59-123-3612,18 99 1,-22-52-135,7 30-877,-19-119 192,1 8-460,-3-18 818,0-1 0,0 0 0,0 0-1,0 1 1,0-1 0,0 0 0,0 0-1,1 0 1,-1 1 0,0-1 0,0 0-1,0 0 1,0 0 0,2 2-1143,-2-2 1143,0 0-1,0 0 1,1 0 0,-1 0 0,0 0-1,0 0 1,1 0 0,-1 0 0,0 0-1,0 0 1,1 0 0,-1 0 0,0 0-1,0 0 1,1 0 0,-1 0 0,0 0 0,0 0-1,0 0 1,1 0 0,-1 0 0,0 0-1,0 0 1,1-1 0,-1 1 0,0 0-1,0 0 1,1-1-653,15-12-5541,5-3 1717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19:03.4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51 7168,'2'-28'2857,"-1"16"-275,-1 2 4986,2 36-6130,6 41-1,-1-20-872,-6-38-537,15 101 339,-12-88-303,2-1 0,15 41 0,-21-60-77,1 0 0,-1-1 0,1 1 0,0-1 0,-1 0 0,1 1-1,0-1 1,0 1 0,0-1 0,0 0 0,0 0 0,0 0 0,1 1 0,-1-1 0,0 0 0,1-1 0,-1 1 0,0 0 0,4 1 0,-3-2-5,0 0 1,0 0-1,0 0 1,0 0-1,1-1 1,-1 1 0,0-1-1,0 1 1,0-1-1,0 0 1,0 0 0,0 0-1,0 0 1,2-1-1,6-4-43,1 0 1,0 1-1,0 0 0,0 1 0,1 0 0,0 1 1,0 0-1,0 1 0,14-1 0,0 2 57,0 1 0,28 4 0,-41-3 205,-1 2-1,0-1 1,1 2 0,-1-1-1,-1 2 1,17 7-1,-26-11-103,0 1-1,0-1 0,-1 0 1,1 0-1,0 1 0,-1-1 1,1 1-1,-1 0 0,0-1 1,1 1-1,-1 0 1,0 0-1,0 0 0,0 0 1,0 0-1,-1 0 0,1 0 1,0 0-1,-1 0 0,0 0 1,1 0-1,-1 1 1,0-1-1,0 0 0,0 0 1,0 0-1,-1 0 0,1 1 1,-1 2-1,-2 6 40,-1 1 1,0-1-1,-1 1 1,-7 11-1,4-6-93,-4 7-225,-2 0 0,-1-1 0,0-1 0,-2 0 1,0-1-1,-2-1 0,0 0 0,-40 29 0,55-45-178,0-2 1,0 1-1,0 0 1,0-1-1,0 0 1,-1 0 0,-4 1-1,8-2 164,0-1 0,0 0 0,1 0 0,-1 0 0,0 0 0,0 0 0,0 0 0,0 0 1,0 0-1,0 0 0,1 0 0,-1 0 0,0-1 0,0 1 0,0 0 0,0 0 0,1-1 0,-3 0 0,3 0-143,-1 0 1,0 0-1,0 0 0,1 0 0,-1 0 1,1 0-1,-1 0 0,1 0 1,-1 0-1,1 0 0,0 0 1,-1 0-1,1-1 0,0 1 0,0 0 1,0 0-1,0 0 0,0-2 1,4-19-5630,3-1 1408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19:04.0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 88 9344,'-15'6'10354,"22"-5"-6053,21-2-3724,0 0 0,-1-2 0,1-2 0,0 0 0,38-13-1,-24 6-426,71-11 0,47 5 185,-84 10-90,-25 7-111,-50 1-183,-1 0 1,0 0 0,0 0 0,0 0-1,1 0 1,-1 1 0,0-1-1,0 0 1,0 0 0,1 0-1,-1 0 1,0 0 0,0 1 0,0-1-1,1 0 1,-1 0 0,0 0-1,0 0 1,0 1 0,0-1-1,0 0 1,0 0 0,1 0 0,-1 1-1,0-1 1,0 0 0,0 0-1,0 1 1,0-1 0,0 0-1,0 0 1,0 1 0,0-1 0,0 0-1,0 0 1,0 1 0,0-1-1,0 0 1,0 0 0,0 0-1,-1 1 1,1-1 0,0 0 0,0 0-1,0 1 1,0-1 0,0 0-1,0 0 1,-1 0 0,1 0-1,0 1 1,0-1 0,-1 0 0,-9 14-7419,2-8 1740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19:07.2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32 456 7040,'-29'-22'5749,"26"14"1176,6 13-5546,19 58-646,26 124 1,-34-119-665,46 287-12,9 41-88,-58-346 32,-5-21 10,2 1-1,11 27 0,-14-44-76,-2-5 77,0 1 0,1 0 0,1-1 1,8 14-1,-11-20-2,0 0 0,0 0-1,0 0 1,0 0 0,1 0 0,-1 0-1,0 0 1,1-1 0,-1 1 0,1-1 0,0 0-1,-1 0 1,1 0 0,0 0 0,0 0 0,0-1-1,0 1 1,0-1 0,5 0 0,52-1 618,0-4 1,68-12-1,-51-1-81,-40 9-368,49-5 0,212 8 217,-79 7-412,-163-4 128,168 0 322,-35 20-132,-110-8-298,142 0 81,-44-3 158,131 2-29,-257-8-126,187 7-52,-203-4-21,1-2-1,-1-1 0,48-8 1,-39 5-43,62 3 1,-53 0 37,233 0 71,-248-2-62,76-14 0,-1 0 15,-49 12 986,-63 4-785,-1-1-180,0-2-17,0 2 91,0-13-96,-1 0-25,-1 0 0,0 1 0,-8-24 1,-1-9 11,-19-273-56,29 263 44,-8-80-25,-9-7-25,0-147 1,13 156 106,-1 91-40,-11-46 1,-3-11-42,-9-92 6,28 142 150,1 49-91,-4 1-8,0 0 0,0 0-1,0 1 1,0 0 0,0-1 0,0 2 0,1-1 0,-1 0 0,-5 3 0,-19 6 286,-29-3-463,-75 2 0,-43 5 608,-23 33-372,18-4-27,121-35-44,-1-2 0,1-2-1,-1-4 1,-117-13 0,52-2 37,-266-46 115,137 11-164,212 45-17,-1 1 0,0 3 0,1 1 0,-45 7 0,34-3 72,-102-4-1,102-3-76,-101 10-1,127-3 11,0 1 1,0 1 0,0 2-1,0 0 1,1 2 0,1 1-1,-28 16 1,25-13-8,0-1 1,-56 18-1,66-25-5,-120 37 76,-112 43-19,139-37-91,80-40 37,19-6-65,4-3 43,0 0 33,7 0 58,0 0-134,-5 0 38,4 0-106,1 3-597,0-1 512,0 0 0,0 1 1,0-1-1,0 1 0,0 4 0,1-6 28,-1 0 54,1 0-1,0-1 1,0 1-1,0 0 1,-1 0-1,1-1 1,0 1-1,0 0 1,0 0-1,1 0 1,-1-1-1,0 1 1,0 0-1,0 0 1,0-1-1,1 1 1,-1 0-1,0 0 0,1-1 1,-1 1-1,1 0 1,-1-1-1,1 1 1,-1-1-1,1 1 1,-1 0-1,1-1 1,-1 1-1,1-1 1,0 0-1,-1 1 1,1-1-1,0 1 1,-1-1-1,1 0 1,0 0-1,0 1 1,-1-1-1,1 0 1,0 0-1,0 0 1,-1 0-1,1 0 1,1 0-1,18-5-3218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1:28.0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6 7808,'-2'-6'13429,"15"7"-13317,13-1 254,110 2 420,-101 1-733,64 11 0,-76-10 254,1 0 0,0-2-1,29-1 1,-32 7-2510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1:28.5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40 0 7168,'-39'33'11189,"39"-32"-11013,0 0-1,0-1 1,0 1 0,0 0 0,1 0 0,-1-1 0,0 1-1,0 0 1,1 0 0,-1-1 0,1 1 0,-1 0 0,0-1-1,1 1 1,-1 0 0,1-1 0,0 1 0,-1-1 0,1 1-1,-1-1 1,2 1 0,1 1 39,-1-1 1,1 0-1,0 0 0,-1 0 0,1 0 0,3 0 1,4 1 56,0-1 0,14 0 1,118-10 602,-2 0-700,-126 9-926,48 0 1898,-42 0-4487,0 0-4675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1:34.4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 1 8448,'-6'5'2298,"2"0"1,-1 1 0,-6 8-1,11-13-2151,0-1-1,0 1 0,0-1 1,0 1-1,-1-1 1,1 1-1,0 0 0,0-1 1,0 1-1,0-1 1,0 1-1,0-1 1,1 1-1,-1-1 0,0 1 1,0-1-1,0 1 1,0-1-1,1 1 0,-1-1 1,0 1-1,0-1 1,1 1-1,-1-1 1,0 1-1,1-1 0,-1 0 1,1 1-1,-1-1 1,0 0-1,1 1 0,-1-1 1,1 0-1,-1 0 1,1 1-1,-1-1 1,1 0-1,-1 0 0,2 1 1,23 7 207,-22-7-16,157 30 1395,-8-2-954,-116-22-596,-28-6-150,0 1 0,0-1 0,0 1 0,0 1 1,-1 0-1,1 0 0,11 6 0,-18-8-81,0-1 0,0 1 0,0-1 0,0 1 0,0-1 0,0 1 0,1-1 0,-1 0 0,0 0 0,0 1 1,0-1-1,1 0 0,-1 0 0,2 0 0,-2 0-369,0-1 0,0 1 1,0 0-1,0-1 0,0 1 0,0-1 1,0 1-1,0-1 0,0 1 1,0-1-1,0 1 0,0-1 1,0 0-1,0 0 0,-1 1 0,1-1 1,0 0-1,-1 0 0,1 0 1,0 0-1,-1 0 0,1-2 0,4-8-4622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1:35.1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76 7 7040,'-4'-6'11111,"4"6"-10893,-11 9 2789,-7 14-2090,13-13-737,0 1 1,0-1 0,1 1 0,0 1-1,1-1 1,1 0 0,0 1 0,-1 12-1,-4 48 1,4 81 1,3-117-113,0 1 18,2-1 0,2 1 0,0-1 0,15 50 0,-14-67-81,1-2 0,1 1 0,1-1 0,0 0 0,1 0 0,1-1 0,1 0 0,0-1 0,1 0 1,17 17-1,29 19-1596,-18-19-3743,-39-31 4747,1 0 0,-1-1 0,1 1 1,-1 0-1,1 0 0,0-1 0,-1 1 0,1-1 0,0 1 0,-1-1 0,1 0 0,0 0 1,3 0-1,8 0-3414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1:35.5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94 6 7552,'0'-5'9328,"0"12"-4566,0 1-6133,-1 52 1870,-3 0 0,-2 0-1,-24 104 1,-10-24-3576,35-128 661,5-12 2269,0 1 0,0-1 0,-1 0 0,1 0 0,0 0 1,0 1-1,0-1 0,-1 0 0,1 0 0,0 0 0,0 0 0,-1 0 0,1 1 0,0-1 0,0 0 0,-1 0 0,1 0 0,0 0 0,-1 0 0,1 0 0,0 0 0,0 0 0,-1 0 0,1 0 0,0 0 0,-1 0 1,1 0-1,-1 0 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1:35.9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6 8576,'-4'-5'8757,"11"11"-4665,0 0-5219,3 7 1501,-1 0 0,0 1 0,-1 0 1,12 26-1,-10-18-256,31 64 19,-16-29-293,3-2 0,52 78 1,-66-114-344,15 21-1901,-7-20-2093,-13-18 1576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0:20.2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328 1118 7680,'0'1'109,"1"0"1,-1-1-1,0 1 1,0 0-1,0-1 1,1 1-1,-1 0 1,0-1-1,0 1 1,1-1 0,-1 1-1,1-1 1,-1 1-1,0 0 1,1-1-1,-1 0 1,1 1-1,-1-1 1,1 1-1,0-1 1,-1 0-1,1 1 1,-1-1-1,1 0 1,0 1-1,-1-1 1,1 0-1,0 0 1,-1 0 0,1 0-1,0 1 1,1-2 53,0 1 1,0-1-1,0 1 0,0-1 1,0 0-1,0 1 1,0-1-1,0 0 1,-1 0-1,1-1 1,2-1-1,4-3 183,0-1-1,-1-1 0,0 1 1,0-1-1,-1-1 0,0 1 1,0-1-1,-1 0 0,0 0 1,6-17-1,-2 1 60,-2 0 0,0-1 0,3-29 0,-8 36-276,0 0 1,-2 0-1,0 0 1,-1 0-1,-1 0 1,-1 0-1,-1 0 1,0 1-1,-1-1 1,-1 1-1,-1 0 1,0 1 0,-11-17-1,-28-51 68,-4 2 1,-4 3-1,-3 2 0,-121-127 1,176 203-143,0 0 0,0 0 0,0 0 1,-1 1-1,1-1 0,-1 1 0,-2-2 1,5 3-50,-1 0 0,1-1 0,-1 1 1,1 0-1,-1 0 0,1 0 1,-1 0-1,1 0 0,-1 0 0,0 0 1,1 0-1,-1 0 0,1 0 0,-1 0 1,1 0-1,-1 1 0,1-1 1,-1 0-1,1 0 0,-1 1 0,1-1 1,-1 0-1,1 0 0,0 1 1,-1-1-1,1 0 0,-1 1 0,1-1 1,0 1-1,-1-1 0,1 1 0,0-1 1,-1 0-1,1 1 0,0-1 1,0 1-1,0-1 0,-1 1 0,1-1 1,0 1-1,0 0 0,0-1 0,0 1 1,0-1-1,0 1 0,-1 7-1,1-1 0,0 0 0,0 0-1,1 1 1,0-1 0,0 0 0,1 0-1,4 13 1,0-2 2,1 1 1,1-1-1,10 18 1,36 53 65,-12-21-16,168 332 70,38 63-115,-237-444-16,93 135-1176,-104-153 1147,1 0 0,-1 0 0,1 0 0,0 0 0,-1-1 1,1 1-1,0 0 0,-1 0 0,1-1 0,0 1 0,0-1 0,0 1 0,0 0 1,0-1-1,-1 0 0,3 1 0,-3-1 21,0-1 1,1 1-1,-1-1 1,0 1-1,1 0 1,-1-1-1,0 1 1,0-1-1,1 1 1,-1-1-1,0 0 1,0 1-1,0-1 0,0 1 1,0-1-1,0 1 1,0-1-1,0 1 1,0-1-1,0 0 1,0 1-1,0-1 1,0 1-1,0-1 1,-1 0-1,0-8-40,-1 0-1,0 1 0,0-1 1,-1 1-1,-1-1 1,-6-11-1,-31-50-430,28 50 406,-63-94 381,75 113-282,0 0 0,1 0 0,-1 0 0,1 0 1,-1 0-1,1 0 0,-1 0 0,1 1 0,0-1 0,-1-1 0,1 1 0,0 0 0,0 0 0,0 0 1,0 0-1,0 0 0,0 0 0,0 0 0,0 0 0,0 0 0,1-2 0,0 2-23,0 0-1,0 0 1,0 0-1,0 0 1,1 0-1,-1 0 1,0 1-1,1-1 1,-1 0-1,1 1 1,-1-1-1,0 1 1,1-1 0,2 1-1,13-4 65,-1-1-1,26-11 1,-34 12 31,-1-1 1,1 1-1,-1-1 1,0 0-1,0-1 1,-1 1-1,9-11 1,-6 5 16,0-2 0,-1 1 0,0-1 0,-1 0 0,-1-1 0,0 1 0,-1-1 1,0-1-1,-1 1 0,0-1 0,-2 1 0,1-1 0,-2 0 0,0 0 0,-1 0 0,0 0 0,-1 0 0,-1 1 0,-1-1 0,0 0 0,0 1 1,-10-23-1,-197-431-703,109 298 674,69 119 657,26 39-492,9 13-140,13 23-34,17 42 128,21 35 147,54 42-112,-35-52-189,51 101-509,-14 8-3950,-89-162 2523,-17-31 308,0 1-436,-27-19-10123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1:36.3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2 8960,'-9'-2'6424,"10"9"-779,4 3-6723,11 42 1510,90 359-2805,-80-322-4667,-22-71 3654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1:36.6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54 9344,'-4'8'4288,"21"-5"-3104,-17 1 0,17-4-289,-4 0 1,20-7-288,-7 3-128,13-12-256,-9 5-160,9 1 32,-11 1-704,11 2-224,-9 2-1151,9 5-481,-10 0-1856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1:37.0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15 9344,'0'-1'558,"-1"-1"-1,1 1 1,-1 0 0,1 0 0,-1-1 0,0 1 0,1 0 0,-4-3 2909,14 13-726,16 28-1941,-17-20-634,-1 0-1,13 34 0,52 236 2310,-58-222-1734,-5-15-434,6 23-54,-16-72-254,0 0 1,0 0-1,0 0 0,1 0 0,-1 0 1,0 0-1,1-1 0,-1 1 0,1 0 1,-1 0-1,1 0 0,-1 0 0,1 0 0,0-1 1,-1 1-1,1 0 0,0-1 0,0 1 1,0 0-1,-1-1 0,1 1 0,0-1 1,0 1-1,0-1 0,0 0 0,0 1 0,0-1 1,0 0-1,0 0 0,0 1 0,0-1 1,0 0-1,0 0 0,0 0 0,0 0 1,0 0-1,0-1 0,0 1 0,1-1 0,5-1-7,-1-1-1,0 0 0,0 0 0,0 0 1,6-6-1,1 1-4,2-2-41,1 1-1,32-14 0,-41 21-2,0 0 0,0 0-1,1 1 1,-1-1 0,0 2-1,1-1 1,-1 1 0,0 0-1,1 1 1,9 1 0,-8 0-195,1 1 1,0 0 0,-1 0 0,0 1-1,0 0 1,0 1 0,0 0 0,-1 0-1,9 8 1,-7-6-2069,-1 2 1,-1-1-1,16 19 0,-20-23-1317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1:37.4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0 7552,'-2'1'8771,"4"4"-5803,10 7-3070,28 18 1060,-27-21-873,0 0 1,0 1 0,-1 0 0,18 22-1,-13-10-5,-1 2 0,12 25 0,24 54 438,-36-67-136,-1 1 1,-1 0 0,14 67-1,-15-36-410,-4 1 0,-3 0 0,-4 109 0,-9-104-1809,-1-30-2688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1:37.9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4 137 7936,'-2'-21'7953,"0"-3"-4739,2 19-3043,1 0 0,0 0-1,0-1 1,0 1-1,1 0 1,-1 0-1,1 1 1,0-1 0,1 0-1,-1 1 1,4-6-1,-4 8-129,-1 0-1,0 0 0,1 0 1,-1 0-1,1 1 0,0-1 1,0 0-1,-1 1 0,1-1 1,0 1-1,0 0 0,0 0 1,1 0-1,-1 0 0,0 0 1,0 0-1,1 0 0,-1 1 1,0-1-1,1 1 0,-1-1 1,0 1-1,1 0 0,-1 0 1,1 0-1,2 1 0,-3 0 72,1 0-1,-1 1 1,0-1-1,1 0 0,-1 1 1,0 0-1,0-1 1,0 1-1,0 0 1,0 0-1,-1 0 0,1 0 1,-1 0-1,1 1 1,-1-1-1,0 0 0,0 1 1,2 3-1,1 6 321,0 1 0,3 15 1,-3-7-169,-2 0 1,-1 1 0,-2 33 0,0-11-140,1-24-167,0-9 13,-1 1 0,2-1 0,0 1 0,4 21 0,-4-30 6,0 0-1,0-1 1,0 1 0,0-1-1,1 1 1,-1-1-1,1 1 1,-1-1 0,1 0-1,0 0 1,0 0-1,0 0 1,0 0 0,0 0-1,0 0 1,0-1-1,1 1 1,-1-1 0,1 0-1,-1 0 1,1 1-1,0-2 1,-1 1 0,1 0-1,3 0 1,5 1-1211,1-1 1,-1-1-1,0 0 1,1 0-1,-1-1 1,18-4-1,-2 1-4045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1:39.0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26 9088,'-8'-4'5066,"18"4"-2474,4 3-1714,3 1-326,0-1 0,0 0 0,0-2 0,32 0-1,74-19 456,-80 11-1067,84-5-1,-105 12-546,31 0-1926,-17 0-4108,-27 0 2993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1:39.3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7424,'1'2'11061,"2"21"-8555,1-13-2283,-1 1-1,0-1 1,-1 0-1,0 1 1,0 17-1,0-13-175,23 289-885,-24-171-4729,-2-132 5245,1 0 1,0 0 0,0 1 0,0-1 0,0 0 0,1 0-1,-1 0 1,0 1 0,0-1 0,1 0 0,-1 0 0,1 0 0,-1 0-1,1 0 1,-1 0 0,1 0 0,0 0 0,0 0 0,-1 0 0,1 0-1,0 0 1,2 1 0,3 7-3236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1:39.9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 34 6656,'-3'-33'11558,"3"44"-7978,-6 61-3268,-15 193 253,21-257-550,-1 3-29,2 0 0,-1 0 0,4 18 0,-3-27 10,-1 1 1,1-1-1,0 0 0,-1 0 0,1 0 0,0 1 0,0-1 0,1 0 1,-1 0-1,0-1 0,1 1 0,-1 0 0,1 0 0,-1-1 1,1 1-1,0 0 0,0-1 0,-1 0 0,1 1 0,0-1 1,0 0-1,1 0 0,2 1 0,3-1 22,-1 0 1,1 0-1,-1 0 1,1-1-1,10-1 0,43-7-249,-28 3-347,-2 0-2774,34-10 0,-54 13 2025,11-3-2913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1:40.3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23 8064,'-4'-23'11445,"4"25"-10533,0-1-902,5 353 2143,2-238-4021,23 119-1,-28-224 1282,5 25-2451,-6-35 2617,-1 1 1,0-1-1,1 0 1,-1 0-1,0 0 1,1 0-1,0 0 1,-1 0-1,1 0 1,0 0 0,-1 0-1,1 0 1,0 0-1,0 0 1,0-1-1,0 1 1,0 0-1,0-1 1,0 1-1,0 0 1,0-1-1,0 1 1,2-1 0,6 1-2887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1:40.7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102 43 6400,'2'-13'999,"0"-1"23,-1-2 3634,-15 25-1301,3 0-2399,7-6-721,1 0 0,0 0 0,-1 0 0,1 0 0,0 0 0,1 1 0,-1-1 0,-3 8 0,-3 9 56,1 1 1,1 0-1,1 0 0,1 0 0,1 1 0,-1 29 0,-2 128-242,7-174-34,1 49-19,2-1 0,2 1 0,24 101 0,-23-131-195,2 0 0,1 0 0,1-1-1,1 0 1,20 31 0,-22-41-787,0 0-1,1-1 1,23 21-1,-26-26-617,2-1 0,-1 0 0,1 0 1,0 0-1,0-2 0,16 8 0,-2-5-1761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0:20.6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5 132 12288,'-4'-3'5695,"8"-1"-4671,0 1-224,5-1-480,8-3-32,9-5-448,8-4-192,10-2 160,6-1-1248,1 0-479,5-8-3105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1:41.1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133 0 9472,'-4'39'9042,"-11"15"-7884,3-9-745,-21 122-35,2-7-589,-6 41-4399,36-190 2532,1-16-1038,0-3-100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1:41.5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41 8 9088,'-3'0'823,"-1"0"-1,1 0 1,-1-1 0,1 0 0,0 0 0,-6-2 0,9 3-614,-1 0 1,1 0-1,-1-1 1,1 1-1,-1 0 1,1 0-1,-1 0 1,0 0-1,1 0 1,-1 0-1,1-1 1,-1 1-1,1 0 1,-1 1-1,1-1 1,-1 0-1,0 0 1,-1 6 1759,9 9-1379,9 16-441,-1 0 0,-1 0 0,18 63 0,4 13-521,-20-69-801,33 60 1,-39-81-326,2 0 0,0 0 0,0-1 0,2-1 0,21 20 0,-17-20-2011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1:41.8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19 7680,'0'0'187,"1"-1"-1,-1 1 1,0-1 0,0 1 0,0-1-1,0 0 1,0 1 0,0-1 0,0 1 0,0-1-1,0 1 1,0-1 0,0 1 0,0-1 0,0 0-1,0 1 1,0-1 0,0 1 0,0-1-1,-1 1 1,1-1 0,0 1 0,0-1 0,-1 0-1,0 1 146,0-1 0,1 1 1,-1-1-1,0 1 0,0-1 0,1 1 0,-1 0 0,0-1 0,0 1 0,0 0 0,0 0 0,0 0 0,1-1 0,-1 1 0,0 0 0,-2 0 1243,4 2-1330,3 14-154,-1-1 1,0 1-1,1 26 0,-2-20-51,18 136-909,7-4-3984,-22-125 2693,-1-4-1397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1:42.2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 12 8448,'-20'-9'2816,"20"8"-2739,-1 1 1,1 0 0,0 0 0,0 0-1,-1-1 1,1 1 0,0 0 0,0 0-1,-1 0 1,1 0 0,0 0 0,-1 0-1,1-1 1,0 1 0,-1 0 0,1 0 0,0 0-1,-1 0 1,1 0 0,0 0 0,-1 0-1,1 0 1,0 1 0,-1-1 0,1 0-1,0 0 1,-1 0 0,1 0 0,0 0-1,0 0 1,-1 1 0,1-1 0,0 0-1,-1 0 1,1 0 0,0 1 0,0-1-1,0 0 1,-1 0 0,1 1 0,0-1-1,0 0 1,0 0 0,0 1 0,-1-1-1,1 0 1,0 1 0,0-1 0,0 0-1,0 1 1,0-1 0,0 0 0,0 1 0,0-1-1,0 0 1,0 1 0,0-1 0,0 0-1,0 1 1,0-1 0,0 0 0,0 1-1,1-1 1,-1 0 0,0 0 0,0 1-1,0-1 1,1 1 0,2 2 19,0 1 0,1-1 0,0 0 0,0 0 0,0 0 0,0 0 0,0-1 0,0 0 0,1 0 0,-1 0 0,1 0 0,-1-1 0,1 1 0,0-1 0,0-1 0,-1 1 0,7 0 0,7-1-57,0 0-1,0 0 0,29-6 1,82-18-4001,-61 11-862,-32 6 1410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1:42.5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12 9984,'-5'-11'4867,"7"32"-1735,23 89-1952,-17-80-1112,36 169 696,40 148 1379,-80-335-2061,-1 2 17,1-1 1,1 1-1,0-1 1,0 0 0,2-1-1,14 24 1,-19-34-44,0 0 1,-1 0-1,1 1 0,0-1 1,1-1-1,-1 1 1,0 0-1,1 0 1,2 1-1,-3-3-18,-1 1 0,1-1 0,-1 1 0,1-1 0,0 0 0,-1 1 0,1-1 0,0 0 0,-1 0 0,1 0-1,-1 0 1,1-1 0,0 1 0,-1 0 0,1-1 0,0 1 0,-1-1 0,3-1 0,3-2-13,0-1 0,0 0 1,-1 0-1,0-1 0,0 0 0,-1 0 0,9-11 1,-6 7-40,0 1 1,0 0 0,12-10 0,-18 18 10,-1 0 0,0 0-1,0 1 1,1-1 0,-1 0 0,1 0-1,-1 1 1,1-1 0,-1 1-1,1-1 1,-1 1 0,1 0-1,0-1 1,-1 1 0,1 0 0,0 0-1,-1 0 1,1 0 0,-1 1-1,1-1 1,0 0 0,-1 1 0,1-1-1,-1 1 1,3 1 0,2 1-65,-1 1 0,1 0 1,-1 0-1,0 0 0,5 7 1,6 5-204,0-2 15,33 28-2421,-42-37 1022,0 0-1,15 7 1,-9-8-851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1:42.9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 10 10112,'-11'-10'10242,"17"24"-9269,24 47-429,80 142 102,-77-145-602,-3 1 1,24 67-1,78 257-1532,-128-367 620,-1 1 0,-1-1 1,1 18-1,-2 23-6910,-1-56 7534,0 15-3409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1:43.5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30 7040,'2'-9'1301,"0"-12"10165,2 32-10423,2 1-512,15 54 311,24 113-602,-10 26-1189,-9 24-2635,-25-216 2849,3 17-897,-4-29 1299,1 0 1,-1 0-1,0 0 1,1 0-1,-1 0 1,1 1-1,0-1 1,-1 0-1,1 0 1,0-1-1,1 3 1,2 1-3337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1:43.9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8704,'4'0'1489,"0"0"0,0 1 0,-1 0 0,1 0 0,5 1 0,-6 0-977,1-1 0,0 0-1,-1 0 1,1-1 0,4 1 0,140-2 1424,9-1-3058,0 6-4284,-115-1 2857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1:44.2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2 9856,'-1'-1'1721,"1"1"-1564,0 0-1,-1-1 1,1 1-1,0 0 1,0 0-1,0 0 0,-1 0 1,1 0-1,0 0 1,0 0-1,-5 2 3757,5-2-3757,0 1 1,0-1-1,0 0 1,0 0-1,0 0 1,0 1-1,0-1 1,0 0-1,0 0 1,0 0-1,-1 1 1,1-1-1,0 0 1,1 0-1,-1 0 0,0 1 1,0-1-1,0 0 1,0 0-1,0 0 1,0 1-1,1 20 3782,18 76-2511,-8-45-1211,34 153 40,-1 30-2112,-9-77-2290,-6-52-3356,-21-79 3284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1:51.87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27 1 8064,'-6'6'7669,"-5"3"-2583,3 2-3304,8-11-1743,0 1 0,0-1 1,-1 1-1,1 0 0,0-1 0,0 1 1,0-1-1,0 1 0,0-1 1,0 1-1,0 0 0,0-1 1,0 1-1,0-1 0,0 1 1,0 0-1,0-1 0,0 1 1,1-1-1,-1 1 0,0-1 1,0 1-1,1 0 0,-1-1 1,0 1-1,1-1 0,-1 0 0,1 1 1,-1-1-1,0 1 0,1-1 1,-1 1-1,1-1 0,-1 0 1,1 0-1,-1 1 0,1-1 1,0 0-1,-1 0 0,2 1 1,5 1 95,0 0 0,0 0 0,1-1 0,-1 0 1,0 0-1,1-1 0,-1 0 0,13-1 0,1 0-66,193 8 171,-181-7-1463,5 0 4390,-13 0-4445,-4 0-5165,0 0-7294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0:20.9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 46 7552,'-2'-8'1261,"-7"-17"337,8 24-1339,1 0 1,0 1-1,-1-1 0,1 0 1,-1 0-1,0 1 0,1-1 0,-1 0 1,1 1-1,-1-1 0,0 1 1,0-1-1,1 0 0,-1 1 0,0 0 1,0-1-1,0 1 0,0-1 1,1 1-1,-1 0 0,0 0 1,0-1-1,-2 1 789,8 12-349,38 83 382,89 166-455,44 37-2664,-147-245 1337,-18-30-924,18 25 0,-19-34-2199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1:52.33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 29 8320,'-2'5'14141,"12"-6"-13509,25 2 733,-9-1-823,0 0 0,29-5 1,-9-3-236,52-6-204,-70 13-66,-20 1-17,1 0 0,-1-1 0,12-2 1,-4 2-498,2 1-6587,3 1-9448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1:53.00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 0 8960,'-8'3'12146,"7"-3"-11727,8 6 2564,12 4-2484,-15-8-307,1-1-1,0 0 0,0 0 1,0 0-1,5 0 0,21 4 283,-8 1-259,1 0 0,1-1 1,-1-1-1,40 0 1,-61-3-246,0-1 0,0 0 0,0 1-1,-1-1 1,6 3 0,8 1-3154,-14-4 2494,-1 0 0,1 0 0,-1 0 0,1 0 0,-1-1 0,1 1 0,-1-1 0,1 1 0,-1-1 0,3 0 0,4-4-4381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1:53.98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17 32 5632,'5'-32'17711,"-14"66"-15204,4-5-2307,1 1 0,1-1 0,2 41 0,8 137-93,-2-153 50,22 94 0,-14-94-59,29 103-185,-9-59 194,-26-75-104,4 10-1075,-10-31 367,0 0 0,0 0 0,1 0-1,-1 0 1,0 0 0,1-1 0,2 4 0,-3-5 329,-1 0-1,1 1 1,-1-1-1,1 0 1,-1 0-1,1 1 1,-1-1 0,1 0-1,0 0 1,-1 0-1,1 0 1,0 0-1,-1 0 1,1 0-1,-1 0 1,1 0-1,0 0 1,-1 0-1,1 0 1,-1 0-1,1-1 1,0 1-1,-1 0 1,1 0-1,-1-1 1,2 1-1,3-4-3505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1:54.69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174 0 7808,'0'0'2592,"4"13"3450,-5 23-4489,-1 0 0,-2 0 0,-13 49 0,3-32-1294,-34 80 1,14-38-231,-12 29-3600,40-114 1567,1-3-1003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1:55.05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9344,'6'12'10710,"15"17"-9623,-10-16-469,14 19 28,1-1 0,55 48 0,-18-19-306,-20-16-316,-4-7 124,46 61 0,-69-76-162,8 10-1407,-8-14-5715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1:55.58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36 6912,'0'-4'4090,"0"-6"3573,3-4-4647,-3 13-2976,1 1 0,-1-1-1,1 1 1,-1-1 0,0 1 0,1-1 0,-1 1 0,1 0 0,-1-1 0,1 1 0,-1 0-1,1-1 1,0 1 0,-1 0 0,1 0 0,-1-1 0,1 1 0,-1 0 0,1 0 0,0 0 0,-1 0-1,1 0 1,0 0 0,-1 0 0,1 0 0,-1 0 0,1 0 0,0 0 0,-1 0 0,1 1 0,-1-1-1,1 0 1,0 0 0,-1 1 0,1-1 0,-1 0 0,1 1 0,0 0 0,1 0 139,1 0 0,-1 0 0,0 0 0,0 1 0,0-1 0,0 1 0,0 0 0,0 0 0,0-1 0,0 1 0,-1 0 0,1 1 0,2 3 0,-3-3-68,1 1 0,-1 0 0,0 0 0,0 0 0,0 0 0,0 0 0,-1 0 0,0 0 0,0 5 0,-6 101 575,-1 4-674,7-104-60,0-1 0,1 0 1,0 1-1,3 10 0,-3-17 45,0 0 0,0 0 1,0-1-1,0 1 0,0 0 1,1-1-1,0 1 0,-1 0 1,1-1-1,0 0 0,0 1 0,0-1 1,1 0-1,-1 0 0,0 0 1,1-1-1,3 3 0,1 0-294,1-1 0,0 0 0,0 0 0,0 0 0,0-1 0,0 0 0,1-1 0,10 1 0,-10-2-1031,-1 0 0,1-1 0,9-1 0,-10 0-931,1 0-1,-1 0 0,9-4 1,0-1-1709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1:56.21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 54 7808,'-2'-9'2721,"0"-1"0,0 1 1,0-16-1,5 38-1170,2 3-777,8 58 298,3 98 0,-12-69-1147,-2-40-1656,-3-38-8436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1:56.55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 79 9216,'-2'-2'6614,"8"1"-3771,16-1-2606,-10 1 490,215-32 1360,-79 0-8809,-122 26 2408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1:57.50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25 88 7168,'-12'-7'4313,"-1"-2"1606,14 4-4196,8 0-1615,28-14 910,-18 8-548,31-11 1,-44 20-340,0 0-1,1 0 1,-1 1 0,0 0 0,0 0 0,0 0-1,1 1 1,-1 0 0,0 0 0,7 2 0,-11-2-40,0 1 1,1 0-1,-1 0 0,0 0 1,0 0-1,0 1 1,0-1-1,0 0 1,0 1-1,0 0 1,0-1-1,-1 1 1,1 0-1,-1 0 0,1 0 1,-1 0-1,0 0 1,0 0-1,0 0 1,2 4-1,0 4 142,0-1 1,0 1-1,2 14 0,-2 6 62,-1 1-1,-2 38 1,0-28-150,-9 134-118,9-152-26,-1 0-92,5 34 0,-4-51 90,2 1-1,-1 0 0,1-1 1,0 1-1,0-1 0,1 0 1,0 0-1,0 0 0,6 9 1,-7-13 7,-1 0 1,1 0 0,0 0 0,0 0 0,0-1 0,0 1 0,1-1 0,-1 1 0,0-1 0,1 0 0,-1 0 0,1 0 0,-1 0-1,1 0 1,-1-1 0,1 1 0,-1-1 0,6 1 0,3-1 6,-1-1-1,1 0 1,15-4-1,8 0-140,-19 4-2120,26-6 1,-35 5 308,0 1 0,0-1 1,-1-1-1,1 1 0,-1-1 0,1 0 1,4-3-1,4-6-2018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1:57.89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150 7 6912,'2'-7'12014,"-6"16"-5444,2 0-8888,-13 53 2757,8-25-468,-3-1 0,-21 57 0,12-50-259,-10 22-1448,7-21-3824,14-33 1347,4-7 704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0:21.3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0 224 9600,'18'0'3584,"-1"-4"-2784,22-8 0,-18 5-224,18-4-288,7-8 0,5-4-160,5-4-32,-10 1-32,-7-1-608,-4 4-288,-5 4-608,-6 5-256,-2 2-1952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1:58.24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 1 8320,'-4'0'9938,"4"1"-9739,4 7 3354,11 13-4683,-9-13 2191,152 234-69,-144-220-2314,27 31 0,-37-48 600,1 3-762,4 4-2220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1:58.86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 4 8320,'-7'-3'9871,"19"25"-8393,-7-12-1282,0 0 53,-1 0 0,3 14 1,31 147 1350,-8 38 22,-18-109-940,-6-68-553,-4-20 41,0 0 1,1 19-1,-3-30-167,2 18 392,-2-18-386,0-1 0,-1 1-1,1-1 1,1 0 0,-1 1 0,0-1 0,0 0 0,0 1-1,0-1 1,0 0 0,0 1 0,0-1 0,0 0 0,1 1 0,-1-1-1,0 0 1,0 1 0,0-1 0,1 0 0,-1 0 0,0 1 0,0-1-1,1 0 1,-1 0 0,0 1 0,0-1 0,1 0 0,-1 0 0,0 0-1,1 0 1,-1 1 0,0-1 0,1 0 0,-1 0 0,1 0-1,-1 0 1,0 0 0,1 0 0,-1 0 0,0 0 0,1 0 0,-1 0-1,0 0 1,1 0 0,-1 0 0,0 0 0,1-1 0,0 1 0,13-8-25,1 1 1,0 1 0,0 0 0,1 1 0,-1 1 0,1 0 0,0 1 0,1 1 0,-1 1-1,0 0 1,1 1 0,-1 0 0,0 2 0,1 0 0,-1 0 0,0 2 0,25 8 0,-38-11-279,0 1 1,0-1 0,0 1-1,0-1 1,-1 1 0,1 0-1,0 0 1,-1 0 0,0 1 0,1-1-1,-1 1 1,0-1 0,0 1-1,2 3 1,-1 1-1718,0 0 1,0 0-1,0 0 0,2 14 1,-1-13-1297,0 1 150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1:59.44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 58 6272,'-2'-11'1143,"-1"0"2373,-1-24 1,4 34-2925,1 7 2261,19 32-148,22 58-2130,6 28-650,-32-84-848,-1 1 1,14 69-1,-25-96-153,1 14-4717,-5-24 1980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1:59.79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54 8960,'0'0'2981,"14"-10"3584,-5 5-6155,0 1-1,1 0 1,0 0 0,0 1 0,0 0-1,15-1 1,3 1-548,36 1 0,-29 2-662,59-1-3479,-32-6-5426,-46 4 5951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2:00.48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 4 8448,'-6'-4'8963,"7"17"-5024,1-4-5204,69 438 5574,-68-415-3773,-2 32 0,-2-38 109,2-30-671,-1-1 1,1 1-1,0-1 0,0 1 0,1-1 0,-1 1 0,1-1 1,5-7-1,-6 10 2,0 0-1,0 0 1,0 0 0,1 0 0,-1 0-1,1 0 1,-1 1 0,1-1 0,0 0 0,0 1-1,0 0 1,0-1 0,0 1 0,0 0 0,0 0-1,0 0 1,0 0 0,0 0 0,1 1 0,-1-1-1,0 1 1,3-1 0,5 2-16,0 0 1,0 0-1,0 1 1,0 0-1,12 5 0,48 21 104,-53-20-34,-11-6-15,0 1 0,0 0-1,0 0 1,-1 1 0,1-1 0,-1 1 0,8 7 0,-11-8-9,0 0 0,0 0 1,0 0-1,0 0 0,-1 0 0,1 0 0,-1 0 1,1 0-1,-1 0 0,0 1 0,-1-1 1,1 1-1,-1-1 0,1 0 0,-1 7 1,0-2-290,-1-1 0,0 1 1,0 0-1,-3 8 0,-6 12-3541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2:01.07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3 7680,'2'-2'9004,"3"1"-4957,16 1-5123,-15 0 2162,-2 0-1077,9 0 270,1 0 1,-1 1-1,0 0 1,26 7 0,-36-7-155,0 0-1,0 0 1,0 0 0,0 1 0,0-1 0,0 1 0,-1 0 0,1 0 0,0 0-1,-1 0 1,1 0 0,-1 0 0,0 1 0,0-1 0,0 1 0,0 0 0,0-1-1,-1 1 1,1 0 0,-1 0 0,0 0 0,1 0 0,-2 1 0,1-1-1,0 0 1,0 4 0,-1-1-9,0 0 0,0 0 0,-1 0 0,1 0 0,-1 0 0,-4 10 0,0 4-80,5-17-47,-1 1 0,1-1 0,-1 1 0,1-1 0,0 0 0,0 1 0,0-1 0,1 1 0,-1-1 0,1 0 0,0 1 0,1 2 0,-1-4-3,0 0 0,0 0 0,1 0 1,-1 0-1,0 0 0,1-1 0,-1 1 0,1-1 1,0 1-1,-1-1 0,1 0 0,0 1 1,0-1-1,0 0 0,0 0 0,0 0 0,0-1 1,5 2-1,-3-1-370,1 0 0,0 0 0,-1-1 0,1 1 0,0-1 0,0 0 0,-1-1 0,9-1 0,37-13-10857,-48 14 10349,6-3-2921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2:01.64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37 7296,'1'-3'853,"0"0"0,0 0 1,-1 0-1,1 1 0,-1-1 1,0 0-1,0-4 0,0 6-791,0 1 0,0-1 1,0 1-1,0 0 0,0-1 0,0 1 0,0 0 0,0-1 0,1 1 1,-1 0-1,0-1 0,0 1 0,0 0 0,0-1 0,0 1 0,1 0 0,-1-1 1,0 1-1,0 0 0,1 0 0,-1-1 0,0 1 0,0 0 0,1 0 0,-1-1 1,0 1-1,0 0 0,1 0 0,-1 0 0,0 0 0,1 0 0,-1-1 0,0 1 1,1 0-1,-1 0 0,1 0 0,-1 0 0,0 0 0,1 0 0,-1 0 1,0 0-1,1 0 0,-1 0 0,0 0 0,1 0 0,-1 1 0,1-1 0,1 0 40,0 1 0,0 0 0,-1 0-1,1 0 1,0 0 0,0 0 0,-1 0 0,1 0-1,3 3 1,9 14 570,-1 0-1,13 22 0,-19-29-482,19 32 350,-2 2 0,-2 0 0,-2 2 0,-2 0 1,-2 1-1,-2 1 0,-2 0 0,-2 1 0,4 72 1,-12-67-516,-6 85 0,-16 67-756,4-51-2696,15-136 1496,1-12-643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2:04.25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8960,'0'5'8044,"6"-3"-4341,15-1-3413,0 0 542,-11 2-417,1 0 0,0 1 0,18 10 0,-23-10-322,1 0 0,0-1 0,-1 0 1,1 0-1,1-1 0,-1 0 0,0 0 0,1 0 1,-1-1-1,1 0 0,10-1 0,32-8 93,-35 5-304,0 0 0,-1 1 0,1 1-1,29 1 1,-25 7-1190,-17-6 621,-1 0-1,1 0 1,0-1 0,1 1 0,-1 0 0,0-1 0,4 1 0,-6-1 542,0 0 1,1 0 0,-1 0-1,0 0 1,1 0-1,-1 0 1,0-1-1,1 1 1,-1 0 0,0 0-1,1 0 1,-1-1-1,0 1 1,1 0 0,-1 0-1,0-1 1,0 1-1,1 0 1,-1-1 0,0 1-1,0 0 1,0-1-1,1 1 1,-1-1-1,0 1 1,0 0 0,0-1-1,0 0 1,1-1-841,3-6-2855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2:04.69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 1 7808,'-9'1'11338,"9"8"-7445,1 1-4176,-1-8-255,48 399 1169,-38-317-1294,-9-83 614,6 50-1764,3-19-2741,-10-31 4285,0 0 0,0-1-1,0 1 1,0-1 0,0 1-1,0-1 1,1 1 0,-1-1-1,0 1 1,0-1 0,1 1-1,-1-1 1,0 0 0,1 1-1,-1-1 1,0 1 0,1-1-1,-1 0 1,1 1 0,-1-1-1,1 0 1,-1 0 0,1 1-1,-1-1 1,1 0 0,-1 0-1,1 0 1,-1 1 0,1-1-1,-1 0 1,1 0 0,-1 0-1,2 0 1,6 0-3752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2:05.10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9 9728,'2'-9'11001,"4"19"-8293,3 18-2546,6 54 322,-12-61-489,0 0 0,2 0 0,12 35 0,-16-53 7,1 0 0,-1 0 0,1 0-1,0 0 1,0 0 0,0-1 0,0 1 0,1-1-1,-1 0 1,1 0 0,-1 0 0,1 0 0,0 0-1,0 0 1,0 0 0,0-1 0,0 0 0,0 0-1,0 0 1,0 0 0,1 0 0,-1 0 0,0-1-1,1 1 1,-1-1 0,0 0 0,6-1 0,-2 1-267,1-1 0,-1 0 1,0-1-1,0 0 0,8-3 1,-7 2-793,-1 0 0,0 0 1,-1-1-1,11-7 0,-1-3-1791,2-1-1466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0:21.7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41 41 9472,'-5'7'736,"0"0"1,1 0-1,0 0 1,0 1-1,1-1 1,0 1-1,0 0 0,1 0 1,0 0-1,-1 13 1,2-10-585,0 1 0,1-1 0,0 0 0,1 0 0,0 0 0,1 0 0,4 16 0,-5-25-116,0 0 1,0 1-1,0-1 0,0 0 1,0 0-1,0 0 1,0 0-1,1 0 0,-1 0 1,1 0-1,-1-1 1,1 1-1,0-1 0,0 1 1,0-1-1,3 3 1,-1-3 30,0 1 0,-1-1 0,1 0 1,0 0-1,0 0 0,0-1 0,-1 1 0,1-1 1,6 0-1,3-1 188,1-1 0,-1 0-1,0-1 1,25-9 0,-27 8-32,0-1 0,-1 0 0,0-1-1,0 0 1,0 0 0,0-1 0,-1 0 0,12-13 0,-17 16-99,0-1 0,0 1 0,0-1 0,-1 0 0,0 1 0,0-2 0,0 1 0,-1 0 0,1-1 0,-1 1 0,-1-1 0,1 1 0,-1-1 0,0 0 0,0 0 0,0 0 0,-1 0 1,-1-9-1,1 11-83,-1 1 0,0-1 0,0 1 0,0-1 0,0 1 0,-1 0 0,1-1 0,-1 1 0,0 0 0,0 0 1,0 0-1,0 0 0,-1 1 0,-2-4 0,0 3-65,1-1-1,-1 1 1,0 0 0,0 0-1,0 0 1,0 1-1,0-1 1,-8-1 0,4 2-399,1 0-1,0 0 1,0 1 0,0 0 0,-1 1 0,1 0 0,0 0-1,-1 1 1,1 0 0,0 0 0,0 1 0,-12 4 0,16-5-48,1 0 0,0 1 1,0-1-1,0 1 0,0 0 1,1 0-1,-1 0 0,0 0 1,1 1-1,-1-1 1,-2 4-1,5-5 53,-1 0 0,1 0 0,-1 0 0,1 1 0,0-1 0,0 0 0,0 0 0,-1 0 1,1 0-1,0 3 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2:05.45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 1 10752,'-6'3'7232,"5"-2"-6917,-1 9 2228,3 14-2288,0-21 82,19 178-28,28 164-730,-44-324-63,13 35 0,-14-50-154,-1 1 0,2-1 0,-1 1 1,0-1-1,1 0 0,0 0 0,1 0 0,8 8 0,-3-6-3511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2:05.93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117 0 8320,'-2'2'10248,"-2"7"-8317,-3 10-2308,-67 322 1065,69-313-1360,2-18 219,2 0-1,-1 1 1,1 10 0,1-18 201,-1 0 0,1 0 0,0 0 0,-1 0 0,1 0 0,-2 3 1,2-4-198,-1-1 1,0 0 0,1 1 0,-1-1 0,0 0-1,0 0 1,0 0 0,1 0 0,-3 2 0,-2 1-3248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2:06.44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8704,'-1'4'8760,"1"-4"-8629,10 8 2986,20 12-3414,-22-15 1412,0 1-865,-1 1 0,1-1 0,-1 1 0,0 1 0,-1 0 0,12 16 0,27 57-103,-36-64-156,14 24-618,49 69 1,-60-97-1808,0 0 1,27 23-1,-27-26-852,-2-2-612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2:06.93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 1 9216,'-1'0'325,"1"0"0,-1 0-1,0 0 1,1 0 0,-1 0 0,1 0 0,-1 0 0,1 0 0,-1 0 0,1 1 0,-1-1-1,1 0 1,0 0 0,-1 1 0,1-1 0,-1 0 0,1 1 0,-1-1 325,0 1-326,-2 10 2533,7 15-2081,-3-22-437,29 168 13,6 54-2024,-26-170-992,-1-21-3112,-5-24 2150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2:07.30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 1 8576,'-13'7'3968,"26"0"-2880,-13-2-32,13 2-160,0-3 31,12 0-159,-4-1-32,9-3-384,-4 0-128,8-7-96,-8 0-160,7-2-32,-3 6-1184,9-1-447,-9 0-2369,7 4-1792,-2 0 2464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2:07.70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24 7552,'3'-10'2455,"2"-3"6636,0 24-7347,4 17-536,6 30 0,-4-14-664,0 2-205,-6-22-435,1-1 1,1 0 0,14 31-1,-18-49 99,0-1 1,0 0-1,0 0 0,1 0 0,-1 0 0,1-1 0,0 1 0,0-1 1,1 0-1,-1 0 0,1-1 0,-1 1 0,1-1 0,6 3 0,1-1-343,1 0 0,-1-1 0,1 0 0,21 2 0,2-5-2875,-29-1 913,1 0 0,-1 0 0,1-1 0,12-4 0,-2-1-2135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2:08.05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 26 9728,'-1'-2'894,"-3"-13"2128,4 15-2866,0-1 0,0 1 0,0-1 0,0 1 0,0 0 0,-1-1 0,1 1 0,0-1 0,0 1 0,-1-1 0,1 1 0,0 0 0,-1-1 0,1 1 0,0 0 0,-1-1 0,1 1 0,0 0 0,-1 0 0,1-1 0,-1 1-1,-1 0 1505,2 10 1514,5 69-2428,28 151 0,-15-121-964,32 139-4459,-37-190-1813,-8-46 2730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2:08.53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 35 10368,'0'-5'1236,"-1"-1"0,1 1 0,-1 0 1,-2-9 2468,3 16-2841,2 18-477,1-1 1,0 0-1,2 0 0,11 32 0,-11-34-227,-2-7-129,71 252 1463,-64-211-1109,44 170 1582,-54-221-1953,1 0 1,-1 0-1,0 1 0,0-1 1,0 0-1,0 1 0,0-1 0,0 0 1,0 1-1,0-1 0,0 0 0,1 0 1,-1 1-1,0-1 0,0 0 1,0 0-1,1 1 0,-1-1 0,0 0 1,0 0-1,1 0 0,-1 1 0,0-1 1,0 0-1,1 0 0,-1 0 1,0 0-1,1 0 0,-1 0 0,1 1 1,5-8 373,6-21 45,-11 23-433,6-12 68,1 1 0,0 0 0,19-26 0,-25 39-69,0 0-1,1 0 1,-1 0 0,1 1-1,-1-1 1,1 1 0,0 0-1,0-1 1,0 1 0,0 1-1,0-1 1,1 0 0,-1 1-1,0 0 1,6-2 0,-4 2-4,0 1 1,1-1-1,-1 1 1,1 0-1,-1 0 1,1 0-1,-1 1 1,1 0-1,6 2 0,1 1-1,-1 1 0,0 0 0,0 1-1,0 0 1,-1 1 0,0 0-1,16 15 1,-10-8-6,-2 1 0,0 1 1,18 24-1,-25-29-553,-1 0 0,0 1 1,-1 0-1,-1 0 0,0 0 1,6 22-1,-8-18-1163,-3-12 574,1 0 0,0 0-1,0 0 1,0 0 0,0 0 0,4 6-1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2:09.00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 19 9600,'1'-4'1276,"-1"3"-1102,0 1 0,0-1 1,0 0-1,0 1 0,0-1 1,0 1-1,0-1 1,0 1-1,0-1 0,0 1 1,0-1-1,0 1 0,0-1 1,0 1-1,-5-7 5177,6 24-1730,3 21-2707,-3-16-573,7 29-1,20 59-106,16 90-1401,-38-162 468,18 133-5978,-24-155 4170,0-4-1455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2:09.37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57 10368,'9'10'5047,"6"-6"-4504,-9-3 288,1 1 436,1 0 1,-1 0 0,12 0-1,-3-1-415,25-3-1,-16 0-456,171-12-31,-98-2-2135,-2-8-3644,-67 13 2258,-4 0-1221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0:22.0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500 0 11392,'-9'4'4288,"5"-4"-3329,0 3 1345,4 2-1920,4 2-128,5 9-384,4-2-160,4 6 160,0 2-800,3 5-320,2-1-1279,4 1-545,4-1-832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2:09.79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10496,'-1'-1'12747,"1"10"-9476,1 24-3194,19 114 1011,15 46-976,3 18-3474,-7-72-5713,-22-108 4217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2:13.4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9472,'1'3'9017,"9"-2"-6020,15 0-3422,-19-2 1641,220 4 1568,-188-1-1895,-22 0-3464,-1-1-7067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2:13.8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17 8960,'0'0'2896,"18"0"5589,-3 0-7753,0-1 0,0 0 0,17-4 0,-13 1-1651,36-1-1,-40 4-1684,0 2-1,28 4 0,-21-1-1699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2:14.5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 1 8704,'-2'0'417,"1"0"0,0 0 1,0 0-1,0 0 0,0 0 1,0 1-1,0-1 0,0 1 1,0-1-1,0 0 0,0 1 1,0 0-1,0-1 0,0 1 1,0 0-1,0-1 0,1 1 0,-1 0 1,-2 2 2346,1 2-1201,2-5-1517,0 0 0,0 1 0,0-1 0,0 0 0,0 1 0,0-1 0,0 0 0,-1 0 0,1 1 0,0-1 0,0 0-1,0 0 1,0 1 0,0-1 0,0 0 0,0 1 0,0-1 0,0 0 0,1 0 0,-1 1 0,0-1 0,0 0 0,0 1 0,0-1 0,0 0 0,0 0-1,1 1 1,-1-1 0,0 0 0,0 0 0,0 0 0,1 1 0,-1-1 0,2 1 74,-1 1 0,1-1 0,-1 0 1,1 1-1,0-1 0,0 0 0,0 0 0,0 0 0,0-1 0,0 1 0,0 0 1,0-1-1,0 1 0,4-1 0,32 2 562,-37-2-675,212 0 570,-121 0-7848,-72-4 482,-11 1 2811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2:15.1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145 10 6016,'-3'-9'9601,"3"9"-9341,-7 9 2810,-5 18-1452,9-14-1111,1 1 1,-3 27-1,4-23-321,-4 22-1,2-29-160,-11 61-136,-37 105 0,51-177 90,-20 47-2213,18-44 1353,0 1 0,0-1 0,-1 0 0,1 0 0,-6 5 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2:15.4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10368,'5'13'9880,"24"44"-8630,-19-41-953,0 0 0,2-1 0,0 0 0,23 22 1,61 44 52,-50-44-303,-2-4-133,18 18-1994,-35-29-1494,-11-11-2057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2:15.9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 31 9600,'-22'0'10591,"32"-7"-9385,-7 4-999,0 1 0,0-1 1,0 1-1,1 0 0,-1 0 1,1 0-1,0 1 0,-1-1 1,1 1-1,0 0 1,0 0-1,0 0 0,6 0 1,-8 1-130,0 0 0,0 0 1,0 1-1,0-1 1,0 0-1,0 1 0,-1-1 1,1 1-1,0 0 1,0-1-1,-1 1 0,1 0 1,0 0-1,-1 0 1,1 0-1,-1 0 0,1 1 1,-1-1-1,0 0 1,1 1-1,-1-1 0,0 1 1,0-1-1,0 1 0,0 0 1,0-1-1,-1 1 1,1 0-1,0 0 0,0 3 1,1 8 108,0 1 0,0-1 0,-2 1-1,-1 26 1,1 22-172,10 24-135,-8-74 91,1-1 0,0 1 0,1-1 1,0 0-1,8 16 0,-11-25-52,0-1 1,0 1-1,0 0 0,1-1 1,-1 1-1,0-1 1,1 1-1,-1-1 0,1 0 1,0 0-1,-1 1 0,1-1 1,0 0-1,0-1 1,0 1-1,-1 0 0,1 0 1,0-1-1,0 1 0,0-1 1,0 0-1,0 1 1,0-1-1,0 0 0,4-1 1,4 0-1435,-1-1 1,0 0 0,0-1 0,14-5-1,10-4-4518,-11 8 1740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2:16.3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 0 8832,'-19'7'12500,"32"-7"-10926,-5 0-1472,1 1 1,0 0-1,0 0 1,14 4-1,-16-4-405,0 1-1,0-1 1,1 0 0,-1-1 0,9 0-1,-8 0-721,0-1-1,-1 0 1,1-1-1,-1 1 0,9-5 1,5-3-2164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2:16.9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42 7808,'-9'-8'5180,"9"7"-4854,0 1 0,0 0-1,0-1 1,0 1 0,0-1-1,0 0-18,1 0 1,-1 0-1,1 1 0,0-1 0,-1 0 0,1 1 0,0-1 0,0 1 0,0-1 1,0 1-1,-1-1 0,1 1 0,2-1 0,6-3 57,1 1 1,-1 0-1,1 0 1,0 1-1,12-1 0,48 0 591,-62 3-800,-1 0 0,1 1 0,0 0 0,-1 0-1,1 0 1,-1 1 0,1 1 0,-1-1 0,0 1-1,0 0 1,0 1 0,-1-1 0,1 2 0,-1-1-1,0 1 1,0-1 0,6 7 0,-4-2 25,-1 1 0,0 0 0,0 0 0,-1 1 0,0 0 0,0 0 0,-2 0 0,1 0 0,4 22 0,-2 1-134,-2 1 0,-2 0 0,-1 0 0,-3 39-1,4 56-205,-3-120 114,2 1-1,-1-1 0,1 1 1,5 14-1,-6-23 50,0 1 1,0-1-1,0 1 0,0-1 0,1 0 1,-1 0-1,0 1 0,1-1 0,0 0 1,0 0-1,-1-1 0,1 1 1,0 0-1,0-1 0,1 1 0,-1-1 1,0 1-1,0-1 0,1 0 0,-1 0 1,1 0-1,-1 0 0,5 0 1,4 0-546,0-2 1,0 1 0,-1-1-1,1-1 1,0 0 0,0 0-1,14-6 1,26-6-6568,-37 10 2512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2:17.4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165 0 8704,'4'5'7491,"-4"-5"-7332,-4 11 4197,0-2-3739,-29 130 2269,17-85-3750,-3-2 0,-32 65 0,34-88-2167,15-28 2460,1 1 1,0-1-1,-1 1 1,1-1 0,-1 0-1,1 0 1,-1 1-1,-2 0 1,-5 1-3638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0:22.4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64 15 10496,'-46'-15'3936,"37"15"-3040,0 4 1119,14 4-3230,8-5-929,8 5-512,12-5-1120,10-6-512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2:17.7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11136,'0'3'8065,"1"7"-6147,7 4-1506,-1 0-1,2-1 0,16 20 1,37 38-296,-28-35 5,-11-10-289,-4-4-461,26 24 0,-39-40-322,1-1 0,-1 0 0,1 0 0,0-1 1,0 0-1,1 0 0,0 0 0,15 4 0,-6-4-3171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2:18.2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 10112,'5'-4'9665,"4"20"-8077,17 48-836,37 123 197,-15-44 291,24 57 32,-72-199-1273,1 3 41,1-1 0,0 1-1,0 0 1,0-1 0,2 4-1,-3-7-18,-1 1-1,0-1 0,1 1 0,-1-1 0,1 0 1,-1 1-1,1-1 0,-1 0 0,1 1 1,-1-1-1,1 0 0,-1 1 0,1-1 0,-1 0 1,1 0-1,-1 0 0,1 0 0,0 0 1,-1 1-1,1-1 0,-1 0 0,1 0 0,-1 0 1,1-1-1,0 1 0,-1 0 0,1 0 1,-1 0-1,1 0 0,-1 0 0,1-1 1,0 1-1,-1 0 0,1-1 0,-1 1 0,1 0 1,-1-1-1,0 1 0,1 0 0,0-2 1,7-4-15,0 0 0,1 0 0,0 0 1,0 1-1,0 1 0,1 0 0,0 0 1,0 0-1,0 1 0,0 1 1,0 0-1,0 0 0,1 1 0,-1 0 1,0 1-1,15 1 0,-7 0-1624,0 1 0,0 0-1,-1 1 1,1 1 0,-1 1 0,30 12 0,-30-10-7204,-8-4 4844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2:18.7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 1 9600,'-5'4'135,"-5"6"7284,10-10-7304,0 0-1,0 1 0,0-1 0,0 0 1,0 1-1,0-1 0,0 0 0,0 1 1,0-1-1,0 0 0,0 1 0,1-1 1,-1 0-1,0 1 0,0-1 0,0 0 1,0 0-1,0 1 0,1-1 0,-1 0 1,0 1-1,0-1 0,1 0 0,-1 0 1,0 1-1,0-1 0,1 0 0,-1 0 1,0 0-1,1 0 0,-1 1 0,0-1 0,0 0 1,1 0-1,-1 0 0,0 0 0,1 0 1,0 0-1,6 2 53,-1 0-1,1 0 1,0-1-1,0 0 1,11 0-1,9 2-120,87 4-623,-90-7-1633,30-4 0,-29-3-899,-2-1-1392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2:19.3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 9 8704,'-1'-1'297,"-12"-5"2302,3 4 4067,11 3-6421,0 0 0,1 0-1,-1 1 1,0-1 0,1 0 0,-1 0-1,0 1 1,0-1 0,0 1-1,1 1 1,0 1 135,9 8 411,-6-6-573,0 0 1,-1 0-1,1 1 0,5 11 1,61 134 975,31 114 1046,-85-205-1786,-15-49-425,-2-11-77,1-3-1,2-10 47,1 3-12,-1 0-1,1 0 0,1 0 1,0 1-1,0 0 0,0 0 1,11-11-1,-13 15-5,0 1-1,1-1 1,0 1 0,0 0-1,0 0 1,0 0-1,0 1 1,0-1 0,1 1-1,-1 0 1,1 0-1,-1 1 1,1 0-1,0-1 1,0 1 0,9 0-1,-6 1 13,1 1 0,-1 0 0,0 1-1,0 0 1,0 0 0,0 1 0,-1-1 0,11 6-1,2 3-42,35 25 0,-52-33-242,1-1 0,0 1 0,-1 0 0,0 0 0,0 0 0,0 1 0,0-1-1,0 1 1,4 7 0,-6-7-615,0-1 0,0 1 0,0-1 0,0 1 0,0-1 0,-1 1 0,1 0 0,-1 3 0,0-5 26,0 2-217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2:19.8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32 10368,'1'-4'9967,"12"-1"-9700,1 0 0,-1 0-1,1 2 1,0 0 0,0 0-1,0 1 1,0 1 0,0 0-1,0 1 1,0 1 0,1 0-1,21 5 1,-30-4-31,0-1-1,0 1 1,0 0 0,0 1-1,0-1 1,0 1 0,-1 1-1,1-1 1,-1 1 0,6 5 0,-8-6-165,0 0 1,0 0 0,-1 0-1,0 0 1,1 1 0,-1-1-1,0 1 1,-1-1 0,1 1-1,-1 0 1,1-1 0,-1 1-1,0 0 1,-1 0 0,1 0-1,-1 0 1,1 4-1,-2 19 144,0-14-208,1 1 0,2 25 1,-1-36-27,-1 0 1,1 0-1,0 0 1,0 0 0,0 0-1,0 0 1,0 0-1,1 0 1,-1 0-1,1-1 1,0 1-1,0-1 1,0 1-1,0-1 1,0 1-1,0-1 1,4 2-1,-5-3-77,0-1 0,0 1-1,0 0 1,0-1-1,0 0 1,0 1-1,0-1 1,0 0-1,0 1 1,1-1 0,-1 0-1,0 0 1,0 0-1,0 0 1,0 0-1,1 0 1,-1 0-1,0 0 1,0-1-1,2 1 1,0-2-785,1 0-1,0 0 1,-1 0 0,6-4 0,-6 3-781,1 1 0,0 0 0,-1-1 0,8-2 1,8 0-4355,-1 1 1712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2:20.7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26 9472,'0'0'130,"0"0"1,0 0 0,0 0-1,-4-2 2745,4 2-2744,0 0-1,0 0 1,0 0 0,0-1-1,0 1 1,0 0 0,0 0-1,0 0 1,0-1 0,0 1-1,0 0 1,0 0 0,0 0-1,2-4 2745,-2 4-2745,0 0 1,12-4 334,1 1 0,-1 0 0,1 1 0,-1 0 0,1 1 0,0 1 0,0 0 1,-1 0-1,22 4 0,-12 0-451,-1-1 1,0-1 0,28-1-1,-31-2-1436,1-1 0,19-4 0,-29 5-696,-9 1 1826,1 0-1,0 0 1,0 0 0,-1 0-1,1 0 1,0 0 0,-1 0-1,1-1 1,0 1 0,-1 0-1,1 0 1,0-1-1,-1 1 1,1 0 0,-1-1-1,2 0 1,2-2-3345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2:21.1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9728,'1'20'9855,"2"2"-5877,8 49-5569,-8-56 2682,6 43-1021,18 85-610,-19-107-192,19 65-5959,-18-78 2083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2:21.8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7552,'0'0'12666,"8"9"-11119,2 14-998,-2 1 0,0 0 1,8 46-1,-14-57-518,0 2 20,7 27 0,-8-39-60,0 0-1,0-1 1,0 1 0,0 0 0,1-1-1,-1 1 1,1 0 0,-1-1-1,1 0 1,0 1 0,0-1-1,0 0 1,0 0 0,0 0-1,5 3 1,-4-5-2,-1 1-1,1 0 1,0-1 0,0 0-1,0 1 1,-1-1 0,1 0-1,0-1 1,0 1 0,0 0-1,-1-1 1,6-1 0,-1 0-554,1 0 1,-1-1-1,10-5 1,43-22-9767,-46 23 6481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2:22.2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 9472,'1'-4'10930,"0"13"-9121,2 4-1493,3 10 329,4 26-1,-5-23-541,3 12-1,19 75 31,-24-104-191,44 141-362,-37-123-1089,1 0 1,2 0-1,22 34 1,-34-60 1252,-1 0 1,1 1-1,0-1 0,0 0 1,0 0-1,0 0 1,0 0-1,0 0 0,0 0 1,0 0-1,0-1 0,0 1 1,0 0-1,0-1 0,2 2 1,6-2-3697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2:22.6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111 2 9216,'-2'-1'5903,"-1"6"-2080,-4 8-1848,-7 28-792,-14 73 0,14-54-1160,1 13-158,5-20-1271,-5-2-3464,5-36-548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0:22.7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45 3 12928,'-1'-1'358,"0"1"1,-1 0-1,1-1 1,0 1-1,-1 0 1,1 0 0,0 0-1,-1 0 1,1 0-1,0 0 1,-1 0-1,1 1 1,0-1 0,-1 0-1,1 1 1,-2 0-1,2 0-251,-1 0 0,1 1-1,0-1 1,0 0 0,0 0-1,0 1 1,0-1 0,0 0-1,0 1 1,0-1 0,1 1-1,-1-1 1,0 1 0,1 1-1,-2 3-107,1 0-1,-1 0 1,2 0-1,-1 0 0,1 0 1,0 0-1,0 0 1,0 1-1,1-1 1,0 0-1,0 0 0,1 0 1,0-1-1,0 1 1,0 0-1,1 0 0,-1-1 1,1 0-1,8 10 1,-8-10 9,0-1 0,1 0 1,0 0-1,-1 0 0,1-1 1,1 0-1,-1 1 0,1-1 1,-1-1-1,1 1 0,0-1 1,0 1-1,0-1 0,0-1 1,0 1-1,0-1 0,0 0 1,1 0-1,-1 0 0,1-1 1,-1 0-1,9-1 0,-12 1 1,0 0 1,0 0-1,0-1 0,0 1 0,0-1 0,-1 1 0,1-1 0,0 0 0,0 0 0,0 1 1,-1-1-1,1-1 0,-1 1 0,1 0 0,-1 0 0,1-1 0,-1 1 0,1 0 0,-1-1 1,0 1-1,0-1 0,0 0 0,0 1 0,0-1 0,0 0 0,-1 0 0,1 0 0,0 0 1,-1 1-1,0-1 0,1 0 0,-1 0 0,0 0 0,0 0 0,0 0 0,0 0 0,0 0 1,0 0-1,-1 0 0,1 0 0,-1 0 0,1 1 0,-1-1 0,0 0 0,0 0 0,0 0 1,-1-1-1,-1-2-7,2 1 7,-1 0 0,-1 1 0,1-1 1,0 0-1,-1 1 0,1 0 0,-1 0 0,0 0 0,0 0 0,-1 0 1,-5-4-1,23 19-46,-2 0 143,18 10 226,0 2-1,-2 0 1,-2 2 0,36 44 0,88 153 1130,-142-209-1260,0-2 54,-1 0 1,-1 1-1,0 0 0,0 0 1,-2 1-1,5 16 1,-8-26-226,0 1-1,-1-1 1,1 0 0,-1 0 0,0 1 0,0-1-1,0 0 1,-1 0 0,1 0 0,-1 1 0,0-1-1,0 0 1,-1 0 0,1 0 0,-1 0 0,0 0-1,0-1 1,0 1 0,0-1 0,-1 1 0,0-1-1,1 0 1,-1 0 0,-6 5 0,-2 0-96,-1-1 1,1-1-1,-1 0 1,0-1-1,0 0 1,-1-1-1,1 0 0,-14 1 1,-8 1-451,-64 2 0,96-8 482,-8 1-247,0-1-1,0 0 1,0-1 0,-11-2 0,20 3 234,0 0 0,0-1 0,0 1 1,1 0-1,-1-1 0,0 1 0,0-1 1,1 1-1,-1-1 0,0 1 0,1-1 1,-1 1-1,0-1 0,1 1 0,-1-1 1,1 0-1,-1 0 0,1 1 0,-1-1 1,1 0-1,0 0 0,-1 1 0,1-1 1,0 0-1,0 0 0,0 0 0,-1 0 1,1 1-1,0-1 0,0 0 1,0 0-1,0 0 0,0 0 0,0 1 1,1-1-1,-1 0 0,0 0 0,0 0 1,1 0-1,-1 1 0,0-1 0,1-1 1,2-5-244,1 0-1,-1 0 1,9-11 0,-9 14 133,23-36-1298,-2-1-1,-2-2 1,-1 0 0,-3-1 0,18-63 0,-22 51-2274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2:22.9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 10624,'1'-5'10323,"5"9"-6366,0 1-4803,3 4 995,0 0-1,0 0 1,-1 1 0,-1 0-1,0 1 1,0 0 0,5 13-1,57 95-1992,-56-99-823,1-1 1,1 0-1,31 29 0,-33-36-1269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2:23.5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 1 8064,'-13'0'6149,"17"0"-6280,14 1 8443,-15 3-8226,-1-1 0,1 1 1,-1-1-1,1 1 0,-1 0 0,0 0 1,-1 0-1,1 0 0,-1 1 0,2 3 0,3 11-37,1 0-296,-2 1 1,0-1-1,4 33 0,4 17-3528,-12-63 2230,0-1 1,0 1-1,0-1 1,-1 11-1,0-11-2129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2:23.9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50 9856,'4'-6'7632,"-3"6"-7359,11-1 1769,13 4-1984,-12 0-67,0 0 1,0-1 0,1-1 0,23 0-1,-28-2-624,-1 0-1,0 0 0,0-1 0,0 0 1,0 0-1,0-1 0,-1 0 1,1-1-1,6-3 0,10-10-2720,-2 4-278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2:24.4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39 9728,'1'-9'370,"6"-20"11596,-7 40-11284,0-3-541,5 122 983,-3-114-1072,1-1 0,0 1-1,1-1 1,0 0-1,1 0 1,8 16 0,-10-27-30,0 1 0,-1-1 0,2 0 1,-1 0-1,0 0 0,1-1 0,0 1 1,0-1-1,0 0 0,0 0 0,0 0 0,1-1 1,-1 1-1,1-1 0,0 0 0,0 0 1,-1-1-1,9 2 0,1 0-95,1-1 0,0-1 0,-1 0 0,1-1 0,17-2 0,-24 1-666,-1 0 0,0 0-1,0-1 1,0 0 0,9-5 0,17-8-8965,-24 10 5982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2:24.7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 0 11392,'-5'6'8810,"4"-3"-8459,-1 0 0,1 1 0,0-1 0,0 1 0,0-1 0,0 1 0,1-1 0,-1 6 0,1 33 113,1-21-247,21 316-201,9-183-1775,-3-52-4391,-27-98 5682,0-2-126,0 0 1,-1 0-1,1 0 0,0 0 0,0 0 1,0 0-1,0 0 0,0 0 0,3 3 1,1 3-3007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2:25.1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8 9088,'0'0'238,"1"0"0,-1-1 0,0 1 0,0 0 0,0-1 1,-1 1-1,1-1 0,0 1 0,0 0 0,0-1 0,0 1 1,0 0-1,0-1 0,0 1 0,-1 0 0,0-2 1429,0 1-1429,1 2-15,0-1-1,0 1 0,-1-1 0,1 0 1,0 1-1,0-1 0,0 1 1,0-1-1,0 0 0,0 1 0,0-1 1,0 1-1,0-1 0,0 1 0,0-1 1,0 0-1,0 1 0,0-1 1,0 1-1,0-1 0,0 1 0,0-1 1,1 0-1,-1 1 0,0-1 0,1 1 1,11 49 673,7 8-250,46 99-1,-2-7 394,-3-6 183,-59-140-1177,0-1 1,1 0-1,-1 0 1,1 0-1,0-1 1,0 1-1,3 4 1,-4-7-25,-1 1 0,1 0 0,0-1 0,-1 0 0,1 1 0,0-1 1,0 1-1,-1-1 0,1 0 0,0 1 0,0-1 0,-1 0 0,1 0 0,0 0 1,0 1-1,0-1 0,0 0 0,-1 0 0,1 0 0,0 0 0,0-1 1,0 1-1,-1 0 0,1 0 0,0 0 0,0-1 0,0 1 0,-1 0 1,1-1-1,0 1 0,-1-1 0,1 1 0,1-1 0,27-23 331,-19 15-336,0 1 0,21-13 0,-27 20-21,-1-1-1,1 0 1,0 1 0,0-1-1,-1 1 1,1 0 0,0 1-1,0-1 1,0 1-1,0 0 1,0 0 0,0 0-1,0 0 1,0 0-1,0 1 1,4 1 0,-2 0-21,-1 0 0,0 0 1,0 1-1,0-1 1,-1 1-1,1 0 0,-1 1 1,1-1-1,-1 1 0,6 6 1,13 16-1219,4 4-1868,0-1-3694,-17-17 2134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2:25.5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21 9728,'-4'-21'12682,"5"30"-10719,46 225-983,-28-141-2548,0 1-3455,-18-88 4311,7 22-4597,-4-21 1144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2:25.9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12 11392,'-5'2'1745,"-7"0"5960,23 6-5225,10-4-2178,0 1 0,0-2 0,0-1-1,32-1 1,73-11 40,-34 0-3724,-77 8 460,0 0-1,24-8 1,-18 6-1430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2:26.3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 13056,'3'-4'8784,"-6"23"-5483,5 25-2545,1 0 1,17 77 0,35 88-766,-22-82-2365,-18-64-2198,2 2-7111,-8-37 6334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3:13.5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0 7168,'-5'0'5568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16:11.1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 0 7424,'0'2'666,"0"0"0,-1 0 1,1 0-1,-1 0 0,1 0 1,-1-1-1,0 1 0,-1 2 1,1-2-448,0 0 0,0 0 0,0 0 0,1 0 0,-1 1 0,0-1 0,1 0 0,-1 4 0,1 237 2897,0 125-3269,0-162 304,9-39-226,0-17 114,-2-64-131,2 191-233,-8-215 320,3 24-12,16 189-308,-20 989-1925,-4-952 1898,-3-167 313,2-52-8,0-3 4,-3 86 102,8 230 16,-4-117 597,0-157 640,0-47-1840,4-30-592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0:23.4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64 101 9984,'-47'-57'3285,"45"55"-3121,1 0 1,-1 1-1,1-1 0,-1 0 1,1 0-1,0 0 1,0 0-1,0 0 0,0 0 1,0 0-1,1 0 1,-1 0-1,1-1 0,-1 1 1,1 0-1,0 0 1,-1-3-1,1 5-99,0-1-14,0 1 1,0 0 0,1 0-1,-1 0 1,0 0 0,0-1-1,0 1 1,0 0 0,0 0-1,0 0 1,0 0 0,0-1-1,0 1 1,0 0 0,0 0-1,0 0 1,1 0-1,-1 0 1,0-1 0,0 1-1,0 0 1,0 0 0,0 0-1,1 0 1,-1 0 0,0 0-1,0 0 1,0 0 0,0 0-1,1 0 1,-1 0-1,0-1 1,0 1 0,0 0-1,0 0 1,1 0 0,-1 0-1,0 0 1,0 0 0,0 0-1,0 1 1,1-1 0,-1 0-1,0 0 1,0 0 0,0 0-1,0 0 1,1 0-1,-1 0 1,0 0 0,0 0-1,0 0 1,1 1 0,10 6 700,-2 1-419,1 0 0,-2 1 1,1 1-1,-1-1 0,13 22 0,8 10-55,50 53 199,31 43-138,-72-86-284,244 312-115,-277-356 84,0-1 0,1 0 0,0-1 0,0 1 0,11 6 0,-15-11-15,-1 0 0,1 0 1,-1 0-1,1-1 1,0 1-1,0 0 1,-1-1-1,1 1 0,0-1 1,0 1-1,0-1 1,0 0-1,0 0 1,-1 0-1,1 0 1,0 0-1,0 0 0,0-1 1,0 1-1,0-1 1,-1 1-1,1-1 1,0 0-1,0 1 0,-1-1 1,1 0-1,-1 0 1,1 0-1,1-2 1,2-2-1,-1 1 1,0-1-1,6-10 1,-7 10-46,0 1 1,0-1 0,0 1 0,1 0 0,0 0 0,4-4 0,-7 8 12,-1-1 1,1 1 0,0 0 0,0-1 0,0 1 0,0 0 0,0 0 0,-1-1-1,1 1 1,0 0 0,0 0 0,0 0 0,0 0 0,0 0 0,0 0 0,0 1-1,0-1 1,0 0 0,-1 0 0,1 1 0,1-1 0,21 13-488,-2-2-189,-15-10 584,0 0 0,-1-1 0,1 1 0,0-1 0,0 0 0,-1-1 0,1 1 0,0-1 0,0 0 0,-1 0 0,1-1 0,-1 0 0,1 0 0,-1 0 0,8-5 0,-11 5 55,0 0 0,0 0 1,0 0-1,-1 0 0,1 0 1,0 0-1,-1 0 0,0-1 1,1 1-1,-1-1 0,0 1 0,0-1 1,-1 1-1,1-1 0,0 0 1,-1 1-1,0-1 0,1 0 1,-1 1-1,0-1 0,0 0 1,-1-3-1,-1-7 102,0-1 0,-1 1 0,-4-14-1,0 6 226,-1 1 0,-1 0-1,-18-30 1,-42-54 212,23 38-451,-145-216 878,183 272-863,6 8-60,0-1-1,-1 0 0,1 0 1,0 0-1,0 0 0,0 0 1,1 0-1,-1-1 1,-1-4-1,3 7 20,0 1 1,0 0-1,0 0 0,1 0 1,-1 0-1,0 0 1,0 0-1,0 0 0,0 0 1,0 0-1,0 0 0,0 0 1,0 0-1,1 0 0,-1 0 1,0 0-1,0 0 1,0 0-1,0 0 0,0 0 1,0 0-1,0 0 0,0 0 1,1 0-1,-1 0 0,0 0 1,0 0-1,0 0 0,0 0 1,0 0-1,0 0 1,0 0-1,0 0 0,1 0 1,-1 0-1,0 0 0,0 0 1,0 1-1,0-1 0,0 0 1,0 0-1,0 0 0,0 0 1,0 0-1,0 0 1,0 0-1,0 0 0,0 0 1,0 1-1,0-1 0,0 0 1,13 14 402,-1 0 0,-1 0 0,18 33 0,-5-9 103,33 39-11,95 100 1,-68-84-1120,67 73-4631,-142-155 3258,-9-10 1931,0-1 1,0 0 0,0 0 0,0 0-1,0 1 1,0-1 0,0 0 0,0 0 0,0 0-1,-1 1 1,1-1 0,0 0 0,0 0-1,0 0 1,0 1 0,0-1 0,0 0-1,0 0 1,0 0 0,-1 0 0,1 1-1,0-1 1,0 0 0,0 0 0,0 0-1,-1 0 1,1 0 0,0 0 0,0 1-1,0-1 1,0 0 0,-1 0 0,1 0-1,0 0 1,0 0 0,0 0 0,-1 0 0,1 0-1,0 0 1,0 0 0,-1 0 0,1 0-1,0 0 1,0 0 0,0 0 0,-1 0-1,1 0 1,0 0 0,0-1 0,-16-1-3937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2:58.0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381 12 4864,'2'-1'5297,"2"-4"-3138,-4 5-2046,0 0 1,0-1-1,0 1 1,1 0-1,-1-1 1,0 1-1,0 0 1,0 0-1,0-1 1,1 1-1,-1 0 1,0 0-1,0 0 1,1-1-1,-1 1 1,0 0-1,0 0 1,1 0 0,-1-1-1,0 1 1,1 0-1,-1 0 1,0 0-1,0 0 1,1 0-1,-1 0 1,1 0-1,-15 27 3130,-38 80-2171,19-37-859,-13 21 295,-129 291 525,109-196-1465,59-160-359,7-23 377,1-4-32,4-13-431,1-9-222,-2 8-1266,11-27 0,-4 26-1581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2:58.5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 9 8320,'-11'-9'7202,"11"9"-7146,0 0-1,0 0 1,0 1 0,0-1 0,0 0 0,0 0 0,0 0-1,0 0 1,0 0 0,0 0 0,-1 0 0,1 0 0,0 0-1,0 0 1,0 1 0,0-1 0,0 0 0,0 0 0,0 0-1,0 0 1,0 0 0,0 0 0,0 0 0,0 1 0,0-1-1,0 0 1,0 0 0,0 0 0,0 0 0,0 0 0,0 0-1,0 0 1,0 1 0,0-1 0,0 0 0,0 0 0,1 0-1,-1 0 1,0 0 0,0 0 0,0 0 0,0 0 0,0 0-1,0 0 1,0 1 0,0-1 0,0 0 0,1 0 0,14 27-525,-7-14 1437,23 51 51,-15-27-542,40 61 0,-9-36-82,57 58-1,42 54 620,-117-128-549,-1 2 1,30 70 0,-57-116-459,8 15-922,-9-17 819,0 0 0,1 0 0,-1 1 0,0-1 0,0 0 0,0 0 0,0 1 1,0-1-1,1 0 0,-1 0 0,0 0 0,0 1 0,0-1 0,1 0 0,-1 0 1,0 0-1,0 0 0,1 0 0,-1 0 0,0 0 0,0 1 0,0-1 0,1 0 1,-1 0-1,0 0 0,1 0 0,-1 0 0,0 0 0,0 0 0,1 0 0,-1 0 1,0 0-1,0 0 0,1 0 0,-1-1 0,0 1 0,0 0 0,1 0 1,-1 0-1,0 0 0,0 0 0,0 0 0,1-1 0,-1 1 0,0 0 0,0 0 1,0 0-1,1-1 0,-1 1 0,0 0 0,0 0 0,0 0 0,0-1 0,0 1 1,0 0-1,1-1 0,4-9-2853,7-1-1515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2:58.8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0 10368,'-1'1'248,"0"-1"0,1 1 1,-1-1-1,1 0 0,-1 1 0,0-1 1,1 1-1,-1 0 0,1-1 1,0 1-1,-1-1 0,1 1 0,-1 0 1,1-1-1,0 1 0,0 0 1,-1-1-1,1 1 0,0 0 1,0-1-1,0 1 0,0 0 0,0 0 1,0-1-1,0 2 0,0 0-60,0-1 0,1 1-1,-1-1 1,1 0 0,0 1-1,-1-1 1,1 0 0,0 1-1,0-1 1,0 0 0,2 2-1,0 1-58,1-1 0,0 0 0,0 0 0,0 0 0,1 0 0,8 4 0,4-2 31,1-1 0,-1-1 0,1-1 0,0 0 0,34-1 0,-1 0-53,65 9-748,-40 3-5294,-62-10 1130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2:59.2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93 9600,'4'-9'3584,"5"2"-2784,12-8 704,-12 7 159,7 1-543,5-5-96,9 1-512,5 3-160,-1 1-224,-1-1-96,2 8 0,-5 4-1088,0 3-416,0 0-1663,-1 2-641,10 2-192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2:59.6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72 10752,'0'1'229,"-1"-1"1,1 0-1,0 1 1,0-1-1,0 0 1,-1 1 0,1-1-1,0 0 1,0 1-1,0-1 1,0 0-1,0 1 1,-1-1-1,1 0 1,0 1-1,0-1 1,0 1 0,0-1-1,0 0 1,0 1-1,0-1 1,0 1-1,1-1 1,-1 0-1,0 1 1,0-1 0,0 0-1,0 1 1,0-1-1,1 0 1,-1 1-1,0-1 1,0 0-1,1 1 1,-1-1 0,0 1-1,2-1 27,-1 1 1,0-1-1,0 1 1,1-1-1,-1 0 1,0 1-1,1-1 0,-1 0 1,1 0-1,1 0 1,39-5 202,-40 5-147,91-14 584,60-14-2395,-146 27 497,0-1 0,0-1 0,0 1 0,0-1 0,-1-1 0,1 1 0,11-9 0,-2 1-3296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2:59.9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 0 8960,'-3'5'1260,"-1"-1"0,1 1 1,0-1-1,1 1 0,-1 0 1,-1 6-1,3-7-976,0-1 0,0 0-1,1 1 1,0-1 0,0 1 0,0-1 0,0 4 0,4 14 63,0 0-1,2 0 1,0 0 0,2-1 0,11 23 0,7 20 20,105 259 641,-24-51-3121,-82-204-798,-10-28-177,5-1-1589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3:02.8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7 7552,'0'0'93,"0"0"0,0-1 0,-1 1 1,1 0-1,0-1 0,0 1 0,0 0 1,0 0-1,0-1 0,0 1 0,0 0 1,0-1-1,-1 1 0,1 0 0,0 0 1,0 0-1,0-1 0,-1 1 0,1 0 0,0 0 1,0 0-1,-1-1 0,1 1 0,0 0 1,0 0-1,-1 0 0,1 0 0,0 0 1,0 0-1,-1 0 0,1-1 0,0 1 1,-1 0-1,1 0 0,0 0 0,-1 0 0,-3 11 1192,3 20-510,1 7-141,-1 96 806,20 144 0,95 357 75,-7-125-694,10 127-628,-42 7-124,-16-85-48,-49-469-32,73 509-73,20-5 211,-69-408-95,30 222 97,-38-234-98,144 1275 364,-113-804-337,0-76-57,-47-471 25,-1-20-12,52 440 73,-5-156-43,-31-210 8,66 314-339,-26-148 14,-42-198 237,45 297-125,-56-329 173,-8-66-387,-3 3-1875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3:03.9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0 465 8320,'14'2'8039,"8"3"-5697,43 7-2073,-43-10-17,0-2-1,0 0 0,0-2 1,0 0-1,24-6 1,109-35 842,-103 28-849,4-2-10,360-94 533,567-65 741,131 78-1029,299 87-400,-1270 9-47,144 4 94,-231 0-103,30 4-5,-73-3-1060,1 4-8846,-23-6 4810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3:07.5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264 4 7040,'-2'-3'8846,"-4"12"-7000,-4 16-1701,-41 91 2407,-7 18-1648,-53 194-318,107-315-539,-3 7 196,-8 43 1,15-61-240,0 0 1,0 0 0,0-1 0,0 1 0,1 0 0,-1 0 0,0-1-1,1 1 1,-1 0 0,1-1 0,-1 1 0,1 0 0,0-1-1,0 1 1,0-1 0,0 1 0,0-1 0,0 1 0,0-1-1,0 0 1,1 1 0,-1-1 0,0 0 0,1 0 0,-1 0-1,1 0 1,-1 0 0,1-1 0,0 1 0,1 0 0,7 3 62,-1-1 0,1 0 1,0-1-1,10 1 1,-14-2-17,26 3 228,1-2 1,-1-1-1,38-3 0,96-18 492,-142 17-648,-8 1-126,1-1 0,-1 0-1,1-1 1,16-7 0,-17 5-1875,-6 4-2868,-6 2 1648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3:08.6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91 64 6400,'1'-2'406,"-1"1"-1,0-1 1,0 0 0,1 0 0,-1 1-1,0-1 1,0 0 0,-1 1 0,1-1-1,0 0 1,0 1 0,-1-1 0,1 0-1,-1 1 1,0-1 0,1 1 0,-1-1-1,0 1 1,0-1 0,0 1 0,0-1-1,0 1 1,0 0 0,-2-2-1,3 3-332,-1 0 0,1-1-1,-1 1 1,1 0-1,-1 0 1,1 0 0,0 0-1,-1 0 1,1 0-1,-1 0 1,1 0-1,-1 0 1,1 0 0,-1 0-1,1 0 1,0 0-1,-1 1 1,1-1-1,-1 0 1,1 0 0,0 0-1,-1 1 1,1-1-1,-1 0 1,1 0 0,0 1-1,-1-1 1,1 1-1,-10 8 453,4-1-308,1 1 0,0 0 0,1 0 0,0 0-1,0 0 1,-4 19 0,-7 60 711,14-83-884,-2 22 169,2 1-1,0 0 1,6 44-1,21 79 202,-19-116-344,3-1 0,0-1 0,2 1 0,2-2 0,1 0 0,1 0 0,23 32 0,-35-59-16,-1 0 1,1 0-1,0-1 0,0 1 0,0-1 0,1 0 1,0 0-1,0 0 0,8 4 0,-9-6 20,0-1 0,-1 0 1,1 0-1,0 0 0,0 0 0,-1-1 0,1 1 0,0-1 1,0 0-1,0 0 0,0-1 0,-1 1 0,1-1 0,0 0 1,0 0-1,4-2 0,1 0 11,-1-1 1,0 0-1,-1 0 1,1 0-1,-1-1 0,0-1 1,0 1-1,-1-1 1,1 0-1,-1 0 1,0-1-1,-1 0 1,0 0-1,8-14 0,1-7 84,-1 0-1,16-56 1,-20 57-37,-2-1 1,-1 1 0,4-47 0,-9 54-80,-1-1 0,-1 1-1,0-1 1,-2 1 0,-9-37-1,5 31-30,-2 1 0,0 0 0,-2 1-1,-1 0 1,0 0 0,-2 1 0,-19-24-1,26 38-121,-1 1 0,0-1 0,-1 1 0,1 1 0,-2 0 0,1 0 0,-1 0-1,-12-5 1,14 9-120,1 0-1,-1 0 1,0 1-1,0 0 0,0 0 1,-1 1-1,1 0 1,0 0-1,0 1 1,-1 0-1,1 1 0,-14 2 1,17-2-438,-1 1 0,0 0 1,0 0-1,-5 4 0,-10 2-4629,12-6 253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0:23.8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1 152 11904,'17'0'4480,"-4"-4"-3489,8-7-63,-12 3-224,8-3-512,7-3-96,15-7-512,4 3-128,5 3 288,-2 0-1567,5-1-609,-12-3-1984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3:22.2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 1278 7552,'0'7'15381,"19"-8"-14926,1-2 1,-1-1 0,1 0 0,35-13 0,-39 11-319,6 0-33,-1-2 0,0-1 0,-1 0 1,0-2-1,23-16 0,-33 20-58,-1 0-1,0-1 1,0-1 0,-1 1-1,0-1 1,0-1 0,-1 1-1,-1-1 1,0-1 0,0 1-1,7-20 1,-2-1 10,-2-1-1,-2 0 1,0-1 0,-2 0-1,-2 1 1,-1-67 0,-5 52-82,-2 0 0,-2 0 1,-2 1-1,-20-59 0,14 66-103,-2 0 0,-1 1-1,-37-57 1,36 66 36,-1 0-1,-2 2 1,-1 0 0,0 2-1,-36-30 1,10 18 145,42 33-78,0-1-1,0 1 1,0 1-1,0-1 1,-12-3-1,18 7 22,0 0 1,0 0-1,0 0 0,0-1 0,0 1 1,0 0-1,0 0 0,0 0 0,0 1 0,0-1 1,0 0-1,0 0 0,0 1 0,0-1 1,0 0-1,0 1 0,0-1 0,0 1 1,0-1-1,0 1 0,0-1 0,1 1 0,-1 0 1,0 0-1,0-1 0,1 1 0,-1 0 1,0 0-1,1 0 0,-1 0 0,1-1 0,-1 1 1,1 0-1,-1 2 0,-1 3-8,1-1 0,-1 1 0,1 0 0,0-1 0,1 10 0,-1 20 10,2 1-1,1-1 1,10 43 0,35 112 5,74 141 61,-58-167-35,20 68-8,17 45-2,16-9 72,-43-145-39,-53-93-6,-17-24-37,1-1 0,0 0 0,0 0 0,8 7 0,-12-11-1,1-1-1,-1 1 1,1-1 0,-1 1-1,1-1 1,-1 1 0,1-1-1,-1 1 1,1-1-1,0 0 1,-1 1 0,1-1-1,0 0 1,-1 0 0,1 1-1,0-1 1,-1 0 0,1 0-1,0 0 1,0 0-1,-1 0 1,1 0 0,0 0-1,-1 0 1,1 0 0,0 0-1,-1-1 1,1 1 0,0 0-1,-1 0 1,1-1-1,0 1 1,-1 0 0,1-1-1,0 1 1,-1 0 0,1-1-1,-1 1 1,1-1 0,-1 1-1,1-1 1,-1 0-1,1 1 1,-1-1 0,0 1-1,1-1 1,-1 0 0,0 1-1,1-1 1,-1-1 0,1-1 6,0 0 0,0 0 0,-1 0 1,1-1-1,-1 1 0,0 0 1,0-1-1,0 1 0,0 0 1,0 0-1,-1-1 0,1 1 1,-2-4-1,-3-7 4,-10-23 0,8 22-3,-14-36-97,7 14-163,-2 1 0,-38-63 0,51 95 218,0 0 0,-1 0 0,1 0 1,-1 0-1,0 1 0,0 0 0,0 0 0,0 0 1,0 0-1,-1 1 0,1-1 0,-1 1 0,-7-2 1,11 3 13,1 1 0,0-1 1,0 1-1,0 0 1,0-1-1,0 1 1,0-1-1,0 1 0,0-1 1,0 1-1,0-1 1,0 1-1,0 0 1,0-1-1,0 1 0,0-1 1,0 1-1,0-1 1,1 1-1,-1 0 1,0-1-1,0 1 0,1-1 1,-1 1-1,0 0 1,0-1-1,1 1 1,0-2-13,12-21 69,1 0 0,1 1-1,1 0 1,37-38 0,-19 29-575,2 2 0,51-32 1,-31 17-4552,-30 30-180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3:22.8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86 38 7552,'-1'-3'553,"0"0"-1,0 1 1,0-1 0,0 1 0,-1-1 0,1 1-1,-1-1 1,0 1 0,0 0 0,1 0-1,-1 0 1,-3-2 0,4 3-424,0 1 0,0-1 0,1 1 0,-1-1 0,0 1 0,0 0 0,0-1 0,0 1 0,0 0 0,0 0 0,0-1 0,0 1 0,0 0 0,0 0 0,0 0 0,0 0 0,0 0 1,0 1-1,0-1 0,0 0 0,0 0 0,0 1 0,0-1 0,1 0 0,-1 1 0,0-1 0,0 1 0,0-1 0,0 1 0,1 0 0,-1-1 0,0 1 0,0 0 0,1-1 0,-1 1 0,1 0 0,-1 0 0,0 1 0,-2 3 66,-1 0 1,1 1-1,1-1 0,-1 1 0,1-1 1,0 1-1,0 0 0,-1 12 0,0 4 42,1 26-1,2-37-135,1 60 223,3 0 0,4-1 0,27 116 0,-18-119 11,3 0-1,4-2 1,2-1 0,60 108 0,-47-104-193,82 129 360,-102-171-457,1-1 0,1 0-1,1-2 1,1 0 0,32 23-1,-41-35-53,3 1-197,28 18 0,-45-30 140,1 0-1,-1 0 1,1 1 0,-1-1-1,1 0 1,-1 0 0,1 1-1,-1-1 1,1 0 0,-1 0-1,1 0 1,-1 0 0,1 0-1,-1 0 1,1 0 0,0 0-1,-1 0 1,1 0 0,-1 0-1,1 0 1,-1 0 0,1 0-1,-1 0 1,1-1 0,-1 1 0,1 0-1,-1 0 1,1-1 0,-1 1-1,1 0 1,-1-1 0,8-15-3686,-5 7 1535,5-7-3094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3:24.2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9 142 8320,'-9'0'11007,"9"0"-10879,17 0 3691,-10-2-3550,1 1 1,-1-1 0,0 0-1,0 0 1,0-1-1,0 0 1,-1 0-1,11-7 1,9-4-13,224-80-348,-247 93-996,-1 1 1,1-1 0,0 1-1,0 0 1,0 0 0,5 0-1,11 0-4268,-7-3 1089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3:24.6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5 9600,'-4'-4'9119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3:24.9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19967,'32'78'1822,"18"41"-604,-8-26-750,-5 2-1,34 133 1,8 7 157,-70-212-631,12 30-1973,-18-73-6405,4-4 3990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3:25.3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6 8448,'-10'-6'5065,"21"13"349,-3-2-5138,-1 0 0,0 0 0,0 1 0,-1 0 0,0 0 0,0 1 0,0 0 0,9 13-1,-1 0 133,60 78 686,12 18-225,-61-86-656,81 109 953,-86-109-808,-1 1 0,28 61 0,-24-33-393,-2 1 1,-2 1-1,-3 1 0,-3 0 1,-3 1-1,-3 0 0,0 70 1,-8-95-571,0-21-613,1 1 0,0-1-1,6 36 1,-1-43-784,-5-9 1895,0-1 0,0 0 0,1 0 0,-1 0 1,0 1-1,1-1 0,-1 0 0,0 0 0,0 0 0,1 0 0,-1 0 0,0 0 0,1 0 0,-1 1 0,0-1 0,1 0 0,-1 0 0,1 0 0,-1 0 0,0 0 1,1-1-1,-1 1 0,0 0 0,1 0 0,-1 0 0,0 0 0,1 0 0,-1 0 0,0 0 0,1-1 0,15-9-4431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3:25.7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0 9984,'-4'3'6696,"4"-3"-6550,5 6 4801,8 5-2870,-9-9-1963,0 1-1,0-2 1,0 1 0,0 0 0,0-1-1,1 0 1,-1 0 0,0 0-1,1 0 1,5 0 0,49-2 196,-43 0-287,146-13-303,-94 3-3317,-50 9 21,-17 2 2897,0 0 0,1 0 0,-1 1 0,0-1 0,1 0 0,-1 1 0,0-1 0,0 1 0,0 0 0,2 0 0,7 7-5513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3:26.0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1 148 12032,'15'-2'4575,"-6"-3"-3583,13-11 512,-14 9 32,5-4-800,4-4-224,5 0-416,-1-4-128,1 0 0,-2 4-1344,2 3-512,-5 5-1567,9 3-641,4 8 0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3:26.4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4 172 8704,'-4'5'10259,"4"-5"-10009,9 2 2700,12-3-2495,-1-2 231,0-1 1,0-1-1,27-9 1,55-31 87,-92 41-784,1 0 0,-1 1 0,15-3 1,-15 4-711,0 0 0,-1-1 1,0 0-1,11-5 1,-16 6 9,-1-1 0,1 0 0,-1 1 0,0-1 0,0-1 1,0 1-1,-1 0 0,4-6 0,-3 5-735,0 0-1,0 1 1,0-1-1,1 0 1,6-4 0,10-4-2987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3:27.0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86 20 7552,'0'-1'183,"0"0"1,0 1 0,0-1-1,0 0 1,0 0-1,0 1 1,0-1 0,0 0-1,0 1 1,-1-1-1,1 0 1,0 1 0,0-1-1,-1 0 1,1 1-1,0-1 1,-1 1 0,1-1-1,0 1 1,-1-1-1,1 1 1,-1-1-1,1 1 1,-1-1 0,1 1-1,-1-1 1,0 1-1,1 0 1,-1-1 0,1 1-1,-1 0 1,0-1-1,1 1 1,-1 0 0,0 0-1,1 0 1,-1 0-1,0 0 1,0 0 0,1 0-1,-1 0 1,0 0-1,1 0 1,-1 0 0,-1 0-1,0 1 67,-1 0 0,1 0 0,0-1 0,0 1 1,-1 1-1,1-1 0,0 0 0,0 0 0,0 1 0,0-1 0,1 1 0,-1 0 0,-2 2 0,1 1-63,0 0-1,0-1 1,1 1 0,0 1 0,0-1-1,0 0 1,-2 10 0,-3 41 639,5-38-618,-1 16 126,2-1 1,6 55-1,17 65 39,-13-109-159,1 0 1,3 0-1,1-1 1,30 62-1,10 0 204,4-1-1,79 106 1,-120-187-679,1-1 0,1-1-1,0-1 1,1-1 0,25 18-1,-44-36 73,0-1 0,0 1 0,0 0-1,0-1 1,0 1 0,0-1 0,0 1-1,0-1 1,0 0 0,0 1 0,1-1-1,1 0 1,-1 0-476,-1 0 0,1-1 0,0 1 0,-1-1 0,1 1-1,0-1 1,-1 0 0,1 0 0,-1 0 0,1 0 0,1-1 0,3-2-1059,11-4-2750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0:24.2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13 11008,'2'-1'472,"0"-1"-1,0 1 1,1 0 0,-1 0 0,0-1 0,0 1 0,1 1 0,-1-1-1,1 0 1,-1 1 0,1-1 0,2 1 0,0-1-25,0 1-1,-1 0 1,1 1-1,0-1 1,9 3-1,-1 2 8,1 0 0,-1 0 0,18 11 0,-6-1-50,-1 0 1,-1 2-1,24 22 1,62 66 306,-18-15-182,-48-50-276,-3 1 0,54 69 0,-76-84-298,0 1-1,-2 0 1,-1 1 0,-1 1 0,-2 0 0,10 35 0,-18-50-495,0 1 1,-2 0-1,0-1 1,0 30-1,-3-26-1077,-1 0-1,0-1 1,-8 30-1,0-9-3208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3:27.5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54 11776,'-6'2'5573,"10"3"-2301,12 3-1712,-9-6-1374,-1 0 1,1-1-1,-1 0 1,1-1-1,-1 1 1,1-1-1,0 0 1,-1-1 0,14-2-1,3-3-50,32-12 0,-17 5-209,-11 4-389,26-8-2464,-17 9-2806,-23 8 1231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3:27.9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1 9088,'-11'1'7891,"14"10"-3457,4 3-4082,1 0 1,19 25 0,0 1 82,-3 0-15,30 73 1,7 50 165,-13-34-232,-34-89-389,-7-20-161,1-1 0,10 21-1,-16-37-78,9 15-2247,-3-9-2270,-7-9 4455,-1 0 1,1 0-1,-1 0 0,1 0 1,0-1-1,-1 1 0,1 0 0,-1 0 1,1 0-1,-1 0 0,1-1 1,-1 1-1,1 0 0,-1 0 1,1-1-1,-1 1 0,1 0 0,-1-1 1,0 1-1,1-1 0,-1 1 1,1 0-1,-1-1 0,0 1 0,1-1 1,-1 1-1,0-2 0,1 2 37,11-18-3822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3:28.4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10112,'1'1'429,"1"-1"1,-1 0-1,1 0 1,0 0-1,-1 1 1,1-1-1,-1 1 1,1-1 0,-1 1-1,1 0 1,-1 0-1,0-1 1,1 1-1,-1 0 1,2 2-1,16 21 1477,-12-14-1239,42 57 647,37 48-548,-59-82-470,-2 0 0,-2 2 0,-1 0 0,-1 1 0,23 59 0,-18-20-67,-4 0-1,13 82 1,-6 53-3257,-29-165-3313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3:28.9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 30 8576,'-3'-2'-271,"-8"-6"6698,11 7-6303,0 1 1,0 0-1,0-1 1,0 1-1,0 0 0,0 0 1,0-1-1,0 1 1,0 0-1,0-1 0,0 1 1,0 0-1,0 0 1,0-1-1,0 1 0,0 0 1,0-1-1,0 1 1,1 0-1,-1 0 0,0-1 1,0 1-1,0 0 1,0 0-1,1-1 0,-1 1 1,0 0-1,0 0 1,0 0-1,1-1 0,-1 1 1,0 0-1,0 0 1,1 0-1,-1 0 0,0-1 1,0 1-1,1 0 1,-1 0-1,0 0 0,1 0 1,-1 0-1,0 0 1,1 0-1,7-2 178,0 0 1,0 0-1,0 1 0,0 0 0,0 0 1,1 1-1,13 1 0,2 0 176,-7-1-111,0 0 1,1 2-1,-1 0 1,0 1-1,23 7 1,-35-9-275,1 1-1,-1 0 1,0 1 0,1-1 0,-1 1 0,-1 0 0,1 0-1,0 1 1,-1-1 0,0 1 0,1 0 0,-1 0 0,-1 1 0,1-1-1,-1 1 1,0-1 0,0 1 0,0 0 0,0 1 0,1 5-1,3 15 107,-2 1 0,5 49-1,3 22-38,-11-87-159,1 1 0,1-1 0,0 0 0,1 1 0,0-2 0,7 13 0,-11-22-21,-1 1 0,1-1-1,0 1 1,0-1 0,1 0-1,-1 1 1,0-1 0,0 0-1,1 0 1,-1 0 0,1 0 0,-1 0-1,1 0 1,-1 0 0,1 0-1,-1-1 1,1 1 0,0 0-1,-1-1 1,1 0 0,0 1-1,0-1 1,-1 0 0,1 0 0,0 0-1,0 0 1,-1 0 0,1 0-1,0-1 1,0 1 0,-1 0-1,1-1 1,0 0 0,-1 1 0,1-1-1,-1 0 1,1 0 0,1-1-1,6-4-973,0-1-1,0 0 1,-1 0-1,13-16 1,-18 21 502,4-6-1956,0 1 0,1 0 1,0 0-1,0 1 0,13-8 0,2 2-2064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3:29.4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0 122 11008,'27'-3'9874,"25"-8"-7884,-7 2-1492,-8 2-312,279-62 12,-295 63-987,8-2-2140,-10 0-2638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3:29.8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19 9856,'0'-1'534,"-1"0"1,1 0-1,-1 0 0,0 0 1,1 0-1,-1 0 1,0 0-1,1 0 1,-1 0-1,0 0 1,0 1-1,0-1 0,0 0 1,-6-5 4393,8 9-4485,3 5-278,78 179 1996,-59-128-1956,20 78 0,-33-94-266,-3-11-488,1 0 1,15 35-1,-18-60-1243,0-8-806,4-16-2988,-3 6 3125,6-3-1576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3:30.2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12032,'0'0'5542,"0"7"-4077,6 12-177,1 0-1,1-1 0,13 22 0,5 12-846,29 70 59,31 67-40,2 25-422,-16 6-1985,-40-120-523,-24-74 1492,-3-9-764,0-1 0,2 1 0,12 24 0,-3-20-2530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3:31.0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17 8320,'-2'4'10318,"16"-2"-7164,22-1-1496,7-3-235,43-7 1,13-2-1130,55 10-154,-84 1-5640,-69 0 5003,1 1 0,0-1-1,-1 0 1,1 1-1,0-1 1,-1 1 0,1 0-1,-1 0 1,1-1 0,-1 1-1,1 0 1,-1 0-1,1 0 1,-1 1 0,0-1-1,0 0 1,1 0 0,-1 1-1,0-1 1,0 1-1,-1-1 1,3 3 0,10 18-3567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3:31.4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5 167 10112,'-4'-1'4176,"8"-2"-1512,9-1 234,102-27 1126,-64 17-3552,72-29-2627,-62 18-3438,-2-2-4237,-21 8 5558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3:32.0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 28 9472,'-2'1'926,"1"0"-709,1-1 0,-1 1-1,1-1 1,-1 1 0,1-1 0,-1 0-1,1 1 1,-7 1 5336,12-2-3585,14-1-611,0-1 1,21-5-1,18-1 336,108 2 632,-99 0-2032,-62 6 277,8-1-8190,-9-3 3945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0:28.3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159 334 8320,'0'4'13424,"-7"-6"-10600,-9-7-2758,12 6 92,-1-1 0,1 0 0,0 0 0,0 0 0,0-1 0,1 1 0,-1-1 0,-3-6 1,-19-45 191,11 23-235,-23-50-8,34 74-122,1 1 0,0-1 0,1 0 0,0 1 0,1-1 1,0 0-1,0 0 0,1-16 0,2 13 18,-2 11-10,0 1 1,1 0-1,-1 0 0,0 0 1,0-1-1,0 1 1,0 0-1,1 0 0,-1 0 1,0 0-1,0 0 1,0-1-1,1 1 0,-1 0 1,0 0-1,0 0 1,1 0-1,-1 0 0,0 0 1,0 0-1,1 0 1,-1 0-1,0 0 0,0 0 1,1 0-1,-1 0 1,0 0-1,3 1-207,-1 0 0,0 0 0,1 1-1,-1-1 1,0 0 0,4 4 0,-4-3-288,0-1 0,0 1 1,0-1-1,0 1 0,0-1 0,0 0 1,1 0-1,2 1 0,9-2-3055,6-6-1600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3:32.7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 31 8064,'-2'-4'1066,"-1"0"1,0 1 0,1 0-1,-1-1 1,0 1 0,-1 0-1,-5-4 2427,5 38-991,8 43-1121,21 120 0,33 78-742,-38-191-611,-20-79-28,45 176-82,-30-127 62,30 70-1,-35-101-50,0-1 0,1 0 0,1 0 0,0-1 0,19 19 0,-31-36-14,1 0 0,0 0 1,-1-1-1,1 1 0,0 0 1,-1 0-1,1-1 0,0 1 1,0-1-1,0 1 1,-1-1-1,1 1 0,0-1 1,0 1-1,0-1 0,0 0 1,0 1-1,0-1 0,0 0 1,0 0-1,0 0 1,1 0-1,-1 0-211,0-1-1,0 0 1,0 1 0,0-1-1,0 0 1,0 0 0,0 0 0,0 0-1,0 0 1,-1 0 0,1 0 0,-1 0-1,1 0 1,0 0 0,-1 0-1,0 0 1,1-2 0,7-16-4701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3:33.1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9216,'0'1'239,"1"-1"1,-1 1-1,1-1 1,-1 1 0,0 0-1,1-1 1,-1 1-1,0-1 1,1 1-1,-1 0 1,0-1 0,0 1-1,0 0 1,0-1-1,1 1 1,-1 0-1,0 0 1,0-1 0,0 1-1,0 0 1,-1 0-1,1 24 2244,0-20-1421,0 9 824,5 25-1,12 38-687,-8-46-817,6 23 24,2-2 1,43 92-1,72 90-107,-122-216-419,-6-11-320,-1-1 1,1 0-1,0 0 0,10 11 0,-13-17 368,-1 1 1,0-1-1,0 0 0,1 1 0,-1-1 1,0 0-1,1 0 0,-1 1 0,1-1 1,-1 0-1,0 0 0,1 0 0,-1 1 1,1-1-1,-1 0 0,0 0 0,1 0 1,-1 0-1,1 0 0,-1 0 0,1 0 1,-1 0-1,0 0 0,1 0 1,-1 0-1,1 0 0,-1 0 0,1 0 1,-1-1-1,0 1 0,1 0 0,-1 0 1,1-1-1,0 1-217,0-1 0,-1 0 0,1 0 0,0 0 0,-1 0 1,1 0-1,0 0 0,-1 0 0,1 0 0,-1 0 0,1-2 0,3-12-4456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3:33.5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10 8704,'0'0'142,"0"0"0,0-1 0,0 1 0,0 0 0,0-1 0,0 1 0,0 0 0,0-1 0,0 1 0,0-1 0,0 1 0,0 0 0,0-1 0,0 1 0,0 0 0,0 0 0,1-1 0,-1 1 0,0 0 0,0-1 0,0 1 0,0 0 0,1 0 0,-1-1 0,0 1 0,0 0 0,1 0 0,-1-1 0,1 1 0,7 5 1886,11 19-348,-18-23-1590,43 65 1408,-3 2-1,-2 2 1,-4 1-1,38 111 1,-54-124-1138,-3 0 0,-3 0 0,7 68 0,-13-56-701,-4 1-1,-7 83 1,2-134-107,-2 45-1585,4-59 1186,0 0 0,1 0 1,0 0-1,3 9 0,-4-14 716,0-1 0,0 0 0,0 1 0,0-1 0,0 0 0,0 1 0,0-1 0,1 0 0,-1 1 0,0-1 0,0 0 0,0 0 0,1 1 0,-1-1 0,0 0 0,0 0-1,1 1 1,-1-1 0,0 0 0,0 0 0,1 0 0,-1 0 0,0 1 0,1-1 0,-1 0 0,0 0 0,1 0 0,-1 0 0,0 0 0,1 0 0,-1 0 0,0 0 0,1 0-1,10-4-2593,-9 2 2131,14-8-3406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3:34.0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61 10112,'-4'-11'1527,"2"3"213,0 0 1,0-1 0,-1-15 0,8 30-264,1 4-1163,-1 1-1,0 0 1,0 1-1,4 18 1,4 8 33,115 401 221,-103-341-1365,-14-39-1931,-6-27-2048,-1-23 467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3:34.4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1 206 10368,'17'-16'3936,"-4"9"-3040,4-13 575,-8 10 33,4-6-160,4 1-32,7 0-576,6-3-288,9 2-256,4 1-160,7 4 64,2 2-480,-5 2-160,-5 3-640,-3-3-288,-5-1-608,-3 4-319,-6-3-2145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3:34.7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12672,'4'7'9392,"17"42"-8369,14 89-330,-1-5-362,-18-80-278,50 159 63,-41-143-814,34 67 1,13-1-2827,-25-50-2477,-29-51 1633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3:35.3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76 9600,'-2'3'9163,"17"-6"-7489,57-3 324,-24 1-1271,0 1-234,7 1-276,104-20 1,-102 10-1181,6-1-5535,-45 9 2829,3 2-715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3:35.6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1 232 8832,'0'11'3328,"4"-11"-2592,9-2 864,-9-3 192,5-2-321,4-9 1,0-2-544,0-5-192,3-5-416,1 3-128,4-3-64,1 7-640,8 1-288,5 5-1088,2-1-447,15-2-2657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3:35.9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4 175 12288,'-4'4'5695,"4"-1"-4031,4-3-992,1-3 160,2-1-256,2-4 0,3-3-352,6-5-128,3 2 0,5-5-64,4-4-32,3 0-960,6 4-480,0-1-960,-5 10-351,8-1-2113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3:36.3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11520,'0'0'3733,"5"9"464,-2-2-3781,0 1 0,0-1 0,1 0-1,0 0 1,5 6 0,11 22 113,1 14-103,27 98 1,-5-9-192,-25-91-833,1-1-1,2-1 1,3-1-1,30 44 1,-45-77-442,0 0 0,0 0 0,14 10 0,-1-2-1546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15:26.4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5 9472,'-3'1'9936,"9"0"-7397,9 0-1532,173-1 3915,-91 9-4202,-67-6-576,-29-3-245,33-19-25498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3:36.7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12544,'4'22'6766,"6"-1"-3721,18 20-2484,-13-21-75,4 13-404,-2 0-1,-1 0 1,-1 2-1,10 39 1,10 24-143,-29-84-108,35 79-491,-34-79-711,0-1 0,1 0-1,1 0 1,15 16 0,-14-21-1936,2-7-874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3:37.1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1 849 10112,'24'-19'8450,"23"-23"-5208,-10 8-1975,47-34-293,-68 57-926,0 0 1,1 2 0,29-13-1,3 5-2237,93-18-1,-82 22-2326,-25 6-108</inkml:trace>
  <inkml:trace contextRef="#ctx0" brushRef="#br0" timeOffset="1">526 6 13056,'-5'-6'4574,"3"10"-1668,6 16-189,106 217-71,-24-60-2460,-85-175-191,127 284-2541,-36-97-5687,-63-135 3550,-6-3 369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3:37.5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2 235 12032,'-2'1'5057,"8"0"-2414,11 1-738,-7-5-1599,0 0-1,0-1 1,-1 0 0,1 0 0,-1-1 0,0 0 0,0-1-1,11-9 1,4-1 35,19-13-85,-18 10-224,2 2 0,0 1 0,38-16 0,-25 16-787,71-17 0,-91 29-676,40-3 0,-45 7-124,0 0 0,0 1 0,20 4 0,8 3-3143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3:37.9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1 402 11392,'20'-16'8496,"3"-3"-5355,5-8-2149,1 2 0,33-23 0,32-27-1664,-89 71 563,34-33-3124,1 3 0,77-50 0,-62 51-1508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3:38.5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102 133 8704,'-15'-11'6770,"-26"-16"1,41 27-6704,-1 0 0,1 0 0,-1 0 0,0-1 0,1 1 0,-1 0 0,1 0 0,-1 0-1,0 0 1,1 0 0,-1 0 0,0 1 0,1-1 0,-1 0 0,1 0 0,-1 0 0,0 1 0,1-1 0,-1 0 0,1 0 0,-1 1 0,1-1 0,-1 0 0,1 1 0,-1-1 0,1 1 0,-1-1 0,1 1 0,0-1 0,-1 1 0,1-1 0,0 1 0,-1-1 0,1 1 0,0 0 0,-10 22 860,7-12-782,1 1-1,1-1 0,0 1 1,1 16-1,7 48 110,-6-69-222,8 55 169,2-2-1,4 1 1,1-2-1,26 60 1,-11-44 124,2-1 0,63 101 1,-65-128-101,72 86 1,-92-121-206,1 0 1,0-1 0,0 0-1,1-1 1,1-1 0,0 0-1,0-1 1,1 0-1,-1-1 1,2 0 0,20 5-1,-21-9 8,-1 0-1,1-1 1,-1 0-1,1-2 1,0 0-1,0 0 1,23-5-1,-26 3 10,0-1-1,-1 0 1,0-1 0,0 0 0,0-1-1,0 0 1,-1-1 0,0 0-1,17-14 1,-8 3 32,-1-1-1,0-1 1,-2 0 0,0-1-1,-2-1 1,0-1 0,15-30-1,-21 32 12,-1-1-1,-1 1 0,0-1 0,-2 0 1,0 0-1,1-39 0,-3 19 37,-1 0 0,-5-43 0,1 59-67,0 0-1,-3 0 1,0 1 0,-16-43 0,-3 13 10,-3 0-1,-1 2 1,-65-84 0,81 119-74,-2-1 0,0 2 0,0 0 0,-2 1 0,0 1 1,-1 0-1,0 1 0,-1 1 0,0 1 0,-1 1 0,0 0 0,-1 2 1,-21-7-1,17 9-130,0 0 0,0 2 0,0 1 1,0 0-1,-1 2 0,1 1 0,-1 1 1,1 1-1,-1 2 0,1 0 0,0 2 1,1 0-1,-30 13 0,-39 18-1919,33-11-3088,40-16-1311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3:42.60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478 4 7040,'-6'-4'6635,"-2"20"-4369,-34 133 409,4-10-1249,-113 204-1013,127-294-389,-26 49-293,-83 123 0,130-217-171,0 0 0,0 0 0,1 1 0,-1-1 0,1 1 0,0 0 0,0 0 0,1 0 0,0 0 0,-1 0 0,1 5 0,1-10 321,0 1 1,0-1-1,0 0 1,0 0-1,0 0 1,0 1-1,0-1 1,0 0-1,0 0 1,0 0-1,1 1 1,-1-1-1,0 0 1,0 0-1,0 0 1,0 0-1,0 1 1,0-1-1,1 0 1,-1 0-1,0 0 1,0 0-1,0 0 1,0 0-1,1 0 0,-1 1 1,0-1-1,0 0 1,0 0-1,1 0 1,-1 0-1,0 0 1,0 0-1,1 0 1,-1 0-1,0 0 1,0 0-1,0 0 1,1 0-1,-1 0 1,0 0-1,0 0 1,0 0-1,1 0 1,-1-1-1,0 1 1,0 0-1,0 0 1,0 0-1,1 0 1,-1 0-1,0 0 1,0-1-1,8-5-3118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3:43.17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 12 7040,'-4'-12'10346,"9"17"-9295,26 20 692,44 27 0,-20-15-851,68 61 662,-102-78-1284,0 1 0,-2 1 1,24 34-1,11 27 140,34 50 83,-67-106-394,0 0 0,41 38 0,-13-19 10,-31-26 38,2-2-1,0 0 1,1-1 0,27 16 0,-41-27 419,-6-6-786,-1 0 0,0 1 0,0-1 1,1 0-1,-1 1 0,0-1 0,0 0 0,1 0 0,-1 0 0,0 1 0,1-1 0,-1 0 0,0 0 1,0 0-1,1 0 0,-1 1 0,1-1 0,-1 0 0,0 0 0,1 0 0,-1 0 0,0 0 1,1 0-1,-1 0 0,0 0 0,1 0 0,-1 0 0,0 0 0,1 0 0,-1 0 0,0-1 1,1 1-1,-1 0 0,0 0 0,1 0 0,-1 0 0,0-1 0,1 1 0,-1 0 0,0 0 1,0-1-1,1 1 0,-1 0 0,0 0 0,0-1 0,1 1 0,-1 0 0,0-1 0,0 1 1,0 0-1,0-1 0,1 1 0,7-11-4921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3:43.67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 0 10752,'-5'2'1755,"0"2"3231,16 2-3466,5-2-854,0 0 0,1-1 0,-1 0 0,20 0 0,70-3 1550,-50-1-2098,-25 0-188,32 2-4111,-61-1 3595,1 1 1,-1-1-1,1 1 1,-1 0-1,1 0 1,-1 0-1,0 0 0,1 0 1,1 2-1,9 5-3968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3:44.05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0 131 8704,'10'-12'6652,"15"-17"-2969,-16 20-3410,0 1 0,1 0 0,0 1 0,0 0-1,0 0 1,1 1 0,0 1 0,0 0-1,1 0 1,-1 1 0,1 1 0,23-4 0,6 2-1678,0 2 0,63 3 0,-42 1-3062,-28-1 765,1 0-100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3:44.49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120 63 7424,'-9'-17'2691,"8"14"-2234,0 0-1,0 0 1,0 1 0,-1-1 0,1 0 0,-1 1-1,1 0 1,-1-1 0,0 1 0,0 0 0,0 0-1,0 0 1,-1 0 0,1 0 0,-3-1-1,1 1-14,4 2-377,-1-1 0,0 1-1,1-1 1,-1 1-1,0-1 1,0 1-1,0 0 1,1 0 0,-1-1-1,0 1 1,0 0-1,0 0 1,0 0-1,1 0 1,-1 0-1,0 0 1,0 0 0,0 0-1,0 0 1,1 0-1,-1 1 1,0-1-1,0 0 1,0 0 0,1 1-1,-1-1 1,0 1-1,0-1 1,1 1-1,-1-1 1,0 1-1,1-1 1,-1 1 0,0-1-1,1 1 1,-1 0-1,1-1 1,-1 2-1,-3 4 137,1 1 0,0-1 0,0 1 0,1-1-1,0 1 1,0 0 0,0 0 0,-1 14 0,1-6 34,-8 60 604,3-1 1,3 2-1,3-1 1,15 119-1,-10-164-710,1 0-1,2 0 1,10 29-1,-11-44-94,0-1 0,0 1-1,1-2 1,1 1 0,0-1 0,1 0-1,19 21 1,-15-21-32,0-1 0,1-1 0,1 0 0,-1-1 0,2 0 0,21 10-1,-27-15 44,1-1 0,1 0 0,-1 0 0,1-1 0,-1-1 0,1 0-1,0 0 1,0-1 0,0-1 0,18-1 0,-21-1 14,0 0 0,0 0 0,-1-1 0,1 0 0,-1 0 0,0-1 0,1-1 0,-2 1 0,1-1 0,0 0 0,11-11 0,5-8 121,39-47 1,-43 46-114,70-88 207,-74 90-199,-2-1 1,0 0-1,12-31 1,-17 31-20,0 1-1,-2-1 1,-1 0 0,-1 0-1,-1-1 1,-1 1 0,-1-51 0,-2 63-39,-2 0 0,1 0 0,-1 0-1,-1 0 1,0 0 0,-1 0 0,0 1 0,-1 0 0,0 0 0,-1 0 0,0 0 0,-1 1 0,0 0 0,-1 0 0,0 1 0,0 0 0,-1 0 0,-11-8 0,12 11-55,0 1 0,0 0 1,-1 0-1,0 1 0,0 0 1,0 1-1,0 0 0,-1 0 1,1 1-1,-11-1 0,-5 0-179,1 2 0,-43 4-1,34 0-110,1 2 1,-1 1-1,-32 12 1,-90 41-3104,150-57 3170,-4 3-706,0-1 1,0-1 0,0 1 0,0-2 0,-13 3-1,22-5 801,-1 0 0,1 0 0,0 1 0,-1-1 0,1 0 0,-1 0-1,1 0 1,0 0 0,-1 0 0,1 0 0,-1-1 0,1 1 0,0 0-1,-1 0 1,1 0 0,-1 0 0,1 0 0,0 0 0,-1-1-1,1 1 1,0 0 0,-1 0 0,1-1 0,0 1 0,-1-1 0,3-5-4762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15:26.9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6 7552,'-3'-6'10178,"0"18"-5773,2-4-5559,1 10 1612,0-1 0,2 1 0,0 0 0,2 0 1,5 20-1,-6-27-285,40 133 1312,-25-89-867,19 91-1,2 96 508,-33-214-1095,-3-16-236,-1 1 0,0-1 0,1 15 0,5-43-6925,-3 2 1292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3:45.83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1 120 7040,'3'1'3308,"8"3"-1064,15-3 1544,-9 1-2215,26 6-1,-8-1-542,1-1 0,-1-2 0,55-1 0,109-15 677,-139 7-1172,184-21 340,2-4-472,-35 3-113,345-11 67,-389 32-204,211-5 82,2 21-57,274 54-40,223-1 108,-624-57-166,90 0 1146,-329-36-22782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3:47.91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22 1 8192,'-21'0'14746,"26"4"-13519,31 34-117,54 43 0,47 26-737,-52-42-81,82 90 843,-163-151-1124,73 79 1968,-77-82-1494,-18-2-26,-32-10-457,19 4-102,-40-5 1,25 8-502,-87 3 0,115 3-373,1 0-1,-34 10 0,38-7-315,0 0 0,0 0 0,1 1 0,-18 11 0,11-5-369,10-7-94,0 1 0,1-1-1,-9 9 1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3:48.37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 84 8960,'-11'9'8576,"18"-10"-5953,9-4-571,27-4 0,51-2 4,-42 7-1288,335-35 1285,-237 32-1756,-86 6-3255,-64 1 2685,1 0 1,-1 0-1,1 0 0,0 0 0,-1 0 1,1 0-1,-1 0 0,1-1 0,-1 1 0,1 0 1,-1 0-1,1 0 0,-1-1 0,0 1 0,1 0 1,-1-1-1,1 1 0,0-1 0,4-3-3477,6-4-1732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3:49.08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92 84 7680,'0'-1'374,"-1"-1"0,1 1 0,0 0 0,-1 0 0,0 0 0,1 0 0,-1 0 0,1 0 0,-1 0 0,0 0 0,0 0 0,0 0 0,1 0 0,-1 0 0,0 0 0,0 0 0,0 1 0,0-1 0,0 0 0,-1 1 0,1-1 0,0 1 0,0-1 0,0 1 0,0 0 0,-1-1 0,1 1 0,0 0 1,0 0-1,-1 0 0,1 0 0,0 0 0,-2 0 0,1 1-192,1-1 0,-1 1 0,0 0 0,0 0 0,1 0 0,-1 0 1,1 0-1,-1 0 0,-2 2 0,1 1 13,0-1 0,0 1 0,0 0 0,0 0 1,1 1-1,0-1 0,-1 0 0,2 1 0,-1 0 0,0-1 0,1 1 0,-1 6 1,-1 9 116,-1 33-1,3-42-159,-1 69 341,3 1 1,4-1-1,25 130 0,-26-190-413,0-1 1,2 0-1,0 0 0,10 20 0,-13-33-66,1 1-1,0-1 1,0 0-1,0 0 1,1-1-1,0 1 0,0-1 1,0 0-1,1 0 1,-1-1-1,1 1 1,0-1-1,1 0 0,10 4 1,-8-4 38,0-1 1,1 0 0,0 0-1,0-1 1,0 0-1,0-1 1,0 0-1,0-1 1,1 0 0,-1 0-1,0-1 1,0 0-1,0-1 1,0 0-1,0-1 1,-1 0-1,1-1 1,-1 0 0,1 0-1,12-9 1,-10 4 21,-1 0 0,0-2 0,-1 1 0,0-1 0,16-23 0,34-67 346,-42 66-279,-2 0 0,-1-1 1,10-38-1,-18 49-114,-1 0-1,-2 0 1,-1 0 0,0 0-1,-2-41 1,-2 54-5,0-1 1,-1 1-1,-1 0 1,1 0-1,-2 1 1,-7-20-1,6 22-25,1 1 0,-1 0 0,0 0 0,-1 0 1,0 1-1,0 0 0,-1 0 0,0 0 0,-10-7 0,-2 1-132,0 1 0,-1 0 0,-1 2 0,0 0-1,0 1 1,-45-11 0,38 14-432,0 0 1,0 2-1,0 1 0,-1 2 0,-38 2 1,51 0-1246,1 1 1,-27 8-1,41-10 1502,-12 6-3060,12-6 3181,1 0 1,0 0-1,0 0 1,-1 0-1,1 1 1,0-1-1,0 0 1,-1 0-1,1 1-188,0-1 189,0 0-1,0 0 1,-1 1 0,1-1-1,0 0 1,0 0-1,0 1 1,0-1-1,0 0 1,0 0-1,0 1 1,-1-1-1,1 0 1,0 1-1,0-1 1,0 0-1,0 1 1,0-1-1,1 0 1,-1 0 0,0 1-1,0-1 1,0 0-1,0 1 1,0-1-1,0 1 1,8 6-4516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3:51.14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1347 6656,'0'79'8592,"0"-78"-8491,0 1 0,0-1 1,0 1-1,0-1 1,1 1-1,-1-1 1,0 0-1,1 1 1,-1-1-1,1 0 0,0 1 1,-1-1-1,1 0 1,0 0-1,0 1 1,-1-1-1,1 0 1,0 0-1,3 2 0,-2-2 26,0 0 0,0 0 0,0 1 0,0-2 0,1 1 0,-1 0 0,0 0 0,1-1 0,-1 1 0,5 0 0,0-1 103,-1 0-1,0-1 1,1 1 0,-1-1 0,0 0-1,1-1 1,-1 1 0,8-4 0,-6 0-4,1 0 0,-1 0 1,0 0-1,0-1 0,-1 0 0,1-1 1,-2 1-1,10-12 0,4-9 165,20-33 1,2-3-70,-17 29-190,-2-1 0,0-2 0,32-74 0,-37 64 0,-2-1 1,-2 0-1,10-67 1,-20 81-139,0-1 1,-3 1-1,-1-1 0,-1 1 1,-11-62-1,-2 35-115,-3 0 1,-3 2-1,-2 0 1,-40-75-1,55 121 90,0 1-1,-1-1 0,0 2 0,-1-1 0,0 1 1,-15-14-1,21 22 18,-1 0 0,1 1 0,-1-1 1,0 1-1,0 0 0,0 0 0,0 0 0,0 0 0,-1 1 1,-7-2-1,9 3 6,0-1 0,0 1 0,-1 0 1,1 1-1,0-1 0,0 1 0,0-1 1,-1 1-1,1 0 0,0 0 0,0 0 0,0 1 1,1-1-1,-1 1 0,0-1 0,-4 5 1,3-3-8,0 0 1,1 1 0,0 0-1,-1-1 1,1 1-1,1 1 1,-1-1 0,1 0-1,0 1 1,-1-1 0,-1 10-1,-1 2-25,2 0 0,-3 19-1,3-3 22,2 0 0,0 0 0,6 38 0,18 98 17,-12-102 0,16 103 13,105 496 421,-81-481 253,147 349 1,-167-470-582,40 64 0,-66-120-93,1 3 13,1 1 0,0-2 0,14 16 0,-19-23-15,0 0 1,0 0 0,0-1 0,0 1 0,1 0 0,-1-1 0,0 0 0,1 1 0,0-1-1,-1 0 1,1 0 0,0-1 0,-1 1 0,1 0 0,0-1 0,0 0 0,-1 0 0,1 1-1,0-2 1,5 1 0,-4-1 11,0 0-1,0 0 0,0 0 1,0-1-1,0 0 1,-1 1-1,1-1 1,0 0-1,-1-1 0,1 1 1,-1-1-1,0 1 1,0-1-1,5-6 1,-4 4 0,-1-1 0,0 1 1,0-1-1,0 1 1,-1-1-1,0 0 1,0 0-1,2-12 0,-1-6 1,-2 1 0,0-1-1,-2 0 1,-3-26-1,3 41-25,-1-9 1,-1-18-33,-1 0 1,-11-40-1,12 66-3,0-1-1,-1 1 1,0 0 0,-1 0 0,0 0-1,-1 1 1,0-1 0,0 1-1,-1 1 1,0-1 0,-11-10 0,5 9-24,-1 0 1,0 1 0,0 1-1,-1 0 1,0 1 0,0 0-1,-1 2 1,0 0 0,0 0-1,0 1 1,0 1 0,-1 1-1,1 1 1,-1 0 0,-28 2-1,36 0 22,10-1-6,17-3-30,-6-1 116,0-1 0,0 0 0,0 0 0,-1-2 0,0 1 0,0-1 0,17-15 0,-14 9 83,-1-1 0,0 0 1,-1-1-1,17-26 0,33-65 149,-35 57-1745,67-90-1,-87 129 51,1 2 0,14-14 0,-20 20 697,1 0 0,-1 0 0,0 1 0,1-1-1,-1 1 1,1-1 0,0 1 0,-1 0 0,1 0-1,0 0 1,0 0 0,0 1 0,0-1 0,-1 1 0,1 0-1,3 0 1,16 3-3262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3:51.78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68 14 7040,'0'-1'332,"0"0"0,-1 1 1,1-1-1,0 0 0,-1 0 1,0 1-1,1-1 0,-1 0 0,1 1 1,-1-1-1,0 0 0,1 1 1,-1-1-1,0 1 0,0-1 1,1 1-1,-1 0 0,0-1 0,0 1 1,0 0-1,1-1 0,-1 1 1,0 0-1,0 0 0,0 0 0,0 0 1,0 0-1,0 0 0,0 0 1,1 0-1,-1 0 0,0 0 1,0 0-1,0 1 0,-1-1 0,1 1-318,0 0 0,0 0 0,0 0-1,0 0 1,0 0 0,0 0 0,0 0-1,1 0 1,-1 0 0,0 0 0,0 2-1,-4 9 201,0 1 0,2 0 0,-1 0-1,2 0 1,-1 0 0,1 15 0,1-16-68,-3 32 324,3-1-1,2 1 1,1 0-1,13 64 1,51 172 847,-59-253-1179,166 524 1520,-156-506-1587,1-2 0,3 0 0,30 47 0,-39-72-77,1 0 0,0-1 0,2 0 0,0-2 0,1 1 0,0-2 0,1 0 0,36 22 0,-35-26 25,2 0 1,21 7-1,-34-14-30,1-1 1,0 1-1,0-2 0,0 1 1,0-1-1,0-1 0,0 1 1,12-2-1,-19 1-68,0 0 0,0 0 1,0 0-1,0-1 0,0 1 0,0 0 0,-1 0 0,1-1 0,0 1 1,0-1-1,0 1 0,0-1 0,-1 1 0,1-1 0,0 1 0,-1-1 0,1 0 1,0 1-1,-1-1 0,1 0 0,-1 0 0,1 0 0,-1 1 0,1-1 1,-1 0-1,1 0 0,-1 0 0,0-1 0,1-2-809,-1 0 0,1 0 0,-1 0 0,-1 0 0,0-6 0,0-1-899,1-13-3466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3:52.94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81 229 6400,'0'-3'462,"0"0"-1,-1 0 1,0 0 0,1 1 0,-1-1 0,0 0-1,0 0 1,-1 1 0,1-1 0,-1 1 0,-2-4 0,-7-16 2332,4 0-1546,7 19-934,-1 0 0,1 0 1,-1 0-1,0 0 0,0 0 0,0 0 1,0 1-1,-1-1 0,1 0 0,-1 1 1,0-1-1,0 1 0,-2-4 0,3 6-272,1 0-1,0 0 1,0-1-1,-1 1 1,1 0-1,0 0 0,-1 0 1,1 0-1,0 0 1,-1-1-1,1 1 0,0 0 1,-1 0-1,1 0 1,-1 0-1,1 0 1,0 0-1,-1 0 0,1 0 1,0 0-1,-1 0 1,1 0-1,0 1 1,-1-1-1,1 0 0,0 0 1,-1 0-1,1 0 1,0 0-1,-1 1 1,1-1-1,0 0 0,0 0 1,-1 1-1,1-1 1,0 0-1,0 0 1,-1 1-1,1-1 0,0 0 1,0 1-1,0-1 1,0 0-1,-1 1 0,1-1 1,0 1-1,-6 19 380,2 3-157,1 0-1,0 41 0,9 49 195,1-37-57,19 76 0,-14-101-137,2-1 1,29 70-1,-35-101-216,1-1 0,1 0 0,1 0 0,17 22 1,-23-34-28,0 0 0,1 0 0,0-1 1,-1 1-1,2-1 0,-1-1 1,1 1-1,-1-1 0,1 0 0,1 0 1,-1-1-1,0 0 0,1-1 1,10 3-1,-12-4 25,1-1 0,-1 0 0,0 0-1,0-1 1,0 0 0,0 0 0,0 0 0,0-1 0,0 1 0,-1-2 0,1 1 0,0-1-1,-1 1 1,0-1 0,10-8 0,3-2 179,-2-2-1,31-32 1,-33 30-100,0-1 0,-1 0 0,-1-1 0,0 0 0,-2-1 0,0 0 1,8-26-1,-6 7 46,-1-1 0,10-81 0,-18 97-74,-1 0 0,-2 0 0,0 0 0,-2-1 0,-5-27 0,4 36-87,-1 1 0,0-1 0,-2 1 0,0 0 0,0 0 0,-1 1 0,-1-1 0,-15-20 0,17 29-42,1 0-1,-1 0 0,0 1 1,-1-1-1,1 1 0,-1 0 1,0 1-1,0 0 0,0 0 0,-1 1 1,0-1-1,1 2 0,-1-1 1,0 1-1,-10-1 0,-12-1-292,1 1-1,-56 3 1,41 1-133,13 0-43,21 0-328,1-1 0,0 0 0,-1 0 1,-14-3-1,24 3 760,0 0 1,0 0-1,0 0 0,0 0 1,0 0-1,0-1 0,-1 1 0,1 0 1,0 0-1,0 0 0,0 0 1,0 0-1,0 0 0,0-1 1,0 1-1,0 0 0,0 0 1,0 0-1,0 0 0,0 0 0,0-1 1,0 1-1,0 0 0,0 0 1,0 0-1,0 0 0,0 0 1,0-1-1,0 1 0,0 0 1,0 0-1,0 0 0,0 0 0,1 0 1,-1 0-1,0-1 0,0 1 1,0 0-1,0 0 0,0 0 1,0 0-1,0 0 0,0 0 1,1 0-1,-1 0 0,0 0 0,0-1 1,0 1-1,0 0 0,9-8-1284,-7 6 642,61-49-10142,-17 20 6587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3:53.35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17 18 10624,'-16'-18'10330,"25"26"-9829,0 0-1,1-1 1,0 0-1,21 9 1,4 4 100,-13-5-282,1 2 1,-2 0-1,0 1 1,-2 2-1,0 0 1,32 44-1,81 152 944,-83-117-528,55 158 1,-39-51-223,-52-153-457,11 101-1,-18-68-853,-4 0 0,-17 145 0,14-223 175,0 0-236,0-1 0,0 0 0,1 10 0,0-16 618,0 0 0,0-1 0,-1 1 0,1 0 0,1 0 0,-1-1 0,0 1 1,0 0-1,0 0 0,0-1 0,1 1 0,-1 0 0,0 0 0,0-1 0,1 1 0,-1 0 0,1-1 0,-1 1 0,1-1 1,-1 1-1,1 0 0,-1-1 0,1 1 0,-1-1 0,1 1 0,0-1 0,-1 0 0,1 1 0,0-1 0,-1 0 0,1 1 1,0-1-1,-1 0 0,1 0 0,0 0 0,0 1 0,0-1 0,-1 0 0,2 0 0,14-6-4585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3:54.39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 3 8960,'-2'-3'7988,"17"6"-5806,76 2 986,-17-8-2173,-37 1-1685,50 3 1,-84-1 323,0 0 0,0 1 0,0-1 0,-1 1 0,1 0 0,0 0 0,0 0 0,0 0 0,-1 0 0,1 0 0,-1 1 0,1-1 0,-1 1 0,0 0 0,1 0 0,-1 0 0,0 0 0,3 4 0,8 12-4226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3:54.76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72 9600,'0'9'3584,"4"-6"-2784,9-3 576,-5 0-1,4-3-191,5-2 32,9-2-544,4-1-224,5 0-288,3 1-128,0 0 0,1-1-544,-1 0-128,0 1-896,-4-1-351,1 0-2977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15:27.4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9216,'3'6'7895,"10"10"-5213,1 1-1644,12 17 180,41 58 1509,-56-75-2058,0 2-1,-1 0 0,10 27 1,-19-40-568,1 0 1,-1 0-1,1 0 1,-2 1 0,1-1-1,-1 1 1,0-1-1,0 0 1,-1 1-1,0-1 1,0 0-1,0 0 1,-1 1-1,0-1 1,-4 10 0,-4 4-162,-1 0 0,-1-1 0,-16 19 0,12-15-141,-48 64-4252,64-86 4117,-1 0 0,0 0 0,0 0 0,1 1 0,-1-1 0,0 0 0,1 0 0,-1 0 0,1 1 0,-1 1 0,1-2-132,1 0 0,-1 0-1,0 0 1,0 0 0,1 0 0,-1 0 0,0-1 0,1 1 0,-1 0 0,1 0 0,-1 0 0,2 0 0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3:55.25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153 262 8960,'-3'-18'1624,"0"5"-45,1 0 1,-7-16-1,8 25-1190,0 1-1,-1 0 0,1 0 0,-1 0 1,0 0-1,0 0 0,0 1 0,0-1 1,0 1-1,0-1 0,-1 1 0,1 0 1,-1-1-1,-4-1 0,6 3-343,0 1 0,0-1 0,0 1 0,-1 0-1,1-1 1,0 1 0,0 0 0,-1 0 0,1 0 0,0 0 0,0 0 0,-1 0-1,1 0 1,0 0 0,0 1 0,-1-1 0,1 0 0,0 1 0,0-1 0,0 1 0,0-1-1,0 1 1,0 0 0,0 0 0,0-1 0,0 1 0,0 0 0,0 0 0,0 0-1,-1 1 1,-2 3 69,0 0-1,0 1 0,1 0 0,-5 8 0,0 5 82,0-1 0,2 1-1,0 0 1,2 1 0,0-1-1,-2 37 1,6 120 613,5-120-660,3 1 0,1-2 1,4 0-1,19 56 0,-26-92-90,1-1 1,12 24-1,-15-36-36,0 1 0,0-1 0,1 0 0,-1 0 0,2 0 0,-1-1 0,0 0 0,1 0 0,7 5 0,-2-3 32,1-1 1,0 0-1,0-1 0,0 0 1,1-1-1,0-1 0,0 0 1,0 0-1,0-1 0,23 0 1,-13-2 67,-1-1 1,1 0-1,-1-2 1,1-1 0,34-11-1,-44 11-57,0-1-1,-1 0 0,1-1 1,-1-1-1,-1 0 0,1 0 1,-1-1-1,0-1 1,-1 0-1,0 0 0,-1-1 1,1 0-1,9-16 0,-1 2 18,-2-1 0,-1-1-1,-1 0 1,-1-1 0,-2 0-1,0-1 1,-2-1 0,-1 0-1,-1 0 1,-2 0-1,-1-1 1,1-37 0,-5 35-13,-2 0 0,-1 1 0,-1-1 0,-10-36 0,11 55-61,-1 0 1,-1 1 0,0 0 0,0 0-1,-1 0 1,-1 1 0,0-1 0,0 2-1,-1-1 1,-1 1 0,0 0 0,-19-16-1,13 15-23,-2 1-1,0 0 0,0 1 1,0 1-1,-1 1 0,-32-9 1,11 7-196,0 1 1,-51-3-1,6 2-3367,84 9 3534,-1 0 0,1 0 0,0 0 0,0 0 0,0 0 0,0 0 1,0 0-1,0 0 0,-1 0 0,1 0 0,0 0 0,0 0 0,0-1 0,0 1 1,0 0-1,-1 0 0,1 0 0,0 0 0,0 0 0,0 0 0,0 0 1,0 0-1,0 0 0,0 0 0,0-1 0,-1 1 0,1 0 0,0 0 1,0 0-1,0 0 0,0 0 0,0 0 0,0-1 0,0 1 0,0 0 1,0 0-1,0 0 0,0 0 0,0 0 0,0-1 0,0 1 0,0 0 0,0 0 1,0 0-1,0 0 0,0 0 0,0 0 0,0-1 0,0 1 0,0 0 1,0 0-1,0 0 0,0 0 0,1 0 0,-1 0 0,0-1 0,0 1 1,0 0-1,0 0 0,0 0 0,0 0 0,0 0 0,0 0 0,1 0 1,-1 0-1,0 0 0,0 0 0,0 0 0,0-1 0,12-6-1419,1 2 267,1 0 1,-1 1-1,1 0 0,16-1 0,-29 5 1186,68-12-4720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3:55.69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18 75 10880,'-2'0'499,"2"0"-328,-1 0-1,1 0 0,-1 0 1,1 0-1,-1 0 1,1-1-1,-1 1 0,1 0 1,-1 1-1,0-1 1,1 0-1,-1 0 1,1 0-1,-1 0 0,1 0 1,-1 0-1,1 1 1,-1-1-1,1 0 0,-1 0 1,1 1-1,0-1 1,-1 0-1,1 1 1,-1-1-1,1 0 0,0 1 1,-3 4 4104,8 2-931,-3-6-3242,-1-1-1,1 1 1,0 0 0,-1-1-1,1 0 1,-1 1 0,1-1 0,0 0-1,-1 0 1,1 0 0,0 0-1,-1 0 1,1 0 0,3-1 0,27-8 766,-14 4-681,156-27-459,-10 3-6272,-101 17 86,-30 6 2149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3:56.03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26 1 9216,'-26'0'15130,"31"10"-13925,22 63 232,52 129 17,147 296-494,-127-268-2338,-66-154-3265,0-1-5837,-24-52 5771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3:56.51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0 125 10112,'0'0'6256,"8"-11"-1878,-5 9-4100,-1-1 1,1 1-1,-1 0 0,1-1 1,0 1-1,0 0 0,0 1 0,0-1 1,0 1-1,5-2 0,37-11 631,-40 13-730,335-70-568,-291 66-2767,-41 5 1739,0 1-1,0-1 1,0 1 0,0 1-1,0 0 1,15 5 0,3 7-3004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3:56.84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19 140 9088,'-18'29'2981,"18"-29"-2937,0 0 0,0 0 0,0 0 0,0 1-1,0-1 1,0 0 0,0 0 0,0 0 0,0 1 0,0-1 0,0 0 0,0 0 0,0 0-1,0 1 1,0-1 0,0 0 0,0 0 0,0 1 0,0-1 0,0 0 0,0 0 0,0 0-1,0 1 1,0-1 0,1 0 0,-1 0 0,0 0 0,0 0 0,0 1 0,0-1 0,0 0-1,1 0 1,-1 0 0,0 0 0,0 0 0,0 0 0,1 1 0,-1-1 0,0 0 0,0 0-1,1 0 1,7 2 759,-7-2-537,6 1 1301,1 0 0,-1-1 1,15 0-1,43-9 1765,-59 7-3189,28-6 719,43-16 0,27-7-645,-20 16-951,-40 8-1008,48-14-1,15-17-4550,-52 14 1243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3:57.37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 90 9984,'-13'16'7626,"20"-15"-3797,8-2-2502,-11 1-696,7-1-51,1-1 1,-1 0-1,1 0 1,-1-1-1,11-5 1,24-5 133,182-28-167,-92 18-449,-119 20-370,32-5-3462,-43 8 1277,1 0 0,-1 1 0,9 1 0,-2-1-2092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3:57.78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26 47 9216,'-22'-32'5855,"19"26"-4319,3-2 4818,4 14-5710,30 58 1791,22 45-625,80 172-376,38 40-959,22 92 26,-175-372-620,6 14-1964,-23-46 162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3:58.97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17 9 8960,'-17'-9'9231,"18"18"-7748,40 262 710,-37-243-2007,30 193 635,-26-172-688,52 327 406,8 66-227,-60-388-283,69 547 195,-44-289-42,2 48 31,-1-37-21,5 34-43,-4-41-79,10 38-54,0-36 16,8 44 10,-5-33-58,6 46-10,-6-43 31,2 37 32,-8-44-63,-1 35-65,-9-44-32,-3 54-5,0 46 16,-4-52 75,15 1088-1264,-40-1440 625,1 21-1547,-1-30 1761,0-1 0,0 0 0,1 0 1,-1 1-1,1-1 0,0 0 0,0 0 1,-1 0-1,1 0 0,3 4 0,-4-6 239,0 0 0,1 0 0,-1 1 0,0-1 0,1 0 0,-1 0 0,0 0 0,1 1 0,-1-1 0,0 0 0,1 0 0,-1 0 0,0 0 1,1 0-1,-1 0 0,1 0 0,-1 0 0,0 0 0,1 0 0,0 0 0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4:03.1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419 33 7936,'7'-19'2701,"-5"5"2283,-3 14-4606,0 0 0,0 0-1,0 0 1,0 0 0,1 1 0,-1-1 0,0 0 0,0 0-1,0 1 1,0-1 0,0 0 0,-1 1 0,1 1-238,-1 0 0,1-1 0,-1 1 0,1 0 0,0 0 0,0-1 0,0 1 0,0 0 0,0 0 1,0 0-1,1 0 0,-1 1 0,0 1 0,-3 10 400,-67 229 1711,-3 1-2070,-18-14-60,2-7-1522,58-149-1349,4-27-3390,19-31 1532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4:03.6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51 9728,'-13'-41'4597,"12"40"-4310,1 0-196,0 1 1,0 0-1,0-1 1,0 1-1,0-1 1,0 1-1,-1 0 1,1-1-1,0 1 1,0-1-1,0 1 1,-1 0 0,1-1-1,0 1 1,0 0-1,-5-3 3923,11 12-2840,-4-6-1004,11 11 321,0 0 1,1-2-1,1 1 0,25 16 1,-24-18-229,7 8 64,0 1 0,-2 0-1,0 2 1,-1 0 0,-2 1 0,29 47 0,89 142 596,21 12-523,13 21-417,-148-214-2761,-22-31 2649,0 0 1,0 1 0,0-1-1,1 0 1,-1 0-1,0 1 1,0-1-1,0 0 1,1 0-1,-1 0 1,0 1-1,1-1 1,-1 0-1,0 0 1,0 0 0,1 0-1,-1 0 1,0 0-1,1 0 1,-1 1-1,0-1 1,1 0-1,-1 0 1,0 0-1,0 0 1,1 0-1,-1 0 1,0-1-1,1 1 1,-1 0 0,0 0-1,1 0 1,-1 0-1,0 0 1,1 0-1,-1 0 1,0-1-1,15-9-6095,-7 4 3704,6-2-1752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15:36.8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 11 8320,'0'-1'227,"0"1"0,0-1 1,-1 1-1,1-1 0,0 0 0,-1 1 1,1-1-1,0 1 0,-1-1 0,1 1 1,-1 0-1,1-1 0,-1 1 0,1-1 1,-1 1-1,1 0 0,-1-1 0,1 1 1,-1 0-1,0 0 0,1 0 1,-1-1-1,1 1 0,-1 0 0,-1 0 1,2 0 43,-1 1 0,0-1 1,1 0-1,-1 1 1,0-1-1,1 0 1,-1 1-1,1-1 1,-1 1-1,0-1 0,1 1 1,-1 0-1,1-1 1,0 1-1,-1-1 1,1 1-1,-1 1 1,-1 2 14,1-1 1,-1 1-1,1 0 1,0 0 0,0 0-1,0 0 1,0 5-1,3 98 1037,25 174 0,-26-275-1281,0 0 0,1 0 0,0 0 1,-1 0-1,2-1 0,2 7 1,-4-11-8,0 1 1,0 0-1,0 0 1,0-1-1,1 1 1,-1-1-1,1 1 1,-1-1-1,1 0 1,-1 0-1,1 1 1,0-1-1,-1 0 1,1 0-1,0 0 1,0-1-1,0 1 1,0 0-1,0-1 1,0 1-1,3-1 1,30 1 522,1-2-1,47-8 1,-42 4-434,99-14 63,-76 11-352,-50 4-806,2 1-5445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4:03.9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 9984,'-6'1'13013,"18"5"-9403,1-2-4463,122-3 1662,-16-1-1565,-100 1 237,30 2-2595,-45-2 2363,-1 0 0,1-1-1,-1 1 1,1 0-1,-1 1 1,1-1 0,-1 1-1,0 0 1,1-1-1,3 4 1,2 3-3846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4:04.2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20 10752,'18'7'8386,"3"-4"-4581,-13-2-3245,45 4 794,84-2 0,-89-3-1299,-21 0-1195,30-4 0,-46 2-355,-1 0 1,1 0-1,0-1 0,-1-1 1,16-6-1,-4-2-3251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4:05.1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16 8320,'0'-1'387,"0"0"0,-1 0 0,1 1 0,0-1 0,-1 0 0,1 0 0,-1 0 0,1 1 0,-1-1 0,0 0 0,1 1 1,-1-1-1,0 0 0,1 1 0,-1-1 0,0 1 0,0-1 0,-1 0 0,-17-1 7565,16 2-7941,2 0 63,1 1 1,0-1-1,-1 1 0,1-1 1,0 0-1,0 1 1,-1-1-1,1 0 1,0 1-1,0-1 1,0 1-1,-1-1 0,1 1 1,0-1-1,0 1 1,0-1-1,0 1 1,0-1-1,0 1 1,0-1-1,0 0 0,0 1 1,0-1-1,0 1 1,0-1-1,1 1 1,-1-1-1,0 1 1,0-1-1,0 0 1,1 2-1,0 2 184,30 194 1731,-30-193-1962,42 226 964,-8-22-518,52 357 62,-82-530-653,3 61-2228,-6-80-737,-2-17 2717,0 1 1,0-1-1,0 1 0,0-1 1,1 1-1,-1-1 1,0 1-1,0-1 0,0 1 1,0-1-1,1 1 1,-1-1-1,0 1 0,0-1 1,5 4-3291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4:06.6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19 9472,'0'-1'417,"-1"0"1,0-1-1,1 1 1,-1-1-1,0 1 1,0 0-1,0 0 1,0 0-1,-9-6 7836,12 15-6674,8 9-750,2-1 1,0-1 0,18 19-1,-3-5-430,98 100 320,-20-22-286,-82-80-290,20 32-1,-22-29-38,24 41 168,50 107 0,-65-125 1115,-30-52-1377,1-1 0,-1 0 0,0 1 0,0-1 0,0 0 0,0 0 1,0 1-1,0-1 0,0 0 0,0 1 0,0-1 0,0 0 0,0 1 0,0-1 1,0 0-1,0 1 0,0-1 0,0 0 0,0 1 0,0-1 0,0 0 0,0 0 1,0 1-1,-1-1 0,1 0 0,0 1 0,0-1 0,0 0 0,-1 0 0,1 1 1,-12 5 145,-22 1-125,-119 1-116,26-4-310,101-2-23,0 2 0,-46 12 1,-38 17-4964,96-32 899,14-1 4331,0 0 0,0-1 0,0 1 0,0 0 0,0 0 0,0-1 0,0 1 0,0 0 0,0-1 0,0 1 1,0 0-1,0 0 0,0-1 0,0 1 0,0 0 0,0 0 0,0-1 0,1 1 0,-1 0 0,0 0 0,0-1 1,0 1-1,0 0 0,1 0 0,-1-1 0,0 1 0,0 0 0,1 0 0,4-9-4451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4:07.1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18 123 10624,'-5'3'1607,"-1"0"19,-1-2 3887,7-2-5260,0 1-1,1-1 1,-1 0-1,0 1 1,0-1-1,0 0 1,0 1-1,0-1 1,1 0-1,-1 1 1,0-1 0,1 0-1,-1 1 1,0-1-1,1 1 1,0-1-1,2-2 39,1 1-1,0 0 1,0 0-1,0 0 0,0 1 1,0-1-1,1 1 1,-1 0-1,0 0 1,9 0-1,-4 0-98,149-18 1461,-22 4-1061,86-16-272,151-1-37,-292 30-3871,1 2-3800,-69 0 3522,-2 0-1014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4:07.4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15 13952,'-8'-14'11210,"8"31"-8576,1 39-1786,19 163 448,-2-12-896,-11-103-377,11 119-595,11 85-3294,-8-163-2849,-12-90 849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4:08.3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86 227 8704,'-5'-2'771,"-1"-1"0,1 0 0,0 1 0,-1 0 0,1 1 0,-1-1 0,0 1 0,0 0 1,1 0-1,-1 1 0,-6 0 0,-1 1 630,31-3-424,112-32 2458,111-11-1510,-50 22-1234,-154 19-587,321-17 829,-258 16-704,524-17 865,112 2-401,78 28-288,-509 3-306,119 3 85,-185-13-13,292-20 207,-381 2-415,191-14-1115,-331 30 343,11 1-1313,-9 3-3288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4:09.5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1252 8704,'0'1'284,"-1"-1"1,1 0-1,0 1 0,-1-1 1,1 0-1,-1 1 1,1-1-1,-1 0 0,1 1 1,0-1-1,-1 1 1,1-1-1,0 1 1,-1-1-1,1 0 0,0 1 1,0 0-1,0-1 1,-1 1-1,1-1 0,0 1 1,0-1-1,0 1 1,0-1-1,0 1 0,0-1 1,0 2-1,1-1 167,0 0 1,0 0-1,0 0 0,0 0 0,0 0 0,0 0 0,0 0 0,0 0 0,3 0 0,-2 1-1059,5 2 978,-1-1 1,1 0-1,0 0 1,0 0-1,0-1 1,0 0-1,10 1 0,2-1 639,30 1 0,-41-3-896,0 0 1,0 0-1,0-1 0,-1 0 1,1 0-1,0-1 0,0 0 0,-1-1 1,1 1-1,-1-1 0,0-1 0,1 1 1,-2-1-1,1-1 0,0 1 0,-1-1 1,0 0-1,0-1 0,0 1 1,5-8-1,3-7-37,-1 0-1,0 0 1,-2-1 0,14-33-1,-14 21-97,-1 0 0,-1 0 0,-2-1 0,-2 0 0,-1 0 0,0-56 0,-3 36-273,-2 1 0,-14-87 0,7 108 162,-1 0 1,-2 0-1,-1 1 1,-1 0-1,-27-43 1,-46-73-79,65 114 278,-2 1 0,-39-41-1,60 71-61,-2-3 29,-1 0-1,0 1 0,0-1 0,0 1 0,-1 0 1,1 0-1,-1 1 0,-7-4 0,11 6-31,1 1-1,0-1 1,-1 1-1,1 0 1,0-1-1,-1 1 1,1 0 0,-1 0-1,1 0 1,0 0-1,-1 0 1,1 0-1,-1 0 1,1 1-1,-1-1 1,1 1 0,0-1-1,-1 0 1,1 1-1,0 0 1,0-1-1,-1 1 1,1 0-1,0 0 1,0 0-1,0 0 1,0 0 0,0 0-1,0 0 1,0 0-1,0 0 1,0 0-1,1 0 1,-2 2-1,-1 4-10,0 0 0,0 0 0,0 1 0,1-1 0,-1 8 0,2-13 10,-1 9 16,0 1 1,0 14 0,3 184 142,31 132 42,76 320 678,11-143-304,-119-518-574,65 215 61,-53-185-69,1 0-1,1-1 0,1-1 1,34 49-1,-44-72 13,0 0 0,0-1 0,0 1 0,1-1-1,0 0 1,0 0 0,0-1 0,1 0 0,6 4 0,-12-7-3,1 0 1,-1 0-1,1 0 0,-1 0 1,1-1-1,-1 1 1,1 0-1,-1-1 0,1 1 1,0-1-1,-1 0 1,1 1-1,0-1 0,-1 0 1,1 0-1,0 0 0,-1 0 1,1-1-1,0 1 1,-1 0-1,1-1 0,0 1 1,-1-1-1,1 1 1,-1-1-1,1 0 0,-1 0 1,1 0-1,-1 0 1,0 0-1,1 0 0,1-1 1,-1 0-7,1-1 1,-1 1 0,1 0-1,-1-1 1,0 1-1,1-1 1,-1 0 0,-1 0-1,1 0 1,0 0-1,-1 0 1,1 0 0,-1 0-1,0 0 1,0-1-1,0-2 1,2-3-5,-1-3-30,1 0 0,-2 0 1,0 0-1,0 0 0,-1 0 1,0 0-1,-1 0 0,0 0 1,-7-23-1,-3-4-198,-25-58 1,26 73 222,-17-36-47,-2 2 0,-43-64 1,71 121 50,1 0 1,-1 0-1,0-1 1,0 1-1,1 0 1,-1 0-1,0 0 1,1-1-1,-1 1 1,1 0-1,0 0 1,-1-1-1,1 1 1,0 0-1,0-1 1,0 1-1,0-1 1,0 1-1,0 0 1,0-1-1,0 1 1,1 0-1,-1-1 1,1 1-1,-1 0 1,1 0-1,-1-1 1,1 1-1,-1 0 1,1 0-1,2-2 1,0-1 17,1-1-1,-1 1 1,1-1 0,-1 0 0,2-5 0,14-21 229,69-73 460,-70 83-624,16-17-452,-2-1 0,33-53 0,-53 71-790,0-1-1,10-28 1,-16 32-675,-1 1 0,0-1 1,4-31-1,-5 14-3240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4:09.9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13 9344,'-4'-13'9723,"4"21"-3593,0 0-5920,0 54 1353,10 91-555,29 225 170,0-113-820,-31-213-316,76 357 6,-73-368-54,1 0-1,3-1 1,30 62-1,-37-88-160,0 0 0,1 0 0,0-1 0,1 0 0,1-1 0,0 0 0,1-1 0,0 0 0,1-1 0,0 0 0,0-1 0,26 13 0,-28-17-350,0-1-1,0 0 1,0-1-1,0 0 1,1 0-1,-1-2 1,14 2-1,-17-3-139,-1 0-1,0-1 1,1 1-1,-1-1 1,0-1-1,0 1 1,0-1-1,0-1 1,0 1-1,0-1 1,0 0-1,6-5 1,14-9-3983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4:10.3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 72 8832,'-6'-8'2157,"0"1"1,-11-11 0,16 17-1922,-6-8 2600,-11-19 0,18 28-2818,22 45 5548,6 30-4471,-9-21-641,36 92 42,37 66-352,-6 3-424,-31-72-2683,-52-136 2570,-1-1-248,0-1 0,0 0 0,0 0 0,1 0 0,0 0 0,5 6 0,-8-10 440,1 0 0,-1-1 0,0 1 0,1-1 0,-1 1 0,1 0 0,0-1 0,-1 0-1,1 1 1,-1-1 0,1 1 0,0-1 0,-1 0 0,2 1 0,-1-1 8,-1 0 1,1 0 0,-1-1-1,1 1 1,-1 0-1,1 0 1,-1-1 0,1 1-1,-1-1 1,1 1-1,-1 0 1,1-1 0,-1 1-1,0-1 1,1 1-1,-1-1 1,1 0 0,7-11-4368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15:37.3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 32 9728,'-1'-2'740,"-1"-1"690,0 0 1,0 0-1,0 0 0,0 0 0,-1 0 0,-8-9 4793,16 28-4904,2 35-943,20 101 320,27 146-290,-27-132-252,13 120-90,-33-233-64,-7-50-1,7 80-926,4-96-8987,4 4 1749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4:10.8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5 10368,'-3'-4'12149,"8"8"-11905,-2-1-136,0-1 1,-1 1 0,1 0 0,-1 0 0,0 0 0,0 0-1,2 4 1,43 96 1481,25 63 63,98 194-176,-78-154-902,-79-174-494,20 52 47,-2 2 0,33 160 0,-46-128-693,-17-101 70,0-1 0,-1 1 0,-1 0 0,-5 30 0,4-37-315,-1-1 0,0 1 0,0-1 0,-1 0 0,-6 10 0,-16 19-5908,14-22 2025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4:11.1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 0 9472,'-35'13'4492,"18"-6"1975,19-6-6190,0 0 0,0-1-1,1 0 1,-1 1 0,0-1-1,0 0 1,0 0-1,3 0 1,2 0 92,155 1 2243,-84-2-2515,-70 1-100,65 2-1699,-62-1 503,-1 1-1,0 0 1,0 0 0,0 1-1,10 3 1,3 3-4059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4:11.5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1 156 11392,'0'11'5151,"24"-7"-2015,-7-4-1856,-4 0-32,13-7-576,-4 3-160,8-8-320,-9 5-128,17-9-32,-8 5-672,22-3-288,-9-2-800,16-7-352,-12 8-639,12-12-321,-8 8-1152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4:19.7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60 8320,'0'-3'631,"0"0"1,0 0-1,0 1 1,0-1-1,-1 0 1,1 0 0,-1 0-1,0 0 1,0 0-1,0 1 1,-2-5-1,3 6-404,0 0 0,-1 1 0,1-1 0,0 0-1,0 0 1,-1 1 0,1-1 0,0 0 0,0 0 0,0 0 0,0 1-1,0-1 1,0 0 0,0 0 0,1 0 0,-1 1 0,0-1-1,0 0 1,0 0 0,1 1 0,-1-1 0,1 0 0,-1 0 0,0 1-1,1-1 1,-1 1 0,2-2 0,-2 2-168,1 1 0,0-1 0,-1 0 0,1 1 0,-1-1 0,1 1 0,-1-1 0,0 1 0,1-1 0,-1 1 0,1-1 0,-1 1 0,0 0 0,1-1 0,-1 1 0,0 0 0,0-1 0,0 1 0,1-1 0,-1 1 0,0 0 0,0-1 0,0 1 0,0 1 0,0 1 194,28 134 2063,-22-104-2056,25 190 529,-7 85-165,-6-62-459,-16-216-440,6 78 706,-5-36-4378,-3-71 3732,0 4-2193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4:20.2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65 11648,'-7'7'8095,"25"-3"-2668,-12-3-6640,37 4 1855,-1-1 0,1-1 0,64-6 0,-40-4-897,96-21 0,-138 20-3218,48-19 0,-55 20 164,3-2-323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4:20.6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 9472,'-3'3'15360,"3"11"-17031,0-8 3133,1 53 128,11 95-90,-10-134-1417,12 150 509,12 115-208,25 129-538,-46-371-476,-3-22-1889,9 36-1,-11-57 2124,0 1 0,0 0 0,0 0 0,1 0 0,-1 0 0,0 0 0,1-1 0,-1 1 0,1 0 0,-1 0 0,1 0 0,-1-1 0,1 1 0,-1 0 0,1-1 0,0 1 0,0 0 0,0-1 49,-1 0-1,1 0 1,-1 0 0,1 0 0,0 0-1,-1 0 1,1 0 0,-1 0 0,1 0-1,-1 0 1,1 0 0,-1 0 0,1-1 0,-1 1-1,1 0 1,-1 0 0,1-1 0,-1 1-1,1 0 1,-1-1 0,0 1 0,1-1-1,7-7-4510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4:21.6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1 11392,'-8'1'8358,"12"3"-4262,2-1-4551,7 1 948,1-1 0,0-1 0,15 1-1,-2 0-25,46 2 289,79-5 0,-66-1-620,41 1-258,-41 0-4098,-81 0 3392,6 0-509,-3-4-2407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4:22.0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0 9472,'-5'0'3874,"11"1"-1602,14 2 1277,56 20 1907,-31-1-4208,-32-15-975,0-1 0,0 0 0,0 0 0,1-2 0,21 5-1,-8-6-226,1-2-1,-1 0 0,34-5 1,96-20-2371,-10-16-7147,-108 28 4363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4:22.7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418 68 7552,'0'-5'856,"0"1"0,0-1 0,-1 1 0,-1-8 0,1 10-400,1 1 0,-1-1 0,0 1 0,1-1 0,-1 1 0,0-1 0,0 1 0,0 0 0,0-1 0,-1 1 0,1 0 0,0 0 0,0 0 0,-1 0 0,1 0-1,-3-1 1,2 0-188,0 0 0,-1 1 0,0-1-1,1 1 1,-1 0 0,0 0-1,0 0 1,0 0 0,1 0 0,-1 1-1,0-1 1,0 1 0,0 0 0,0 0-1,0 0 1,0 0 0,0 1-1,0-1 1,0 1 0,0-1 0,0 1-1,0 0 1,1 0 0,-4 2 0,3-1-207,-1 0 39,0 0 1,0 1-1,0-1 0,0 1 1,0 0-1,1 1 0,-7 6 1,-17 29 480,-32 62 0,59-100-581,-19 33 224,-1 1 16,1 1 0,-22 66 0,13-8 216,-21 123 0,30-69-108,18-116-288,1 0 0,7 51 0,10-3 16,-14-69-67,1 6 10,1-1-1,0 0 0,1 0 1,1-1-1,1 0 0,17 28 0,-20-36-13,0 0-1,1 0 1,0-1-1,0 0 1,0 0-1,1 0 1,0-1 0,0 0-1,0 0 1,0-1-1,1 0 1,12 5-1,-9-5 12,-1 0 0,1-1-1,0 0 1,-1-1 0,1 0-1,0-1 1,0 0 0,0-1 0,0 0-1,22-4 1,-25 4-8,18-2 34,0-1 1,0-2-1,-1 0 0,1-1 0,-1-2 0,-1-1 0,1 0 0,22-14 0,-17 8-6,0-2 1,-1-1-1,-1-1 0,30-27 0,1-10-2,-3-3 0,79-108 0,-124 151-21,-1-1 1,0 0 0,-1-1-1,-1 0 1,-1 0-1,-1-1 1,0 0 0,5-35-1,-11 54-12,3-15 6,0 0 0,-1 0 1,-1-1-1,0-19 1,-4 19-12,0-1 1,-1 2-1,-10-25 1,13 37 1,-5-13-27,0 0 0,-1 1 0,-1 0 0,-1 0 0,0 1-1,-1 0 1,0 0 0,-18-17 0,14 17-49,-1-1 0,0 2-1,-2 0 1,-34-21 0,-73-24-617,106 50 533,-148-52-3129,71 27-2543,62 19 1280,8 2-1035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4:43.40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111 208 8704,'-43'19'10911,"53"-14"-9929,13 4-483,0-1 1,1-1-1,0-1 1,1 0-1,-1-2 1,1-1-1,0-2 1,36-1 0,239-19 597,-10 1-754,520 3 1544,-707 14-1845,234 9 482,-327-7-514,269 20 6,-31-22 185,-157-2-124,322-7 205,-316 7-192,100-6 44,243 5-150,-232 6 325,-112-3-186,-30 7-115,4 0-53,185 0 328,-145-5-475,-62-1 133,4 7 832,-52-8-760,0 1 0,-1-1 0,1 0 0,-1 1 0,1-1 0,-1 1 0,1-1 0,-1 1 0,1-1 0,-1 1 0,1-1 0,-1 1 0,1-1 0,-1 1 0,0 0 0,1-1 0,-1 1 0,-1 0 0,-18-8 125,15 6-139,-42-13-43,-1 2-1,-87-11 0,34 7 105,-168-24-120,110 19 72,47 10-1,-118 3 0,41 3-39,-85-20 34,-267-17 139,488 41-178,-369 7 73,384-3-128,-321 42 76,181-17 82,39-10-131,-145-2 0,94-16 83,-213 2-12,322 2-64,1 3 1,-88 18 0,28-5 138,76-11-53,22-6-67,28-2 10,-24 4 0,32-3-11,-5 3-191,11-4 221,0 0 1,0 1-1,-1-1 1,1 1-1,0-1 1,0 1 0,0-1-1,0 1 1,0-1-1,0 0 1,1 1-1,-1-1 1,0 1-1,0-1 1,0 1-1,0-1 1,1 1-1,-1-1 1,0 0 0,0 1-1,0-1 1,1 0-1,-1 1 1,0-1-1,1 0 1,-1 1-1,0-1 1,1 1-1,42 43-132,-35-38 127,0 0 0,0 0 0,0 0 0,17 7 0,7 4 28,60 53-64,-63-46 90,43 27-1,-41-33-49,2-2 0,48 18 0,72 16-97,-69-25 90,-48-13-48,14 5 95,1-2 0,0-3-1,61 8 1,297-13 298,-4-44-112,-156-3-195,-34 4-11,373-10 78,-287 27-174,-95 5 134,58-10 9,-64 5-40,1 7-14,181-18-23,191 0-138,-564 30 618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15:48.2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544 3 9728,'-4'-2'12297,"-12"3"-11196,7 0 295,-45-1 945,-170 3-1162,97 2-779,55-4-44,42-2 258,29 1-363,-2 5-235,1 5-45,1 0 1,1 0-1,0-1 0,2 16 1,-1-9-5,83 823-20,-72-709 140,-8-68-117,18 91-1,-19-139 40,-1 0-1,-1 0 0,-1 0 0,-1 14 0,1 6 26,0-34-98,5 0-165,433 0 335,-373-2-1396,-59-5-3595,6-9 437,4-12-1589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4:44.69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11 1 8832,'-10'54'11787,"12"-52"-11639,4 1 312,0 0-1,1 0 0,-1-1 0,1 0 1,-1 0-1,1-1 0,0 1 1,10-1-1,4 2 90,204 43 1851,-190-39-2031,1-2 0,61 2 0,69-11 272,-100 1-437,169-11 277,53-2-34,-197 15-284,126-3 63,85-1-174,22-1 109,511-8 42,-692 18-230,-73 0 16,117-9 1,-143-1 26,-19 2 153,-1 1 0,33 1 0,-70-6-180,2 4-144,0 0 0,0 1 1,0 1-1,-1 0 0,1 1 0,-1 0 0,-17 1 0,-83 11-2181,73-5 1596,-71 9-4502,66-10 1903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4:48.89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1052 8576,'3'3'11015,"11"-5"-11017,11 0 1171,34 2 1,-40 1-435,0-1 0,0 0 0,35-7 1,62-23 1510,42-9-1330,-63 24-654,66-13 271,43-13-37,215-16 0,-208 43-358,-126 10-47,53-8 26,107-3-69,-219 15-48,322-8 123,-163 1 53,-3-3-31,-16 1-82,75-2-63,137-16 128,-370 25-127,41-4 68,66-17 0,-82 16-88,52-6 1,-71 11 28,56-11-15,9-1 26,-28 10-4,26-2-2,-60 5-40,-14 1 45,-1 0-1,1 0 0,-1 0 1,1-1-1,-1 1 0,1 0 1,-1-1-1,4-1 0,6 1 67,-11 1-49,-2-7-11,0 0 1,0 0-1,0 0 1,-1 0-1,-4-10 0,1 1-8,-22-58-8,-46-91 0,36 87 2,34 70-5,-100-197-14,101 203-4,1 0 0,0-1 0,-1 1 0,0 0 0,1 0 0,-1 0 0,-3-2 0,4 3 15,-1 0 0,1 1 0,-1-1 1,0 1-1,0-1 0,1 1 0,-1 0 1,0 0-1,0-1 0,1 1 0,-4 1 1,-3 0 6,-1 0-1,1 1 1,-1 0 0,1 0 0,0 1 0,0 0-1,0 0 1,-11 7 0,5-3-41,-25 9 0,-8-5 80,-1-1 1,-63 4-1,29-4-41,-91 23-73,8-2-27,-525 30 246,256-32-109,223-13-1,-227 19-77,306-25 12,0 5 1,-193 49-1,281-51-17,0 3-1,-46 22 1,-77 49 89,-48 22-109,123-76 67,21-9-1018,69-23 676,1-1 166,0 1 0,-1-1 0,1 1 0,0-1 0,0 0 0,-1 0 0,1 1 0,0-1 0,-1 0 0,1 0 0,0 0 0,-1 0 0,1-1-1,0 1 1,0 0 0,-1-1 0,-1 0 0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4:52.04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17 1773 7808,'-17'17'11151,"175"-56"-3880,-110 30-6607,-1-3 1,62-23-1,-59 11-420,-1-2-1,49-35 1,44-24 17,79-14-24,-103 50-159,-40 17-47,128-33 0,86-1 34,-237 54-32,-18 4-6,144-25 90,-121 26-39,81-12-156,3-8 46,-118 22 69,-16 3-19,0 0 0,0 0 1,0-1-1,14-6 0,-18 7-12,0-1-1,0 1 1,0 1 0,8-2 0,-9 2 0,1 0 1,-1 0 0,1-1 0,-1 0-1,7-3 1,-2 0-46,-7 4 43,-1 0 0,1-1 0,-1 1 0,0-1 0,1 1 0,3-5 0,-5 5-5,0 0-1,0 0 0,1 0 1,-1 0-1,0 0 0,1 0 1,-1 1-1,0-1 0,1 0 1,-1 1-1,1-1 0,-1 1 1,1 0-1,-1-1 0,1 1 0,0 0 1,-1 0-1,3 0 0,-4 0 19,0 0 0,1 0-1,-1 0 1,1-1-1,-1 1 1,0 0-1,1 0 1,-1 0-1,1 0 1,-1-1-1,0 1 1,1 0 0,-1 0-1,0-1 1,0 1-1,1 0 1,-1 0-1,0-1 1,1 1-1,-1 0 1,0-1 0,0 1-1,0 0 1,1-1-1,-1 1 1,0-1-1,0 1 1,0-1-1,0-7-9,-1 1 0,-1-1-1,-3-13 1,0 0 4,-13-67 114,7 26-137,-23-71 0,-16 3-101,6 18 114,30 62-1,-15-86 0,21 94 0,5 26 4,0-1-1,1-27 1,1 42 2,0 0 0,1 0 0,-1 1 0,0-1 0,0 0 0,0 1 0,0-1 0,0 1 1,-1-1-1,1 1 0,0-1 0,-3-1 0,-20-16 32,-55-16-10,73 33 3,-7-3-35,0 1 0,-1 1 0,1 0 0,-1 1 1,0 1-1,-24 0 0,-82-3 201,19 7-159,0 4-1,0 5 0,-155 38 1,227-44-78,0-2-1,-45 3 1,-62-8 192,59 0-7,-72-6-305,33 3 144,63 1 8,-78-13 0,79 8-51,-78-3 0,10 11-186,117 0 245,0 1 1,0-1-1,1 0 0,-1 1 1,0-1-1,1 1 1,-1 0-1,1 0 0,-1 0 1,1 0-1,-1 0 0,1 1 1,0-1-1,-4 3 0,-18 12-141,22-15 149,0 1 1,-1-1 0,1 1-1,0 0 1,0-1-1,0 1 1,0 0 0,0 0-1,1 1 1,-1-1-1,0 0 1,1 0-1,-2 4 1,1-1-33,0 0-1,1 0 1,0 0-1,-1 0 1,2 1 0,-1-1-1,0 0 1,1 1-1,0-1 1,1 7 0,0 5-33,7 355-967,-6-269 853,4 0 0,34 176 1,-31-226 125,6 21 106,-13-64-75,-1 0 1,0 0 0,0 0-1,-1 15 1,-1-8 69,1-16 3,3-1-229,-1 0 160,0-1 0,0 0 0,0 0 0,1 1 0,-1-1 0,0 0 0,0-1 0,0 1 0,-1 0 0,4-3 1,3-2-32,28-15 44,57-22 1,-56 27 32,55-34 1,21-25 273,87-53 233,-196 126-534,381-200 643,-352 188-593,0 2-1,60-15 1,71-3 229,-35 16-352,-24 4 80,-63 6 28,51 3 0,16-2 82,164-5 146,-272 8-294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4:58.161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7 951 10112,'-7'4'9026,"9"-4"-8769,0 0 0,0 0 0,0 0 0,0 0 0,0 0 0,0 0 0,4 1 0,40 17 2157,-34-13-2130,0 0 0,1 0-1,0-1 1,-1-1 0,1 0-1,21 1 1,254-14 1772,-57-1-1254,-69 7-348,99-18 408,-219 17-802,73 0 65,-20 3-36,-61-1-80,78-7 98,143 7 1,131 8 121,-231-6-202,84 5 42,558-4 315,-696-6-441,0 1-9,8 6 207,170-6-100,-126-6-68,-127 9 28,43 5-1,-11-1 138,106 2-197,-126-3-25,128-7 275,-158 6-179,69-6-104,-12 2 86,-48 4 289,-17-1-310,0-2 33,0-675 452,-9 666-468,4 7 14,0 1 0,-1-1 0,0 1 0,0 1 0,0-1 0,0 1 0,-1 0 0,1 0 0,-1 1 0,0 0 0,-8-2 0,-181-19-11,52 7 19,101 11-11,-235-34 57,180 24-47,-188-35-76,244 43 65,0 2-1,-57 0 0,-83 11 89,71 5-137,-53 1 18,45-13 38,28-2-16,-172 19 0,32 17 142,165-25-90,-88-1 0,46-3-139,65 0 55,1 2 0,-58 15 0,-32 10 105,-160 17 0,220-37-106,-81 24-1,6-1 11,72-19 57,23-3 6,0-3-1,-90 4 1,-51 1-122,110-5 59,48-6 58,-153 8 28,105-11-27,74-1-158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5:00.799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4 1 9728,'-3'23'12388,"7"-20"-12057,7 7 375,1-1 0,0 0 0,21 10-1,-26-15-496,0-1 0,1 0 0,-1-1 0,0 1 0,1-1 0,0-1 0,-1 1 0,14-1 0,105 0 1168,140-2-567,-104-18-126,-104 10-485,82-1 0,-13 13-266,82-1 390,-166-3-258,-1 2 0,0 2-1,50 10 1,52 4-89,-22-16 75,-63-2-2,72 9 0,-27 3-4,0-5-1,122-7 1,-196 0-56,-10 0-15,0 0-1,22-5 0,-23 3 55,-1 2 1,1 0-1,25 2 1,-7 0-20,244-20 44,-72 11-69,-204 7 12,-1 1-1,1-1 1,-1 0 0,0 0-1,6-2 1,13-2-2,-11 4 6,-8 1 0,0-1 0,0 1 0,0 0 0,0-1 0,0 0 0,4-1 0,-1 1 122,3 1-79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5:02.639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21 0 8320,'-19'26'12101,"19"-25"-11943,-1 0-1,1 0 1,0 0 0,0 0 0,0 1 0,-1-1 0,1 0 0,0 0 0,0 0 0,1 0-1,-1 2 1,0 2 369,0-3-427,0-1-1,1 1 1,-1 0 0,0 0 0,0 0 0,1-1-1,-1 1 1,1 0 0,0-1 0,-1 1-1,1-1 1,0 1 0,0 0 0,0-1-1,0 0 1,0 1 0,3 1 0,-2-1 8,1 0 1,-1 0 0,1 0 0,0-1 0,0 1 0,0-1-1,0 0 1,0 0 0,4 1 0,7 0 131,0 0 1,0-1 0,23-1 0,-23 0-99,130-7 775,100 0 96,-79 6-436,23-13-84,69-1-85,-141 14-409,129 2 221,-77 17 2,-40-3-114,99-4 138,-143-7-200,127 22 1,-7 1-39,-76-27 57,-87-2-108,52 5 0,30 4 203,-47-7-129,83-1 23,-59-5-54,-13 1-43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5:08.159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76 2390 8704,'31'-30'10549,"-27"27"-10123,0-1 1,1 1-1,-1 0 0,1 1 1,0-1-1,0 1 0,0 0 1,0 0-1,6-1 1,8-1 557,25-2 1,-5 1-552,17-6 226,61-21-1,53-26 176,-93 30-660,-14 10-136,98-17 0,12-2 30,316-72 432,-403 93-450,136-40 260,-71 16-215,111-12 44,-175 32-175,11-2 29,-66 18 71,0-2 0,0-1 0,48-18 0,-73 23-63,0-1-1,1 2 1,-1-1 0,1 1-1,-1 0 1,1 0 0,9 1-1,15-5 151,-14 1-232,13-6-4,-27 8 99,1 0 1,0 0-1,0 1 0,-1 0 1,1 0-1,10-1 1,9-2 38,-23-16-448,-2 9 424,-1 0-1,0 1 0,0-1 1,-1 1-1,-5-12 0,-4-18 186,-22-131 28,11 48-222,-2 14 1,-12-58 6,21 54-94,-3-207 0,17 283 151,-12-67-1,4 44-47,7 32-40,0 3-4,-1 1-1,-1-1 1,-10-29 0,9 35-29,-5-28 1,6 23 18,-3 2 64,7 17-35,-1 1 0,1-1 0,-1 1 0,1-1 0,-1-8 0,2 10-7,-1 0-1,1 0 1,-1 0 0,0 0 0,0 0-1,-1 0 1,1 0 0,-1 0-1,1 0 1,-1 1 0,0-1-1,-3-3 1,-17 3 87,-9-1-91,-39 1 0,24 1 16,-57 1-30,-152 17 1,-39 5 4,27-2 23,1 18-3,201-20-4,0 2 0,-95 43 0,81-33 2,-2-3 0,-134 25 0,128-35-13,-150 36-40,205-43-1,19-6 9,-24 8 0,25-8 57,11-3-58,-8 0-75,3 0 128,0 0 1,0 1 0,0-1-1,0 1 1,0 1 0,0-1-1,-7 3 1,-14 0 71,4-2-181,22-1 88,0-1 0,0 0 0,-1 0 0,1 0 0,1 1 1,-1-1-1,0 1 0,0-1 0,0 1 0,0-1 0,0 1 0,0-1 0,-1 2 1,1-1 0,1 1 1,0-1-1,-1 0 1,1 1-1,0-1 1,-1 0-1,1 1 1,0-1-1,0 0 1,0 4-1,1 11-89,1 0 0,5 26 0,1-4 121,64 460-289,-17-167 101,-25-188 168,-15-79-89,7 69-1,-20-1-56,-3-68 90,10-75 16,-4 0 19,1 0 0,1 0 0,0 1 1,0 0-1,1 1 0,0-1 0,14-11 0,8-3 30,35-22-1,0-1 16,-24 12-21,-2-2 0,49-60 0,31-30 47,-101 110-41,1 1 0,1 0 0,1 2 0,42-23 0,30-6-62,167-51 0,-207 81 110,0 3 1,100-7-1,-2 1-53,96-11 196,-8 25-104,-128 3-48,39-1 568,-146-2-634,-1 0-1,1-1 1,0 1 0,-1-1 0,0 0 0,0-1 0,0 1 0,0 0-1,0-1 1,-1 0 0,1 1 0,2-7 0,-2 4 38,-1 0 0,1 0 1,-2 0-1,1 0 0,0 0 1,-1 0-1,0 0 0,0-9 0,-1-3-38,-1-1 0,-1 1 0,0-1 0,-5-17 0,4 25 8,-1 1 0,0 0 0,0 0 0,-1 0 0,0 0 0,-1 1-1,0 0 1,-9-11 0,7 12 7,0 0 0,-1 0-1,1 1 1,-1 1 0,-1-1 0,1 2 0,-1-1-1,0 1 1,0 1 0,-14-5 0,4 3-16,-1 1 1,0 0-1,0 1 1,-32 0-1,41 4-2,0 0 0,0 1 0,0 1-1,0 0 1,-13 4 0,-60 23-52,31-9 49,-132 47-475,55-19 624,-17 6 114,104-41-328,-64 12 1,-309 16 279,236-28-243,50-10-204,2 0 255,106-1-276,0 1 0,0 1 0,-35 11-1,46-10-386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5:12.645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16 1555 9472,'-5'18'9721,"7"-17"-9539,4 4 21,0 0 0,0-1 0,0 1 0,1-1 0,0-1-1,-1 1 1,1-1 0,0-1 0,1 1 0,8 1 0,78 13 1490,-88-16-1575,58 6 1018,1-2 1,80-6-1,129-23-169,-230 19-805,212-22 270,-154 16-345,289-23 146,-151 22-41,-71 9-128,-141 3-32,168 3 27,6 1-50,-196-4-7,67 0 97,379 8 426,222-8-29,-294 0-412,-161 4 8,-44-4-82,17 0 12,-68-2 27,135 4 40,-117 10-72,63 2 25,-162-15-32,11 1 14,85 9 1,-105-6 0,1-1 1,42-3 0,-11 0-13,-65 1 35,-1-9 331,0-154-310,-1-23-74,-15-173 16,-1 179-53,-12-259-183,29 393 205,1 13-31,-6-57-1,4 77 99,1-24 0,0 15-18,0 22-29,0-1 1,0 1-1,0-1 0,0 1 0,-1 0 1,1-1-1,0 1 0,0-1 0,-1 1 1,1 0-1,0-1 0,-1 1 0,1 0 1,0-1-1,-1 1 0,1 0 0,-1 0 1,1-1-1,0 1 0,-1 0 1,1 0-1,-1 0 0,1-1 0,-1 1 1,1 0-1,-1 0 0,1 0 0,-1 0 1,1 0-1,-1 0 0,1 0 0,0 0 1,-1 0-1,1 0 0,-2 1 0,-20 3-14,-24 8 3,-76 9 0,-103-6 123,63-22-149,-67 0 28,3 2 103,-23-10-94,192 12-5,-125-1 5,-107 21 0,-6 16-85,-41 3 101,93-28 33,172-8-24,44 0-6,-259-3-96,182-2 32,-114 0-70,-105 34 72,7 23 43,295-48 0,-264 42-181,19-28 197,-152-17 26,228-2-175,164 0 113,1-2-1,0 0 1,-27-8-1,-20-4-25,41 10 81,6 1-63,-48-2 0,72 6 34,-4-1-26,0 1 1,0 1-1,0-1 0,0 1 1,-8 2-1,12-3 10,-1 1 1,0 0-1,1 0 0,-1 0 0,1 0 0,-1 0 0,1 0 0,0 0 0,-1 0 0,1 0 0,0 1 0,0-1 0,0 1 0,0-1 0,0 1 0,0-1 1,0 1-1,0-1 0,1 1 0,-1 2 0,-3 10 1,1 0 1,1 1 0,0-1-1,1 22 1,-1 4 7,-15 113-191,13-85 128,2 0 0,13 129 0,-9-182 64,5 37 22,1 63-1,-8-34-315,0-81 294,0 1 0,1-1 0,-1 0-1,0 0 1,0 1 0,1-1 0,-1 0 0,0 0-1,1 0 1,-1 1 0,0-1 0,1 0-1,-1 0 1,0 0 0,1 0 0,-1 0-1,0 0 1,1 1 0,-1-1 0,0 0-1,1 0 1,-1 0 0,0 0 0,1 0-1,0-1 1,15 1 3,-9 0 6,33-1-13,0-2 0,48-10 0,78-25 6,-70 14-3,-36 10 0,328-88 109,-174 36 56,91-33-19,-251 80-135,1 1 0,0 4 0,103-14 0,-111 23-1,0 3 1,1 2-1,-1 2 0,0 2 1,49 11-1,32 8-6,156 8-1,-111-14 289,-90-8-246,-12-1-120,135 10 236,45-1-75,49 1 142,-147-25-183,5 0 6,457 7 8,-530 5-113,-3 0 1,282-1 160,-345-5-123,35-7-1,-20 2 13,109-25 164,-109 26-177,-10 1-36,42-1 0,29-3 37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5:17.275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68 1917 7808,'-3'-2'15334,"11"-3"-15810,-4 1 715,0 1 0,1 0 0,0 0 0,0 1 0,0 0 0,0 0 1,9-3-1,42-6 464,-35 8-439,62-10 445,101-19 699,3-8-533,44-8-465,-34 11-298,-38 18 18,-119 14-84,178-14 68,30-4-25,-29 9 145,-130 11-335,-47 0 138,0-2-1,0-2 0,-1-1 0,56-20 1,-53 13-53,-33 7-17,-10 8 46,0-1 0,0 0 0,0 0 1,0 1-1,0-1 0,0 1 0,0-1 0,0 1 1,0-1-1,0 1 0,0-1 0,2 1 0,0-2 22,-2 2-33,-1-1 0,1 1 1,-1 0-1,1 0 0,-1-1 0,1 1 0,-1 0 0,1 0 0,-1-1 0,1 1 0,-1 0 0,1 0 1,-1 0-1,1 0 0,-1 0 0,1 0 0,-1 0 0,1 0 0,-1 0 0,1 0 0,-1 0 1,1 0-1,0 0 0,0 0 35,-1 0-53,-1-72 128,-20-139 0,1 61-64,-3-75-213,-12 3 252,16 123-57,5-31 61,7 84-132,-28-144 28,32 180 13,0-1-1,0 0 1,-1 1-1,-1 0 1,0 0-1,0 0 1,-1 0 0,0 1-1,0 0 1,-9-9-1,9 12 54,-1-3-44,-1 1 0,-9-7 0,14 12-41,0 1-1,-1 0 1,1 0-1,-1 0 1,1 0-1,-1 0 0,1 1 1,-1 0-1,-7-2 1,-52-4 99,0 3 1,-64 4 0,61 0-42,-188 21-34,90-3 0,2-7-568,-37 9 647,-92 2 178,125-22-265,-302 0-560,410-4 512,57 4-16,-3 169-197,4-10 351,4 89-100,1-167 63,16 83 0,-11-99-42,1 72 0,-8 63-159,-3-165 88,0-30 87,0 0 0,1-1 0,-1 1 1,1 0-1,0-1 0,0 1 0,1-1 0,-1 1 1,5 7-1,-5-10-15,0 0 0,0 0 0,-1 0 0,1 0 0,-1 1 0,1-1 0,-1 0 0,0 0 0,0 0 0,0 0 0,0 3 0,0 1-66,0-5 72,0-1-1,0 0 0,0 0 0,0 0 1,0 1-1,0-1 0,0 0 0,0 0 1,0 0-1,0 0 0,0 1 0,0-1 1,0 0-1,1 0 0,-1 0 0,0 0 1,0 0-1,0 0 0,0 1 0,0-1 1,1 0-1,-1 0 0,0 0 0,0 0 1,0 0-1,0 0 0,1 0 0,-1 0 1,0 0-1,0 0 0,0 0 0,0 0 1,1 0-1,-1 0 0,0 0 0,0 0 1,0 0-1,1 0 0,-1 0 0,0 0 1,0 0-1,0 0 0,0 0 0,1 0 1,-1 0-1,0 0 0,0 0 0,0 0 1,0 0-1,0-1 0,1 1 0,9-8 62,-6 2-64,0-1 0,-1 1 0,-1-1-1,4-11 1,6-15 13,42-88 148,12-14-198,-40 86 37,2 0-1,53-69 0,-75 111 2,110-141-18,-97 127 16,1 1 1,0 1-1,1 0 0,42-26 0,-56 42-6,-1 0-1,1 0 1,0 0-1,0 1 1,0 0-1,1 1 1,-1 0-1,0 0 0,1 0 1,-1 1-1,14 1 1,2 2 28,0 0 0,30 9 0,-32-7-14,5 2-22,1 0 0,-1 2-1,43 20 1,-5 6 39,112 55 82,-162-85-99,1 0 0,0 0-1,1-2 1,-1 0 0,1-1 0,0 0-1,-1-1 1,1-1 0,25-2-1,-5-4 12,-1 0-1,1-3 0,35-13 1,-14 5-11,-27 9-6,-1-2-1,34-16 1,-57 23 41,1 0 1,-1-1-1,10-8 0,25-23-195,-38 34 155,0 0 1,0 0-1,0 1 0,0-1 1,0 1-1,0-1 1,0 1-1,0 0 0,0 0 1,0 0-1,5 2 1,3-2 29,-3 0-29,-1 1 1,1 0-1,0 0 1,0 1-1,-1 0 0,1 0 1,-1 1-1,0 0 1,0 0-1,0 0 1,0 1-1,12 9 1,0 4-12,0 0 0,27 31 0,-7-6-12,11 15 79,-50-56 22,-2-1-42,-30-2-16,-53-9 0,-30-3 62,66 14-127,-91 11 0,-28 24 38,115-23 5,-216 47-197,-266 63-134,480-106 242,-66 14-57,120-30 145,-21 5-11,14-1-65,8-3 73,0-1-1,-1 0 0,1 0 1,0 0-1,0 0 1,0 0-1,0 0 0,0 0 1,0 0-1,0 1 1,0-1-1,0 0 1,0 0-1,0 0 0,0 0 1,0 0-1,-1 1 1,1-1-1,0 0 1,0 0-1,0 0 0,0 0 1,0 0-1,0 0 1,0 1-1,1-1 0,-1 0 1,0 0-1,0 0 1,0 0-1,0 0 1,0 1-1,0-1 0,0 0 1,0 0-1,0 0 1,0 0-1,0 0 1,0 0-1,0 0 0,1 1 1,1 0 0,0-1 0,0 1 1,0 0-1,0 0 0,0-1 1,0 1-1,0-1 1,0 0-1,0 0 0,0 1 1,0-1-1,0-1 0,1 1 1,2-1-1,4 1-16,55-1-1745,95-14 0,-153 14 1004,0 0 0,-1 0 0,1 0 0,-1-1 0,9-4 0,28-24-5254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6:35.8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 4 24575,'-5'-1'0,"-1"0"0,-1 0 0,3 1 0,0-1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16:13.0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61 1 11264,'-4'1'816,"0"0"1,0 0 0,0 1 0,0-1-1,0 1 1,1 0 0,-1 0 0,1 0-1,-1 1 1,1-1 0,0 1 0,0 0-1,-5 6 1,3-2 4873,10-7-3944,0 0-2297,132-1 1739,152 3-787,-234 4-96,87 19 0,-111-18-259,-19-4-268,1-1 0,23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15:48.8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 0 10368,'-26'16'9919,"25"-16"-9819,1 0 0,-1 0 0,1 0 0,-1 1 0,1-1 0,-1 0 0,1 0 0,0 1 0,-1-1 0,1 0 0,-1 1 0,1-1 0,0 0 0,-1 1 0,1-1 0,0 1 0,-1-1 0,1 1 0,0-1 0,0 0 0,-1 1 0,1-1 0,0 1 0,0-1 0,0 1 0,0-1 0,0 1 0,-1-1 0,1 1 0,0 0 0,0-1 0,0 1 0,1-1 0,-1 1 0,0-1 0,0 1 0,0-1 0,0 1 0,0-1 0,1 1 0,-1-1 0,0 1 0,1-1 0,1 4 126,0 0-1,1-1 0,0 1 1,0-1-1,0 0 0,0 1 1,0-2-1,1 1 0,-1 0 1,1-1-1,0 1 0,0-1 1,0 0-1,0-1 0,0 1 1,7 1-1,0-1-92,1 0 0,0-1 0,0 0 0,0-1 0,13-1 0,48-3 339,134-26 0,-171 24-654,-23 5-2515,0 1-3703,-12 0 5746,1 0 0,-1 0 1,1-1-1,-1 1 0,1 0 1,-1-1-1,0 1 0,1-1 0,-1 0 1,0 1-1,1-1 0,-1 0 1,2-1-1,8-9-4039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6:57.9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4 8192,'-9'-1'13572,"19"0"-7447,1 0-7775,41 1 2605,35 0-397,184 4-50,-221 1-394,27 1 252,-49-6-369,4 0-83,-10 0-7328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6:59.2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18 203 7680,'-12'-21'4784,"10"17"-3444,1-1 0,0 0-1,0 0 1,1 0 0,-1 0 0,1 0 0,0-5 0,1 0 1284,-1 9-2572,0 0-1,0 0 0,0 1 1,1-1-1,-1 0 1,0 1-1,1-1 0,-1 0 1,0 1-1,1-1 0,-1 0 1,1 1-1,-1-1 1,1 1-1,0-1 0,-1 1 1,1-1-1,-1 1 1,2-1-1,16-9 517,-16 9-484,194-71 1128,-189 69-1187,17-4 52,0 1-1,0 0 0,0 2 0,25-1 0,-37 4 77,0 1 0,-1 1 0,1-1 0,0 2 0,-1 0 0,0 0 0,1 1 0,-1 0 0,0 1 0,17 9 0,-25-11-120,-1 0 0,1 0 0,0 0-1,0 1 1,-1-1 0,0 1 0,1 0-1,-1-1 1,0 1 0,0 0 0,0 1-1,-1-1 1,1 0 0,-1 0-1,0 1 1,0-1 0,0 1 0,0-1-1,-1 1 1,1-1 0,-1 8 0,0 4 4,-1 1 0,0 0 0,-5 23 1,-56 190 28,57-212-52,2-8-67,0 0 0,1 0 0,0 0 0,1 1 1,-1 12-1,2-18 0,1 0 0,-1 1 0,1-1 1,0 0-1,0 0 0,0 0 0,1 0 0,-1 0 0,1-1 1,0 1-1,0 0 0,0-1 0,1 1 0,3 3 0,5 4-48,1 0 0,0 0 0,0-2 0,21 13 0,11 9 62,-25-16 111,0 0-1,-1 1 1,-1 1 0,15 20-1,-27-32-22,-1 0 0,-1 1-1,1 0 1,-1 0 0,0 0 0,0 0 0,-1 0-1,1 0 1,-2 1 0,1-1 0,-1 1-1,0 0 1,0-1 0,0 1 0,-1 0 0,0 0-1,-1-1 1,0 1 0,-2 10 0,0-7-23,-1 0 0,0 0 0,-1 0 1,0 0-1,0-1 0,-1 0 0,-1 0 1,1 0-1,-1-1 0,-1 0 0,0 0 1,0-1-1,0 0 0,-1-1 0,-18 12 0,0-4-71,0-1-1,-1-1 1,0-2-1,-47 12 1,1-6-410,-22 6-3741,88-19 2440,33-12-8109,9-7 2559,0 0 2218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7:00.0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382 4 9216,'2'-3'19711,"-11"20"-20365,0-1 695,-6 10 73,-27 35-1,21-32-58,3-2-47,2 1-1,-14 29 1,8-13-57,-39 81 17,-14 28 149,15-50-1962,59-102 1037,-4 7 436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7:00.4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 11136,'3'-3'13889,"2"14"-13368,6 14 495,2 5-384,27 26 104,78 93 106,31 7-537,-46-49-146,9 18-1593,-107-117 269,4 4-2761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7:01.3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198 22 8960,'4'-16'2896,"-4"16"-2840,0 0 1,0 0 0,0-1 0,0 1-1,0 0 1,0 0 0,0 0-1,0 0 1,0-1 0,0 1 0,0 0-1,0 0 1,0 0 0,0 0-1,0-1 1,0 1 0,0 0 0,0 0-1,0 0 1,0 0 0,0 0 0,0-1-1,0 1 1,0 0 0,0 0-1,0 0 1,-1 0 0,1 0 0,0-1-1,0 1 1,0 0 0,0 0-1,0 0 1,0 0 0,-1 0 0,1 0-1,0 0 1,0 0 0,0 0 0,0 0-1,-1 0 1,1 0 0,0-1-1,0 1 1,0 0 0,0 0 0,-1 0-1,1 0 1,0 0 0,0 1 0,0-1-1,0 0 1,-1 0 0,1 0-1,0 0 1,0 0 0,0 0 0,0 0-1,0 0 1,-1 0 0,1 0-1,0 0 1,0 0 0,0 1 0,0-1-1,-10 5 1429,10-5-1487,-5 4 339,0 0-1,0 1 0,0-1 1,1 1-1,-1 0 0,1 1 1,0-1-1,1 0 1,-1 1-1,1 0 0,0 0 1,-2 6-1,-2 9 214,1 0-1,-4 25 0,6-27-223,-50 317 2365,53-330-2668,-3 26 101,-38 359 915,40 43-138,2-432-898,11 185 272,16-7-116,-1-84-79,-20-75-71,1 0 0,0 0 0,2-1 0,1 0 0,0-1 0,2 0 0,0-1 0,25 30-1,-4-14-258,1-1-1,53 38 0,-14-12-7370,-60-47 1590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7:03.0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24 12928,'0'-3'9342,"7"1"-6236,14 2-4237,-13 0 2203,232-5 2126,-118 1-3687,1 2-3692,-103 1-1339,23-2 0,-21 0 811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7:03.5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19 10240,'-8'-19'14148,"8"19"-13955,-1 1-149,0 0 0,1 0 0,-1-1 0,1 1 0,-1 0 0,1 0 0,0 0 0,-1 0 0,1 0 0,0 0 0,0 0 1,-1 0-1,1-1 0,0 1 0,0 0 0,0 0 0,0 0 0,0 0 0,0 0 0,1 2 0,-1 2 135,8 194 2076,21 10-1353,20 18-772,22 2-63,-27-111-2541,-40-102-183,-3-4-3348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7:04.0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 12032,'0'0'199,"0"-1"0,0 1 0,0 0 0,0-1 0,0 1 1,1 0-1,-1-1 0,0 1 0,0 0 0,0-1 0,0 1 0,1 0 1,-1-1-1,0 1 0,0 0 0,1 0 0,-1-1 0,0 1 1,1 0-1,-1 0 0,0-1 0,1 1 0,-1 0 0,0 0 0,1 0 1,-1 0-1,1-1 0,-1 2-56,1-1 0,-1 0 0,1 0 1,-1 1-1,1-1 0,-1 0 0,1 1 0,-1-1 0,0 0 1,1 1-1,-1-1 0,0 1 0,1-1 0,-1 1 0,0-1 1,0 1-1,1 0 0,11 30 1751,-11-28-1531,5 18 385,5 15 356,1 0-1,27 54 1,24 18-211,-16-31-416,-24-36-263,125 229 1204,-113-199-930,48 143 0,-50-99-219,28 175 1,-57-259-376,-1 0 0,-2-1 0,-4 60-1,0-72-204,0 0-1,-1 0 1,0 0-1,-2-1 0,0 1 1,-1-1-1,-17 31 0,10-28-1224,0 0 0,-31 33-1,28-36-2499,-23 18-1,22-21-1269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7:06.0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1 414 8192,'5'5'8380,"-5"-5"-8110,13-1 1671,11-3-1589,-13 1 246,1-1 50,0 1 1,1 0-1,-1 1 1,17-2-1,5 3 306,-1-3-1,63-14 0,0 0-341,390-32 935,140 40-537,-386 12-671,20-2 8,-12-3-331,25 3 224,-55 0-367,250 1 67,-232 9 199,11 1-289,-80-3 490,195 7-397,66 7 153,-211-10-64,119-20 150,-125 0-193,88-2-5,-50-1 42,2 0-31,19 11 5,-60-6 0,-139 3 0,235-11-16,-19-3-85,8 0 415,-236 14-274,153-15-96,71-22-120,-2 9 240,19 4 80,10 12-160,170-26 293,-404 34-260,478-39 15,-533 44-24,428-27-22,120 22 158,-179 14-293,-352-5 981,-15 0-3000,-7-2-5376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7:07.7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76 8960,'-4'-53'8831,"4"31"-1897,1 30-5708,13 65-132,17 62-241,42 212 229,-13 24-15,-8 54-96,-49-405-887,-2-12-32,0 0 0,0 0 0,0 0 0,-1-1 1,0 1-1,-1 0 0,-1 10 0,2-18-54,-1 1 0,1-1 0,0 0 0,0 0-1,0 0 1,0 0 0,0 1 0,0-1 0,0 0 0,0 0 0,-1 0 0,1 0 0,0 0-1,0 0 1,0 0 0,0 1 0,-1-1 0,1 0 0,0 0 0,0 0 0,0 0-1,0 0 1,-1 0 0,1 0 0,0 0 0,0 0 0,0 0 0,0 0 0,-1 0 0,1 0-1,0 0 1,0 0 0,0 0 0,0 0 0,-1 0 0,1 0 0,0 0 0,0-1 0,0 1-1,0 0 1,-1 0 0,1 0 0,0 0 0,0 0 0,0 0 0,0 0 0,0-1-1,-1 1 1,1 0 0,0 0 0,0 0 0,0 0 0,0 0 0,0-1 0,0 1 0,0 0-1,0 0 1,-3-9 20,1 0 0,0 0-1,0 1 1,1-1-1,1 0 1,-1 0 0,1 0-1,1 0 1,2-13-1,-1 0-39,2 0-1,1 0 0,15-41 1,-14 49 6,2 0 1,0 0 0,1 1 0,0 0 0,0 0-1,2 1 1,11-11 0,-16 16 14,2-1-3,10-11-83,28-25-1,-39 38 70,1 1 1,0-1 0,0 1-1,0 1 1,0 0-1,1 0 1,-1 1-1,13-4 1,-7 5 23,0 0 1,0 1-1,0 0 0,22 3 1,-7 0 4,34 9-1,-48-8-5,-1 1 0,0 0 0,0 1 0,-1 1 0,1 0 0,-1 1 0,-1 0 0,1 1-1,-1 0 1,0 1 0,19 19 0,-8-3 24,-1 1 0,-1 0 0,23 40 0,43 98 490,-79-146-489,11 33 1,-17-43-625,0 0 1,-1 0-1,0 0 1,0 9-1,-1-16 42,0 1 0,0-1 0,0 0 0,0 0 0,0 1 0,1-1 0,-1 0 0,0 0 0,1 0 0,-1 0 0,1 1 0,-1-1 0,2 1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16:00.4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38 41 8320,'-1'-40'16645,"-4"49"-16213,1 0 1,-1 1 0,1 0 0,1 0-1,0 0 1,-4 20 0,4-4-473,1 43 0,1-59 59,2 18-29,-1-27 6,0 0-1,0 0 1,0-1 0,1 1-1,-1 0 1,0-1 0,0 1-1,1 0 1,-1-1 0,0 1-1,1-1 1,-1 1 0,0 0 0,1-1-1,-1 1 1,1-1 0,-1 1-1,1-1 1,-1 1 0,1-1-1,-1 0 1,1 1 0,0-1-1,-1 0 1,1 1 0,0-1-1,-1 0 1,1 0 0,0 1-1,-1-1 1,1 0 0,1 0-1,35 0 98,86 3-196,-108-1 94,0 0 0,0 1 0,0 1 0,0 0 0,27 13 0,-20-6 38,0 0 0,-1 2 0,21 16-1,-33-23 54,-1 2 0,0-1 0,0 1 0,-1 0 0,0 1-1,-1 0 1,1 0 0,-2 0 0,7 13 0,-11-18 45,1 0 1,0 0-1,-1 0 0,0 0 1,0 1-1,0-1 1,-1 0-1,1 1 0,-1-1 1,0 0-1,-1 1 0,1-1 1,-1 0-1,-1 6 1,1-5-68,-1 1 0,-1-1 1,1 0-1,-1-1 0,1 1 0,-2 0 1,1-1-1,0 1 0,-1-1 1,-4 4-1,-4 2-48,-1 0-1,-1 0 1,1-2 0,-1 0-1,-1 0 1,-25 9 0,-14 1-1268,-99 21 0,150-39 1007,-23 5-1118,25-5 1010,0 0 1,0 0-1,-1 0 0,1 0 0,0 0 1,0 0-1,0 0 0,0 0 0,-1 0 1,1 0-1,0-1 0,0 1 0,0-1 1,0 1-1,0-1 0,0 1 0,-2-2 1,1-6-5873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7:12.40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94 8960,'3'-12'12797,"6"2"-8826,14-3-5533,-16 10 2809,15-8-1079,1 1 1,0 1-1,38-9 1,-50 16-68,-1 0 1,1 0 0,0 1-1,0 1 1,0 0-1,-1 0 1,1 1 0,0 0-1,0 1 1,12 4-1,-18-5-12,-1 0-1,0 1 1,0 0-1,-1 0 1,1 0-1,0 1 0,-1-1 1,1 1-1,-1 0 1,0 0-1,0 0 1,0 0-1,0 1 0,2 4 1,-2-2-24,0-1 0,0 1 1,-1 0-1,0 0 0,0 0 0,0 0 0,-1 1 1,0-1-1,0 10 0,-1 3 11,0 0 0,-1 0 0,-2 0 0,-6 31 0,-30 75 51,37-119-171,0 1 0,1-1 1,-1 0-1,1 1 1,0 9-1,1-14 6,0 1 0,0-1 0,0 0-1,0 0 1,1 1 0,-1-1 0,1 0 0,0 0 0,-1 0 0,1 0 0,0 1 0,0-1 0,0 0-1,1-1 1,-1 1 0,0 0 0,1 0 0,-1-1 0,4 4 0,7 3-105,1-1-1,-1 0 1,1-1 0,0 0-1,27 7 1,18 8 27,-44-15 125,0 0-1,-1 1 1,0 1 0,0 0-1,-1 0 1,15 15 0,-22-19 83,-1 1 0,1 0 0,-1 0 0,-1 1 0,1-1 0,-1 1 1,0 0-1,0 0 0,0 0 0,-1 0 0,0 0 0,0 0 0,-1 1 0,0-1 0,0 1 0,0 12 0,-1-13-43,-1 0-1,0 0 1,0-1-1,0 1 1,-1 0-1,1-1 1,-1 1-1,-1-1 1,1 1-1,-1-1 1,0 0-1,0 0 1,-1 0-1,1-1 1,-1 1-1,0-1 1,-1 0-1,1 0 1,-1 0-1,-8 5 1,-5 2-60,1-1 1,-2-1-1,1 0 0,-31 9 1,-72 16-3083,119-33 2635,-1 0 1,0 0-1,0-1 1,0 1-1,0-1 1,0 1-1,-6-1 1,9 0 259,-1 0 1,0-1-1,1 1 1,-1 0-1,0 0 0,0-1 1,1 1-1,-1 0 1,1-1-1,-1 1 0,0 0 1,1-1-1,-1 1 1,1-1-1,-1 1 0,1-1 1,-1 1-1,1-1 1,-1 0-1,1 1 0,0-1 1,-1 0-1,1 1 1,0-1-1,-1 0 0,1 1 1,0-1-1,0 0 1,0 0-1,0 1 1,0-1-1,0 0 0,0 1 1,0-1-1,0-1 1,0-14-4763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7:13.00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206 1 9472,'3'0'10132,"-1"4"-6710,-4 12-3409,-2 8 699,-1 1 1,-1-1-1,-18 45 0,-39 67-442,-13 33-333,65-143-18,7-20-413,1 1-1,1 0 1,-1 0 0,1 0 0,0 0-1,-2 13 1,4-20 423,0 0-1,0 1 1,0-1-1,1 0 1,-1 0-1,0 0 1,0 0 0,0 0-1,0 0 1,0 0-1,0 1 1,0-1-1,0 0 1,0 0-1,0 0 1,0 0 0,0 0-1,0 0 1,0 0-1,0 0 1,0 1-1,1-1 1,-1 0 0,0 0-1,0 0 1,0 0-1,0 0 1,0 0-1,0 0 1,0 0-1,1 0 1,-1 0 0,0 0-1,0 0 1,0 0-1,0 0 1,0 0-1,0 0 1,0 0 0,1 0-1,-1 0 1,0 0-1,0 0 1,0 0-1,0 0 1,0 0 0,0 0-1,0 0 1,1 0-1,-1 0 1,0 0-1,0 0 1,0-1-1,0 1 1,0 0 0,0 0-1,8-5-5744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7:13.36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 1 10112,'-7'-1'7472,"7"5"-4244,12 11-3079,-3-3 687,42 56 470,107 112 1,-21-18-1356,-84-97-4323,-53-64 4126,0-1 0,0 1 0,1-1 0,-1 1 0,1-1 0,-1 0 0,0 1 0,1-1 0,-1 1 0,1-1 0,-1 0 0,1 1 0,-1-1 0,1 0 0,0 0 0,-1 1 0,1-1 0,-1 0 0,1 0 0,-1 0 0,1 0 0,0 0 0,0 1 0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7:14.06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22 31 8064,'-1'-3'938,"-1"0"1,1 0 0,-1 0-1,1 0 1,-1 0 0,0 0-1,0 1 1,-1-1 0,-2-2 2447,10 15-2117,9 20-560,-2 0-1,15 58 0,-18-59-662,15 48-211,4-1-1,40 77 1,-67-150-328,13 28-1866,-12-21-2017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7:14.48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76 7424,'0'0'13162,"14"0"-10778,13-2-2075,-1-1-1,1-1 1,37-11 0,43-6-237,-96 20-154,19-2-360,1-2 0,51-13 0,-79 17-520,0 0 1,0 1-1,0-1 0,0 1 1,6 0-1,-8 0 625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7:15.28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3 110 10496,'-2'-5'4154,"2"5"-3808,0 0 0,0-1 0,0 1 0,0-1 0,0 1 1,0 0-1,0-3 2077,1 2-2077,7-12 2772,17-8-2627,-23 20 41,10-7-300,0 0 0,0 1-1,1 0 1,0 1 0,1 1-1,-1 0 1,1 1 0,0 0-1,0 1 1,0 0 0,0 2-1,1-1 1,-1 2 0,0 0-1,22 3 1,-30-3-74,1 1 1,0 1-1,-1-1 1,0 1-1,1 1 1,-1-1-1,0 1 1,7 4-1,-11-6-125,0 0 0,0 0 0,-1 1 0,1-1-1,-1 0 1,1 1 0,-1 0 0,1-1 0,-1 1 0,0 0-1,0-1 1,0 1 0,0 0 0,0 0 0,0 0 0,0 0-1,-1 0 1,1 0 0,-1 0 0,0 0 0,1 1 0,-1-1-1,0 0 1,0 0 0,0 0 0,-1 0 0,1 0 0,-1 3-1,-3 8-5,-1 1 0,-1 0 0,0-1 0,-10 16 0,8-15-189,0 1 0,-8 24-1,16-37 131,0-1-1,0 1 1,0 0-1,0 0 0,0-1 1,0 1-1,0 0 0,1-1 1,-1 1-1,1 0 1,-1-1-1,1 1 0,0-1 1,-1 1-1,1 0 0,0-1 1,0 0-1,0 1 0,0-1 1,0 0-1,1 1 1,1 1-1,6 4-144,0 1 0,12 7 1,-11-8 70,25 20 2,-2 2 0,0 1 0,50 63 0,-79-88 98,10 12 708,-1 0 1,19 35-1,-31-51-674,-1 0 1,1 1-1,-1-1 0,1 1 1,-1-1-1,1 1 0,-1-1 1,0 0-1,0 1 0,0-1 1,0 1-1,0-1 0,0 1 1,0-1-1,0 1 0,-1-1 1,1 1-1,0-1 0,-1 1 1,0-1-1,1 0 0,-1 1 1,0-1-1,1 0 0,-1 1 0,0-1 1,0 0-1,-1 1 0,-2 2-41,0-1-1,0 0 0,0 0 1,-1-1-1,1 1 0,-10 3 0,-77 27-1073,54-21 350,15-5-168,-17 7-2936,48-13-2079,12-4 2102,1-1-950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7:15.77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22 61 11136,'-14'-49'5210,"14"48"-4837,0 1-245,0-1 1,0 1 0,0-1-1,-1 1 1,1-1 0,0 1-1,0-1 1,0 1 0,0-1-1,-1 1 1,1-1 0,0 1-1,0-1 1,-1 1 0,1-1-1,0 1 1,-1 0 0,1-1-1,-1 1 1,1 0 0,0-1-1,-1 1 1,1 0 0,-2-1 1322,2 4-491,2 18-441,1 0-1,1 1 1,0-1-1,13 34 1,-13-45-344,185 492 3766,-189-502-3937,1 4 41,1 0 0,0 0 0,0-1-1,0 1 1,6 5 0,-7-8-38,0 0 0,-1 0 0,1-1 0,0 1 0,0 0 0,0-1 0,0 1 0,0-1 0,0 1 0,0-1 0,0 0 0,1 1 0,-1-1 0,0 0 0,0 0 0,0 0 0,0 0 0,0 0 0,1 0 0,-1 0 0,0 0 0,0 0 0,0 0 0,0-1 0,0 1 0,0 0 0,2-2 0,13-6 6,30-19 0,-28 16-57,22-12 1,-34 20 40,1 1 1,-1-1-1,0 1 0,1 1 1,-1-1-1,1 1 0,-1 0 1,8 0-1,-8 2 4,-1 0 0,1 0-1,0 0 1,-1 0 0,1 1-1,-1 0 1,0 0 0,1 1-1,-1-1 1,0 1 0,0 0-1,-1 1 1,1-1 0,-1 1 0,0 0-1,1 0 1,5 9 0,2 2 49,0 2 0,-1 0 0,16 32 0,-13-16-295,-8-16-772,12 18 1,-15-30-864,-1-1-1,2 1 1,-1-1 0,7 7 0,-1-4-3869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7:16.63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1438 8320,'0'-3'736,"0"1"1,0-1-1,0 0 1,1 1-1,-1-1 1,1 0-1,0 1 1,0-1-1,0 1 1,0 0-1,0-1 1,3-2-1,-2 2-296,1 0 0,0 0 0,0 0-1,0 0 1,0 0 0,0 1 0,5-3 0,4-2-350,1 1 0,0 0 1,21-6-1,-15 6 1058,89-39 698,-29 10-940,-43 20-637,142-65 758,114-74-105,-224 120-795,232-111 200,18 20-160,6 7 23,104-62 215,-311 126-191,519-223 100,-605 264-438,74-28-3367,-83 34-1746,26-5-1,-31 8 220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7:19.36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 39 9216,'-2'-5'13744,"15"6"-13147,45-2 1435,64-10-1,125-9-1377,1 17-2758,-237 7-3175,-9-3 4334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7:19.78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 23 10240,'-9'-22'12623,"14"72"-10047,12 80-725,102 425-966,-89-450-5071,-28-100 3282,0 0 0,0-1 1,0 1-1,0-1 0,1 0 1,0 0-1,0 0 0,3 4 1,8 7-4489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16:00.9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9 103 12032,'-9'6'14218,"10"6"-11564,8 5-4518,0-11 3367,-3-4-1409,-1-1 1,1 0-1,0 0 0,0-1 1,0 0-1,0 0 0,0 0 0,0-1 1,-1 1-1,7-3 0,-4 2 0,31-7 192,1-2 1,-1-2 0,53-23-1,-28 10-158,12 2 36,-48 16-358,31-13 0,-56 19 225,-2 1-215,-1-1 0,1 1 1,-1 0-1,0-1 0,1 1 0,-1 0 0,1 0 1,-1 0-1,1 0 0,-1-1 0,1 1 1,-1 0-1,1 0 0,-1 0 0,1 0 0,-1 0 1,1 0-1,-1 0 0,1 0 0,-1 0 0,1 1 1,-1-1-1,1 0 0,-1 0 0,1 0 0,-1 0 1,1 1-1,-1-1 0,1 0 0,-1 1 0,0-1 1,1 0-1,-1 1 0,1-1 0,-1 1 0,3 1-1133,7 3-3553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7:20.27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 1 11904,'-8'4'9369,"14"-3"-5547,22-1-3704,-16-1 860,201 7 1820,-71 7-7553,-105-9 910,-2-1-2272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7:21.08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1 111 10112,'0'0'3365,"11"-11"3781,-2 2-5819,1 1 0,-1 0 0,21-12 0,-17 14-1182,-1-1 0,1 2 1,0 0-1,0 0 1,1 1-1,17-2 1,13-1 278,59-2-1,-78 9-9,0 1 0,0 1 0,0 1 0,26 7 0,-48-10-363,0 1 0,0 0 0,0 0 0,0 0 1,-1 0-1,1 1 0,0-1 0,-1 1 0,1 0 0,-1 0 1,1 0-1,-1 0 0,0 0 0,0 0 0,3 5 0,-3-4-16,-1 0-1,0 0 0,0 0 0,0 0 0,0 0 0,0 0 1,-1 0-1,1 0 0,-1 1 0,0-1 0,0 0 0,0 0 1,0 0-1,-1 1 0,-1 5 0,-4 13-55,-2 0 0,-10 22 1,8-20-45,-14 48 0,22-66-3,1 1 0,-1-1 0,1 1 0,1-1 0,-1 1 0,1 0 0,0-1 0,1 1-1,0 0 1,0-1 0,0 1 0,1-1 0,-1 1 0,2-1 0,-1 0 0,1 0 0,0 0 0,0 0 0,0 0 0,7 7 0,7 5-64,1 0 1,20 16 0,-15-14 8,25 26 0,-22-18 245,-12-14 145,-1 1 0,15 21 0,-24-31-210,-1 1 0,0-1 1,0 1-1,-1 0 0,1 0 1,-1 0-1,-1 0 0,1 0 0,-1 0 1,0 1-1,0 9 0,-1-6-17,-1 0-1,0 0 1,-1 0-1,1-1 0,-2 1 1,0 0-1,0-1 0,-1 0 1,0 1-1,-7 11 0,4-10 23,-1 1 0,-1-1 0,0-1 0,0 1 0,-1-2 0,-21 17 0,12-13-431,0 0-1,-1-2 1,0 0-1,-1-2 1,0 0-1,-1-1 1,1-1-1,-45 7 1,62-13-120,0-1 0,1 1 0,-1-1 0,0-1 1,1 1-1,-1 0 0,-6-2 0,10 2 288,-1 0 0,0-1-1,1 1 1,-1 0 0,0 0 0,1-1 0,-1 1-1,0 0 1,1-1 0,-1 1 0,0-1 0,1 1-1,-1-1 1,1 1 0,-1-1 0,1 1 0,-1-1 0,1 0-1,-1 1 1,1-1 0,0 0 0,-1 1 0,1-1-1,0 0 1,0 1 0,0-1 0,-1 0 0,1 1-1,0-1 1,0 0 0,0 0 0,0 1 0,0-1 0,0 0-1,0 0 1,0 1 0,1-1 0,-1 0 0,0 0-1,1 0 1,3-11-4881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7:21.57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273 0 9984,'-6'2'8110,"2"4"-4739,1 12-2370,2-11 68,-2 15-188,-1 0 0,-15 41 0,-23 46 87,17-49-787,-44 102-183,19-54-2822,49-107 2700,-19 37-3912,19-35 3100,-1-1-1,0 0 1,0 1 0,0-1-1,0 0 1,-4 3-1,-3 0-3601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7:21.92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 22 9600,'-9'-22'12218,"10"26"-11925,1-1 1,-1 0-1,1 1 1,0-1-1,0 0 1,0 0-1,0 0 0,1 0 1,-1-1-1,5 4 1,-3-1-18,185 205 2300,-106-122-2604,1 2-2318,-31-28-4101,-35-38 682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7:22.69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 7 8320,'-7'2'13821,"11"3"-9683,12 3-3532,-13-6-486,1-1 0,0-1 0,1 1 0,-1-1 0,0 1 0,0-1 0,0 0 1,5-1-1,6 0 41,164-13 282,-116 10-449,13-2-1202,79 5 1,-140 2-1055,25 6-1,-5 3-4567,-22-5 2244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7:23.12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 20 8704,'-4'-18'5498,"4"18"-5358,0 0 0,1 0 0,-1 0 0,0-1 0,0 1 0,1 0 0,-1 0 0,0 0 0,0 0 0,1 0 0,-1 0 0,0 0 0,0 0 0,0 0 0,1 0 0,-1 0 0,0 0 0,0 0 0,1 0 0,-1 0 0,0 0 0,0 0 0,1 0 0,-1 0 0,0 0 0,0 0 0,1 1 0,-1-1 0,0 0 0,0 0 0,0 0 0,1 0 0,-1 0 0,0 1 0,0-1 0,0 0 0,0 1 0,9 4 1399,-3 4-899,-1-1 1,0 1 0,0 0 0,-1 0-1,0 0 1,5 18 0,-9-25-582,18 53 1043,17 53-402,6 24-598,-15-44-108,-13-47-126,9 26-1586,37 80 0,-56-140 522,1 0 0,8 11-1,-12-17 784,1 0-1,0 0 1,0 0-1,-1 0 1,1 0-1,0 0 1,0 0-1,0-1 0,0 1 1,0 0-1,0 0 1,0-1-1,0 1 1,0-1-1,0 1 1,1-1-1,-1 0 1,0 1-1,0-1 1,0 0-1,1 0 1,-1 0-1,0 1 0,0-1 1,2-1-1,10-3-3804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7:23.52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 0 12544,'-4'3'8959,"5"4"-6217,6 12-2849,-6-15 1376,9 21-612,-1 0 0,8 45 0,-4-17-159,45 182 606,-2 22-688,-25-130-418,15 60-1068,-36-139-510,5 23-5559,-12-52 1358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6:43.7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8 9088,'23'1'11416,"5"-1"-5353,6 1-3877,67-1-4451,-60-2 3819,-24 1-1481,108-5 374,-102 6-365,0 2 0,0 0 0,34 8 0,-46-8-280,0 0 1,1-1 0,16-1-1,-17 0-2233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6:44.1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39 9472,'-5'8'7898,"6"-8"-7652,-1-1-1,1 0 1,0 0-1,-1 0 1,1 1-1,0-1 1,-1 0-1,1 1 1,0-1 0,0 1-1,-1-1 1,1 1-1,0-1 1,0 1-1,1-1 1,3-1 177,0-1-70,1 0-1,0 0 1,0 0-1,0 1 1,0 0-1,1 0 1,-1 1-1,1 0 1,6-1-1,13 1 120,26 1 0,-17 1-88,155-9 597,-140 5-789,75 2 310,-70 1-2166,-32 7-6640,-7-6 2662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6:47.6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68 84 7552,'-3'0'856,"0"1"0,-1-1 1,1 1-1,0 0 0,-1 0 0,1 1 1,0-1-1,-5 3 0,6-2-199,-1-1 1,-1 1-1,1-1 0,0 0 0,0 1 0,0-2 0,-1 1 1,-4 1-1,9-4-580,1 1 0,0 0 0,-1 0 0,1 0 0,-1-1 0,0 1 0,0-1 0,1 1 1,1-4-1,-2 3 5,8-10 326,1 0-1,19-18 1,-25 27-394,0-1 0,1 1 0,-1 0 0,1 0 0,0 0 0,0 0 0,0 1 0,0 0 1,0 0-1,1 0 0,5-1 0,-2 3 0,0-1 0,0 1 0,0 0 0,0 1 1,0 0-1,0 1 0,-1-1 0,1 2 0,0-1 0,-1 1 0,10 5 0,-3 0 287,0 0 0,-1 1 0,0 1 1,25 21-1,-36-28-194,1 1 1,-1-1-1,1 1 1,-1 0-1,0-1 1,0 2-1,-1-1 1,1 0 0,-1 0-1,0 1 1,0-1-1,0 1 1,-1 0-1,1-1 1,-1 1-1,0 0 1,-1 0 0,1 0-1,-1 0 1,0 0-1,0 0 1,-1 0-1,1 0 1,-1-1-1,0 1 1,-1 0-1,1 0 1,-1-1 0,-3 7-1,-65 112 269,30-55-416,38-65 24,0-1 0,1 1 0,-1 0 0,1 0 0,-1 0 0,1 1 0,0-1 0,1 0 0,-1 0 0,0 0 0,1 1 0,0-1 0,0 0 0,0 1 0,0-1 0,0 0 0,1 0 0,0 1 0,-1-1 0,1 0 0,0 0 0,0 0 0,1 0 0,-1 0 0,1 0 0,-1 0 0,1 0 0,0-1 0,0 1 0,0 0 0,1-1 0,-1 0 0,1 0 0,4 4 0,16 10-47,0-1-1,49 23 1,12 7 61,-59-30-18,38 31-1,-57-41 90,0 1 0,0-1-1,0 2 1,-1-1 0,0 1-1,0-1 1,0 1 0,-1 1-1,0-1 1,5 14 0,-8-18 2,-1-1 0,1 1 0,-1 0 0,0-1 0,0 1 0,0 0 0,0 0 0,0-1 0,-1 1 0,1 0 0,-1-1 1,1 1-1,-1-1 0,0 1 0,-2 4 0,0-2 1,0 0-1,0-1 1,-1 1 0,1-1 0,-9 9 0,-13 7-32,0 0 0,-1-2 0,-31 16 1,45-27-48,0 1-28,-1-1 0,0 0 0,-1-1 0,1-1-1,-1 0 1,0-1 0,-1 0 0,1-1 0,-30 2-1,20-4-291,8 0-342,-23-2 1,36 1 313,0 0 1,0-1-1,0 1 1,1-1 0,-1 0-1,0 0 1,0 0-1,0 0 1,1 0-1,-1-1 1,1 1 0,-1-1-1,1 1 1,-3-3-1,5 3 129,-1 1-1,1-1 0,0 1 1,-1-1-1,1 1 0,0-1 1,0 1-1,-1-1 0,1 0 1,0 1-1,0-1 0,0 1 1,0-1-1,0 0 0,0 0 1,0-7-5555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16:01.6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11264,'8'6'5104,"2"9"-4175,-7-11-136,40 62 5976,-33-49-5223,14 35 0,-22-44-1312,0 1-1,-1-1 1,0 1 0,0 0-1,-1-1 1,0 1 0,0 0-1,-2 11 1,1-12-129,-40 221 453,14-97-967,19-94 7,4-26-190,2 0 1,-1 0 0,0 21-1,3-31 265,0 0-1,0 0 0,1 0 0,-1 0 0,0 0 0,1 0 0,0 0 0,-1 0 0,1 0 1,2 3-1,-3-4 99,1 0 0,-1-1 0,1 1 1,-1-1-1,1 1 0,-1-1 0,1 1 0,-1-1 1,1 1-1,-1-1 0,1 0 0,0 1 1,-1-1-1,1 0 0,0 0 0,-1 1 0,1-1 1,0 0-1,-1 0 0,1 0 0,0 0 1,0 0-1,-1 0 0,1 0 0,0 0 0,-1 0 1,1 0-1,0 0 0,0 0 0,-1 0 1,2-1-1,12-9-5472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6:48.6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129 31 7296,'0'-1'396,"-1"0"0,1 0 0,0 0 1,-1 0-1,1 0 0,-1 1 0,1-1 1,-1 0-1,0 0 0,1 1 0,-1-1 0,0 0 1,1 1-1,-1-1 0,0 1 0,0-1 0,1 1 1,-1-1-1,0 1 0,0-1 0,-1 1 1,-9-7 1147,10 6-1429,0 0 1,1 0-1,-1 1 1,0-1-1,0 0 1,0 1-1,0-1 1,0 1 0,-1-1-1,1 1 1,0-1-1,0 1 1,0 0-1,0 0 1,0-1-1,-1 1 1,1 0-1,0 0 1,0 0-1,0 0 1,0 1-1,-1-1 1,1 0-1,0 0 1,0 1 0,0-1-1,0 0 1,0 1-1,0 0 1,0-1-1,0 1 1,0-1-1,0 1 1,0 0-1,0 0 1,0-1-1,0 1 1,1 0-1,-1 0 1,0 0-1,0 1 1,-3 3-69,1 1-1,0-1 1,0 1-1,1 0 1,0 0 0,-3 7-1,-6 31 503,2 2 0,-7 88-1,14 83 516,2-216-1064,9 157 466,-6-126-365,2-1-1,18 59 1,-14-60-64,38 106 163,-35-109-151,0-1 0,30 49 0,-36-68 86,0 0 0,1 0 0,-1 0 0,1-1 0,1 0 0,14 9 0,1 2-2593,0 2-5709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6:49.1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137 2 9728,'-2'-1'11145,"-2"11"-8729,-3 15-2340,-26 144 1140,30-150-1195,-58 300 150,57-299-363,-1 5-1552,-12 36 0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6:49.5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5 10368,'-4'-4'10001,"13"19"-7699,4 2-1638,-8-11-484,-1 0 0,1 0-1,-1 0 1,4 9 0,65 164 1006,-47-109-1075,40 77 0,-46-110-127,2 0 0,30 37 0,-48-68-135,18 20-2809,-20-24 1988,1 0 0,-1 0 1,1 0-1,-1 0 0,1 0 0,0 0 1,4 1-1,3 2-3657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6:49.9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 7 10240,'-3'-1'108,"2"0"333,1 0 1,-1 1-1,0-1 0,1 1 1,-1 0-1,0-1 0,1 1 0,-1-1 1,0 1-1,0 0 0,0 0 1,1-1-1,-1 1 0,0 0 1,0 0-1,-1 0 0,-1 7 4002,3 4-4235,1 30 194,7 49 1,0-28-304,15 101 278,-15-119-1197,24 73 1,-29-109 328,9 28-2132,-9-12-2022,-3-12 341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6:50.3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 57 9088,'-14'-3'1368,"11"2"-675,-1 0 0,1 0 0,-1 1-1,0 0 1,-7-1 2661,13 1-2143,10-4-142,0 1 0,15-1 1,21-5 127,-16 1-1051,-1 1 0,2 1 0,36-2 1,-40 7-2144,53 5 1,-64-2 83,0-2 0,20-1 1,-3 0-2392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6:50.7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27 11392,'-5'-25'9242,"8"23"-7182,-2 2-2035,-1 1-1,0-1 1,1 0 0,-1 0 0,0 0-1,1 0 1,-1 1 0,1-1 0,-1 0 0,0 0-1,1 0 1,-1 1 0,0-1 0,0 0-1,1 1 1,-1-1 0,0 0 0,0 1-1,1-1 1,-1 0 0,0 1 0,0 0-1,27 56 627,50 143 80,-23-35-546,-25-71 94,-25-83-240,72 213 1426,-69-207-1228,16 30 1,-10-22 204,-12-25-419,-1 1-1,0 0 1,1 0 0,-1 0-1,1-1 1,-1 1 0,1 0 0,-1 0-1,1-1 1,-1 1 0,1-1-1,0 1 1,-1 0 0,1-1-1,0 1 1,0-1 0,-1 0 0,1 1-1,2 0 1,-3-1-17,1-1 0,0 1 0,-1 0 0,1 0 0,-1-1 0,1 1 0,0 0 0,-1-1-1,1 1 1,-1-1 0,1 1 0,-1-1 0,1 1 0,-1-1 0,1 1 0,-1-1 0,0 1 0,1-1 0,-1 0 0,0 1 0,1-1 0,-1 0 0,0 1 0,1-2-1,15-46 92,-14 39-113,1-1 1,0 1 0,0 0-1,1 0 1,1 1 0,-1-1-1,10-12 1,-12 19 12,-1 1 0,1-1 0,-1 1 0,1 0 0,0-1-1,-1 1 1,1 0 0,0 0 0,0 0 0,0 1 0,0-1 0,0 0 0,0 1 0,0-1 0,0 1 0,0 0 0,1-1 0,-1 1 0,0 0 0,0 0 0,0 1 0,0-1 0,4 1 0,1 1 2,0 1 1,0-1 0,-1 1 0,1 0-1,7 6 1,238 169-37,-238-167-945,-1 0 0,12 14 0,-19-18-1031,0 0-1,9 15 0,-14-19 1133,1-1-1,-1 1 0,1-1 0,0 0 1,0 1-1,0-1 0,1 0 0,2 2 1,8 4-3311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6:51.1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11520,'0'0'3733,"10"6"395,4 12-2128,-6-10-1465,-1 2-1,-1-1 0,0 1 0,9 18 1,80 191 782,-26-64-738,-53-117-449,104 262 1049,-50-82-637,-63-188-1024,-1 0 0,-2 0-1,0 1 1,-3 0-1,-2 44 1,-4-22-1376,-3 54-7420,8-83 4532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6:53.2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8 7936,'-13'-7'17759,"13"7"-17740,0 0 0,0 0 0,0 0-1,0 0 1,0 0 0,0 1 0,0-1-1,0 0 1,0 0 0,0 0 0,0 0 0,0 1-1,-1-1 1,1 0 0,0 0 0,0 0-1,1 0 1,-1 0 0,0 1 0,0-1-1,0 0 1,0 0 0,0 0 0,0 0 0,0 0-1,0 1 1,0-1 0,0 0 0,0 0-1,0 0 1,0 0 0,1 0 0,-1 0 0,0 1-1,0-1 1,0 0 0,0 0 0,0 0-1,0 0 1,1 0 0,-1 0 0,0 0 0,0 0-1,0 0 1,0 0 0,1 0 0,5 6 272,-3-4-209,1-1 0,0 0 1,-1 0-1,1-1 1,0 1-1,0-1 1,-1 1-1,7-2 1,34-3 312,-29 2-274,239-5 532,-188 7-623,-49 1 2,0 0 0,-1 2 0,1 0 0,0 0 0,19 8 0,-24-10-780,-11-1 401,-1 0 0,1 0 0,0 0-1,0 0 1,0 0 0,-1 0 0,1 0 0,0 0-1,0 0 1,-1 0 0,1 1 0,0-1 0,0 0-1,-1 0 1,1 1 0,0-1 0,0 1 0,0 0-556,1 0 0,-1 0 0,1 0 1,-1 0-1,1-1 0,-1 1 1,1 0-1,2 0 0,-3-1 628,11 3-4562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6:53.8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 12 8448,'-12'-12'17349,"12"25"-16565,0-10-662,14 178 1170,-12-160-1181,30 236 491,65 272 540,-64-345-918,-31-179-604,-1 1 1,-1-1 0,1 11 0,-4 5-4157,2-17 2850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7:28.7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1647 7808,'-1'-1'3487,"3"-2"-2011,13-6 553,36-11-643,63-21-410,135-51 412,75-30-253,13-23-328,-4 2-377,103-28 7,-76 32-101,62-25 11,7 18-43,204-28 29,-144 43-671,-297 69-1527,-70 9-2718,-63 22-366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16:03.7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39 10240,'-5'-39'13823,"5"53"-11615,0 65-734,3 134-330,0-173-1156,1 1 0,3-1 0,14 48 1,-20-83 44,0 1 0,1-1 0,0 0 0,0-1 0,1 1 0,0 0 0,-1-1 0,1 1 0,1-1 0,-1 0 0,1 0 0,-1 0 0,1 0 0,0-1 0,1 1 0,-1-1 0,1 0 0,-1-1 0,1 1 0,0-1 0,0 0 0,0 0 0,0 0 0,0-1 0,10 2 0,3-2 60,-1 0 0,1-2-1,-1 0 1,1-1 0,-1-1-1,24-7 1,1-3-31,55-24 1,-75 29-107,11-4 293,-31 11-504,0 0-1,0 0 1,1 0 0,-1 0-1,-1-1 1,1 1 0,0-1-1,0 0 1,-1 1 0,1-1-1,1-3 1,-1-6-6065,1 1 33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7:29.6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1 691 7680,'4'10'3394,"-4"-9"-3225,1 0 0,-1 1 1,0-1-1,1 0 0,-1 0 0,1 0 0,-1 0 0,1 0 0,0 0 0,0 0 0,-1 0 0,1 0 0,0 0 0,0 0 0,0-1 1,0 1-1,0 0 0,0 0 0,0-1 0,0 1 0,0-1 0,0 1 0,0-1 0,0 1 0,0-1 0,1 0 0,-1 0 1,0 1-1,0-1 0,0 0 0,2 0 0,14-3 527,26-7 0,-30 7-484,10-3 132,-1 0 1,-1-2-1,33-16 0,37-28 103,-70 38-382,260-151 330,-15 30-331,-91 55-544,174-89-6517,-252 121 2645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7:32.0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1263 8704,'0'-19'7392,"4"7"-2385,-3 12-4824,0 0-1,0 0 1,0 0 0,0 0-1,0 0 1,0 0-1,-1 0 1,1-1-1,0 1 1,0 0 0,0-1-1,1 0 1,5-4 285,1-1 0,0 1 1,9-4-1,23-15 427,-15 5-373,24-25 1,103-97 245,-40 38-502,177-151-20,-159 134-184,76-64-18,18 4-947,-67 69-7788,-122 87 2537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7:33.1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1096 8704,'0'2'11756,"8"-7"-8542,-3 1-4115,3-3 1263,-1 0 0,12-14 1,7-9-21,275-230 1429,-213 188-1419,115-97-32,325-246-512,-474 376-273,-32 22-1254,2 0 0,26-13 0,-41 26-1513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7:34.2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1070 8320,'-3'-7'15850,"14"-7"-15658,-4 4 82,3-5 117,0 0-1,23-23 0,109-103 373,-95 91-659,85-85 53,190-152-99,-145 134-825,-154 132 486,78-67-2217,-30 31-1982,-20 19-1231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7:35.2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1404 8448,'-9'-5'8458,"23"5"-5461,-6 0-2624,0-1-1,0 0 1,0-1-1,0 0 1,0 0-1,0-1 0,0 0 1,-1 0-1,0-1 1,12-7-1,10-9 392,34-29 0,-36 26-570,199-170 675,-83 83-595,6-4-52,-10-5-53,40-33 41,99-52-78,-97 73-174,-51 32 34,40-30-447,-163 124 209,18-10-1458,-23 14 1243,-1 1 0,1-1-1,-1 1 1,1 0 0,0-1-1,-1 1 1,1 0 0,0 0-1,-1 0 1,1 0 0,0 0-1,-1 0 1,1 1 0,-1-1-1,1 1 1,2 0 0,5 3-4872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7:36.2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2 11520,'-17'14'8623,"18"-6"-6404,3-5-2031,1-1 1,-1-1-1,1 1 0,-1-1 1,1 1-1,0-1 0,0 0 1,-1-1-1,1 1 0,5-1 1,-5 0-26,29 1 541,0-2 0,0-2 0,53-10 0,40-4-395,-73 14-165,1 2 0,0 3 0,96 15 0,-110-10-44,-22-5-302,38 12 0,-42-11-1127,-4 0-2060,-3 2-2021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7:36.6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13 151 10880,'-13'20'9290,"24"-29"-5093,24-7-3518,1 1 0,51-13 1,82-12-708,1 14-3324,-10 1-4004,-94 13 2375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7:37.9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48 135 7808,'-1'-1'304,"1"0"0,-1 0 0,1 0-1,-1 0 1,1 1 0,-1-1 0,0 0 0,0 1 0,1-1 0,-1 0 0,0 1 0,0-1 0,0 1 0,0-1-1,1 1 1,-1 0 0,0-1 0,0 1 0,0 0 0,0 0 0,0 0 0,0-1 0,0 1 0,0 0 0,0 0-1,0 0 1,0 0 0,0 1 0,0-1 0,-2 1 0,-16-2 4994,31-18-3458,-2 10-1651,-1 0-1,1 1 1,1 0-1,-1 1 0,1 0 1,1 1-1,-1 0 1,1 1-1,0 0 1,18-4-1,-2 2-51,0 1-1,0 1 0,43 0 1,-42 4 282,58 5 1,-78-3-289,-1 0 1,0 1-1,0 0 0,0 0 1,0 1-1,0 0 1,0 0-1,-1 1 1,1 0-1,-1 1 0,9 6 1,-12-7-60,-1 0 1,1 0-1,-1 0 0,0 0 1,0 1-1,0-1 1,-1 1-1,0 0 1,1 0-1,-2 0 0,3 7 1,-1 0 4,-1-1 1,-1 1-1,1 21 0,-3-11-54,-1 0-1,0 0 0,-2 0 0,0 0 1,-2 0-1,0-1 0,-1 0 0,-2 0 0,0-1 1,-1 0-1,-14 21 0,13-25-40,-11 22-197,20-35 159,0 1-1,1-1 1,0 1-1,-1 0 1,1 0-1,0-1 1,1 1-1,-1 6 1,1-9 31,0 1 0,1 0 1,-1 0-1,1 0 0,-1 0 0,1 0 1,0-1-1,0 1 0,0 0 0,0 0 1,0-1-1,0 1 0,0-1 1,0 1-1,1-1 0,-1 1 0,0-1 1,3 1-1,3 4-53,0-1-1,13 6 1,-18-10 57,36 20 53,-1 1-1,-1 2 0,-1 1 1,-2 2-1,0 1 0,-2 2 1,42 51-1,-66-73 133,-1 1-1,0 0 0,-1 0 1,9 19-1,-13-24-122,0-1 0,0 1 0,0 0-1,0-1 1,-1 1 0,1 0 0,-1 0 0,0-1 0,0 1-1,0 0 1,-1 0 0,1 0 0,-1-1 0,0 1 0,0 0-1,0-1 1,-3 5 0,-1 2 4,0-1 0,-1 0-1,0-1 1,-1 1 0,0-1 0,0-1 0,-1 1 0,-11 8-1,4-5-30,1-2 0,-1 0 0,-1-1 0,-24 10-1,-3-4-405,-1-2 0,-86 13 0,126-24 351,-17 3-1022,-1-1 1,1-1-1,0-1 0,-34-3 1,54 2 863,0 0 0,-1 0 1,1-1-1,0 1 0,0 0 1,0-1-1,0 1 0,0-1 1,0 1-1,-1-1 1,1 1-1,0-1 0,1 0 1,-1 0-1,-2-1 0,3 2-65,0-1 0,-1 0 0,1 0 0,0 1 0,-1-1 0,1 0 0,0 0 0,0 0 0,0 0 0,-1 1 0,1-1 0,0 0 0,0 0 0,0 0 0,1 0 0,-1 1 0,0-2 0,1-10-4802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7:38.5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46 10880,'-4'-45'5818,"11"59"-4117,75 125 2171,-61-104-3197,32 69 0,-43-82-489,34 79 1158,33 117 0,34 195 1253,-86-311-2127,0-15 799,-25-87-1267,0 0-1,0 0 1,0 0 0,0 0-1,0 0 1,0 0 0,0 0-1,0 0 1,0 0 0,0 0-1,0-1 1,0 1 0,0 0-1,0 0 1,1 0 0,-1 0-1,0 0 1,0 0 0,0 0-1,0 0 1,0 0 0,0 0-1,0 0 1,0 0 0,0-1-1,0 1 1,0 0 0,0 0-1,0 0 1,0 0 0,0 0-1,0 0 1,1 0 0,-1 0-1,0 0 1,0 0 0,0 0-1,0 0 1,0 0 0,0 0-1,0 0 1,0 0 0,0 0-1,0 0 1,1 0 0,-1 0-1,0 0 1,0 0 0,0 0-1,0 0 1,0 0-1,0 0 1,0 0 0,0 0-1,0 0 1,0 0 0,0 0-1,1 0 1,-1 0 0,0 1-1,0-1 1,0 0 0,0 0-1,5-14 34,4-18-48,-7 23-8,0 0 0,0 0 1,1 0-1,1 0 0,0 1 0,0 0 0,0 0 0,1 0 0,0 0 1,7-7-1,-10 13 20,0 0 1,0 0-1,0 1 1,0-1-1,1 1 1,-1-1-1,0 1 1,1 0-1,-1 0 1,1 0-1,-1 0 1,1 0-1,0 0 1,-1 1-1,1-1 1,0 1-1,-1 0 1,1 0-1,0 0 0,3 1 1,-3-1 0,3 0 0,0 0 0,0 1 0,0 0 0,0 0 0,0 1 0,0 0 0,0 0 0,-1 0 0,1 0 0,-1 1 0,0 0 0,8 6 0,-5-4 0,11 7 0,0 1 0,-1 1 0,-1 1 0,0 0 0,23 28 0,-19-18-6,-1 1 0,-1 1-1,-2 1 1,0 0 0,20 51 0,-27-53-342,17 44-2937,-21-59-930,12 20-1,-13-23-1442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7:39.1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1 198 9728,'0'0'409,"0"1"0,0-1 0,0 1 0,0 0 0,1-1 1,-1 1-1,0 0 0,1-1 0,-1 1 0,0-1 0,1 1 0,-1-1 0,0 1 1,1-1-1,-1 1 0,1-1 0,-1 1 0,1-1 0,-1 1 0,2 0 1,18 7 2582,31 3-2921,-37-8 1361,4-1-855,0 0 0,0-2 0,0 0 0,33-5 0,-27 3-379,70-11 868,104-28 0,-139 27-916,94-22 229,55-12-6,209-16 219,-337 56-428,-1 3 0,111 8-1,-67 10-64,135 32-1,23 23-306,-277-67-271,0 0-1,-1 1 1,1-1-1,0 1 0,-1 0 1,1 0-1,-1 0 1,1 1-1,-1-1 0,0 1 1,0 0-1,0 0 1,3 5-1,-5-8 217,-1 1 1,1-1-1,-1 1 0,0 0 1,1-1-1,-1 1 0,0 0 1,0-1-1,0 1 0,1 0 1,-1-1-1,0 1 0,0 0 1,0-1-1,0 1 0,0 0 1,0-1-1,0 1 0,0 0 1,-1-1-1,1 1 0,0 0 1,0-1-1,0 1 1,-1 0-1,1-1 0,-1 1 1,-3 7-4890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16:04.1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 5 13696,'-8'-4'9269,"5"12"-7179,1 2-1753,1 0-1,1 1 0,0-1 0,2 15 1,-1-6-152,40 327 1127,61 131-1046,-98-457-305,-3-14 17,0-1 0,0 1 0,1-1 0,2 6 0,-4-11 8,0 0 0,0 0-1,0 0 1,0 0 0,0 1 0,0-1 0,0 0-1,0 0 1,0 0 0,0 0 0,0 0 0,0 0-1,0 0 1,0 0 0,0 0 0,1 0-1,-1 0 1,0 0 0,0 0 0,0 0 0,0 0-1,0 0 1,0 0 0,0 0 0,0 0-1,0 0 1,0 0 0,0 0 0,0 0 0,1 0-1,-1 0 1,0 0 0,0 0 0,0 0-1,0 0 1,0 0 0,0 0 0,0 0 0,0 0-1,0 0 1,0 0 0,0 0 0,0 0-1,0 0 1,1 0 0,-1 0 0,0 0 0,0 0-1,0 0 1,0 0 0,0 0 0,0 0-1,0-1 1,0 1 0,0 0 0,0 0 0,0 0-1,0 0 1,0 0 0,0 0 0,0 0-1,0 0 1,0 0 0,0 0 0,0 0 0,0 0-1,4-10-980,2-14-1590,-2-2-903,0-3-2474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7:39.9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32 201 8704,'-7'-15'2705,"0"1"1,-4-17 0,9 21-2240,0-1 0,1 1 0,0 0 0,1-1-1,0 1 1,0 0 0,1-1 0,1 1 0,0 0 0,4-12 0,-6 21-408,0 0-1,1 0 1,-1 0 0,0 0-1,1 0 1,0 0 0,-1 0 0,1 0-1,-1 0 1,1 0 0,0 0-1,0 1 1,-1-1 0,3-1-1,-3 2-22,1 0-1,-1 0 0,0 0 1,1 0-1,-1 0 0,1-1 1,-1 1-1,0 0 0,1 1 1,-1-1-1,1 0 0,-1 0 1,1 0-1,-1 0 0,0 0 1,1 0-1,-1 0 0,0 1 1,1-1-1,-1 0 0,0 0 1,1 1-1,-1-1 0,0 0 1,1 0-1,-1 1 0,4 4 289,0 0 0,0 1 0,-1-1 0,4 10 0,-5-12-215,0 0-47,43 95 1296,50 156 163,42 210 85,-126-427-1536,-8-27 25,1 1 0,-2 0 0,1 0 0,0 21 0,-3-32-92,0 1 0,0-1 0,0 0-1,0 0 1,0 0 0,1 0 0,-1 0 0,0 0-1,0 0 1,0 0 0,0 1 0,0-1 0,0 0 0,0 0-1,-1 0 1,1 0 0,0 0 0,0 0 0,0 0-1,0 1 1,0-1 0,0 0 0,0 0 0,0 0 0,0 0-1,0 0 1,0 0 0,0 0 0,0 0 0,0 0-1,0 0 1,-1 0 0,1 1 0,0-1 0,0 0 0,0 0-1,0 0 1,0 0 0,0 0 0,0 0 0,0 0-1,-1 0 1,1 0 0,0 0 0,0 0 0,0 0 0,0 0-1,0 0 1,0 0 0,0 0 0,-1 0 0,1 0-1,0 0 1,0 0 0,0 0 0,0 0 0,0 0 0,0 0-1,0 0 1,0-1 0,0 1 0,-1 0 0,1 0-1,0 0 1,-9-9-10,-8-14-59,12 14 57,1 0-1,0 0 1,0 0 0,1-1 0,0 1 0,1-1 0,0 0 0,1 1 0,-1-14 0,1 5 3,2-1 0,0 1 0,7-36 1,-6 44-12,1-1-1,0 1 1,1 0 0,0 1 0,1-1-1,0 1 1,0 0 0,1 0 0,0 0 0,14-14-1,-15 17 11,1 1-1,-1 0 1,1 1-1,0-1 0,1 1 1,-1 0-1,1 1 1,0 0-1,0 0 0,0 0 1,0 1-1,0 0 1,0 0-1,1 1 0,-1-1 1,11 1-1,1 3 24,-1 1 1,0 0-1,1 1 0,-1 1 0,-1 1 1,31 14-1,114 62 11,-122-59 363,67 54 1,-107-77-390,12 9 149,16 18 0,-25-24-126,0 1 0,0 0 0,0 0 0,-1 0 0,1 0 0,-1 0 0,0 0 0,0 1 0,1 4 0,-2-1-13,0 0 0,0 0 0,-1 0 0,0 0 0,0 0 0,-1 0-1,0 0 1,-3 14 0,-2 1-148,-16 37 0,2-15-660,2-7-3699,16-32 438,7-14 187,0-4-1978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7:41.0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42 1 8704,'-6'0'1331,"-20"2"9410,16 3-6616,18-1-3528,0-1-480,-1-1 0,0 1 1,1-2-1,0 1 0,-1-1 0,1 0 0,10 0 1,0 0 48,144 8 646,-28-3-798,-131-6-38,212 27-1279,-213-27 1146,21 7-2568,-23-7 2599,0 0-1,1 1 1,-1-1-1,0 0 1,1 0-1,-1 0 1,0 1-1,0-1 1,1 0 0,-1 0-1,0 1 1,0-1-1,1 0 1,-1 1-1,0-1 1,0 0-1,0 1 1,0-1-1,0 0 1,1 1-1,-1-1 1,0 1 0,0 0-121,-1-1 1,1 1 0,0-1-1,0 1 1,-1 0 0,1-1-1,0 1 1,-1-1 0,1 1-1,0-1 1,-1 1 0,1-1-1,-1 1 1,1-1 0,-1 0-1,1 1 1,-2 0 0,-11 9-2959,-1 1-923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7:41.3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 1 10880,'-10'4'1563,"-10"6"6217,165-10-1526,-2-1-4424,144-1-6319,-285 2 4218,43-1-3412,-18-6-2949,-19 4 2264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7:41.9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597 47 6784,'3'-9'1454,"-1"-1"0,2-14 0,-5 23-1146,0 1-1,0-1 1,0 1 0,0 0-1,-1-1 1,1 1-1,0 0 1,0 0-1,0 0 1,-1 0-1,1 0 1,0 0-1,0 0 1,0 0 0,0 0-1,-1 1 1,-1 0-1,0 0-191,1 1-1,-1 0 0,0-1 1,1 1-1,0 1 1,-1-1-1,1 0 0,0 0 1,0 1-1,0-1 1,0 1-1,-2 5 0,0 2 153,-1 1 0,2-1-1,-4 13 1,-23 126 1433,-14 121-458,-17 164-491,45-313-612,-47 359 530,20-88-120,-97 625 1567,92-749-1541,-9 91-228,27-12-600,33-141-1791,6-73-2667,-9-123 4124,1 12-2219,-1-5-2085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7:43.2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61 245 10752,'-2'-1'638,"0"-1"0,1 0 0,-1 1 1,0 0-1,0-1 0,0 1 0,0 0 0,-1 0 1,-1-1-1,-9 1 5091,13 0-5700,0 1 0,0 0 0,-1 0 0,1 0 0,0 0 0,0 0-1,-1 0 1,1 0 0,0 0 0,0 0 0,0-1 0,-1 1 0,1 0-1,0 0 1,0 0 0,0-1 0,-1 1 0,1 0 0,0 0 0,0 0 0,0-1-1,0 1 1,0 0 0,0 0 0,0 0 0,0-1 0,-1 1 0,1 0 0,0 0-1,0-1 1,0 1 0,0 0 0,0 0 0,0-1 0,3-15 491,-1 9-370,1 1 0,0-1 0,0 1 0,1-1 0,-1 1 0,7-8 1,-5 7-48,4-5 87,0 1-1,0 0 0,1 1 1,22-18-1,-15 17-37,1 1 0,0 0 0,1 2 0,0 0 0,0 1 0,1 1 0,30-6 0,-44 11-97,1 0 0,0 1 0,-1-1 1,1 1-1,0 0 0,0 1 0,-1 0 0,1 0 0,0 0 0,-1 1 0,1 0 0,-1 0 1,0 0-1,0 1 0,0 0 0,0 1 0,0-1 0,-1 1 0,1 0 0,4 5 0,-3-2 25,-1 0-1,0 0 1,0 1-1,-1-1 1,0 1 0,0 0-1,3 11 1,-1-3 97,-1 0 0,7 33 0,-8-24-33,-2-1 0,-1 1 0,-2 45 0,0-64-128,-3 40 40,-2-1 0,-1 0-1,-3 0 1,-1-1-1,-3 0 1,-32 77 0,38-105-105,0 1 0,1 0 1,1 1-1,-3 20 0,7-32 19,0 1 0,1-1 0,0 0 0,0 0 0,1 1 0,0-1-1,0 0 1,0 0 0,1 0 0,0 0 0,0 0 0,0 0 0,1-1 0,0 1 0,4 6-1,83 100-53,-65-81 83,-6-11 1,0 0 0,0-1 0,2-1 0,34 23 0,-25-19 0,21 15 130,-2 3 1,84 86-1,-116-107-1,-2 1 0,-1 0 0,0 1 0,11 26 0,-17-31-32,-1 1 1,-1 0-1,-1 0 0,0 0 1,-1 1-1,2 28 0,-6-40-71,1 1-1,-2-1 0,1 0 1,-1 1-1,0-1 0,0 1 1,-1-1-1,1 0 0,-1 0 1,-1 0-1,1 0 0,-1 0 1,0-1-1,-1 1 0,-6 8 1,0 0-1,0 0-1,-1 0 1,-1-1 0,0-1 0,-26 20 0,13-12-12,-55 34 1,-38 4-174,-190 65-1142,122-65-1347,62-29-2520,109-26 1870,0-1-1,-28 2 1,20-4-1869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31:41.6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184 511 10368,'-22'-41'10255,"27"48"-9188,5 12-280,-1 1-1,9 28 1,-10-23-336,2 1-163,6 18 341,17 78 0,30 261 353,3 474-337,-31-29-235,-26-593-383,12 379-171,-18-554 187,-1 10 322,19 125 0,-20-193-325,-1 1-1,1 0 1,0-1-1,-1 1 1,1-1-1,0 1 1,1-1-1,-1 1 0,0-1 1,1 0-1,-1 0 1,1 0-1,3 4 1,-3-5-17,1 1 1,-1-1-1,1 0 1,0 1-1,-1-1 1,1-1-1,0 1 1,0 0-1,-1-1 0,1 1 1,0-1-1,0 0 1,0 0-1,0 0 1,3 0-1,43-6 177,90-23 0,224-64 344,222-59-618,-211 52 57,-143 37 50,137-27 23,-28 8-96,-154 28 818,-186 54-772,13-4 74,-8 0-71,-7 1-66,-7 1-5,8 2 64,0 0 1,-1 0-1,1-1 1,0 1 0,-1 0-1,1-1 1,0 1-1,0-1 1,-1 1-1,1-1 1,0 1-1,0-1 1,0 0-1,0 0 1,-1-1-1,-5-7-2,1 0-1,1 0 0,0 0 1,0-1-1,1 0 0,0 0 1,-4-17-1,6 19 1,-19-58 0,-48-189 0,-26-204-224,74 349 143,-78-385-489,28 169 122,23 107 167,-84-351-120,-17 59 166,134 468 158,-2 0-1,-2 1 1,-32-53 0,46 87 34,3 3 115,-1 1-1,0 0 1,0 0-1,-3-4 1,5 7-15,-1 0 1,1 0-1,0 0 1,0 0-1,-1 0 0,1 0 1,-1 0-1,1 0 0,-1 1 1,1-1-1,-1 1 1,1-1-1,-1 1 0,1 0 1,-1-1-1,-3 1 0,-9 1 149,-28 4-1,-120 24-120,-89 21-58,-308 48-203,144-8-277,402-87 416,-166 48-748,-10 35-655,123-54-975,2 2-1,-104 77 0,14 11-3925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7:55.5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1 7296,'-11'2'8136,"5"3"-3483,6-5-4620,0 1 0,-1-1 0,1 0 0,0 0 0,0 0 0,0 1 0,0-1 0,0 0 0,0 0 0,0 1 0,0-1 0,0 0 0,0 0 0,0 0 0,0 1 0,0-1 0,0 0 0,0 0 0,0 1 0,0-1 0,0 0 0,1 0 0,-1 0 0,0 1 0,0-1 0,0 0 0,0 0 0,0 0 0,1 1 0,-1-1 0,0 0 0,0 0 0,0 0 0,0 0 0,1 1 0,5 7 656,-2-6-479,0 1 0,0-1 0,0 0 0,0 0 0,0 0 0,0-1 0,0 1 0,0-1 1,9 1-1,12 5 292,-16-5-366,1 0 0,-1-1 0,1 0 1,-1-1-1,1 0 0,11-1 0,6 0 9,32 3 204,0 3 1,72 16-1,-123-20-282,26 1 25,-13-3 179,-21 1-277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7:56.0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36 9344,'0'0'10949,"5"0"-10171,17 0 336,-5 1-276,0-2-1,30-3 1,212-24 1018,-46 25-1177,-140 3-382,-72 0-321,-1 0 0,1 0 1,-1 0-1,1 0 0,-1 0 1,1 0-1,-1 0 0,1 1 1,-1-1-1,1 0 0,-1 0 1,0 0-1,1 0 0,-1 1 1,1-1-1,-1 0 0,1 1 1,-1-1-1,0 0 0,1 1 1,-1-1-1,1 0 0,-1 1 1,0-1-1,0 0 0,1 1 1,-1-1-1,0 1 0,0-1 1,1 1-1,-1 17-4514,0-9 962,0-2-1954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7:57.2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56 12 7808,'4'-12'10047,"-8"20"-8185,-1 4-1063,1 1 0,-3 19 0,3-18-562,-7 36 238,1 1 0,-4 74-1,13 99 310,2-187-651,9 131 390,-4-105-331,4-1 0,27 98 0,-29-140-121,0 0 0,2-1 1,0 0-1,1 0 0,24 29 0,-17-26-130,-11-15-841,-1 0 0,-1 1 0,7 9 0,-4-5-4758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7:57.7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249 18 9088,'-1'-17'8754,"-6"39"-6409,6-19-2581,-5 20 642,-38 138 1392,29-114-1564,-29 62 0,-76 165-1268,115-263 13,0 0-254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16:05.0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 0 12800,'-3'1'1369,"2"0"-887,0-1 0,0 1 0,-1-1 0,1 1 0,0-1 1,-1 0-1,1 1 0,-8-2 6606,14 5-5365,1-1-1539,-1 0 0,1 0 1,0-1-1,0 1 1,0-1-1,0-1 1,0 1-1,0-1 0,0 0 1,0 0-1,8-1 1,143-5 660,41 0-581,-138 8-134,0 3 0,80 18-1,-45 3 357,-82-25-380,-5-1 300,-8 0-395,0 0 0,0-1 0,0 1 0,0 0 0,0 0 0,0-1 0,-1 1 0,1 0 0,0 0 0,0-1 0,0 1 0,-1 0 0,1-1 0,0 1 0,-1 1 0,-1 3 5,0 0 1,1 1 0,0-1-1,0 0 1,1 1 0,-1 10-1,1-3-10,-1 32-2,2 0 0,8 53 0,22 88-108,-25-151 90,36 179-88,18 109 188,1-11-69,-50-256-13,23 81 305,-33-120-248,-1-4-36,0-13 97,-2 1-112,1 0 0,0 0 0,0-1 0,0 1 0,-1-1-1,1 1 1,0-1 0,-1 0 0,1 0 0,0 1 0,-1-1 0,1 0-1,0 0 1,-1 0 0,1 0 0,-3-1 0,-3 1-23,-161-5 60,-33 0 34,157 6-246,0 3-1,-67 13 1,98-15-384,1 1-1,-1 1 1,1 0 0,0 1-1,0 0 1,0 1 0,1 0-1,-15 11 1,12-3-2524,13-14 2876,1 1-1,0-1 1,-1 0 0,1 1-1,0-1 1,0 1 0,0-1 0,-1 0-1,1 1 1,0-1 0,0 1-1,0-1 1,0 0 0,0 1 0,-1-1-1,1 1 1,0-1 0,0 1-1,0-1 1,0 1 0,0-1 0,1 0-1,-1 1 1,0-1 0,0 1-1,0-1 1,0 1 0,0-1 0,1 0-1,-1 1 1,0-1 0,0 0-1,1 1 1,-1 0 0,8 1-5920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7:58.1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7 8320,'-6'-6'5909,"14"15"-187,5 3-5351,0 0-1,-1 1 0,0 1 0,-1 0 1,-1 0-1,15 28 0,42 107 261,8 14 2,-59-131-468,-5-10-154,1 0 0,29 39 0,-23-38-889,20 30 1,-37-52 580,-1 0 0,1 0 0,0 0 0,-1 0 0,1 0 0,0 0 0,0-1 0,0 1 0,0 0 1,0-1-1,0 1 0,0-1 0,0 1 0,0-1 0,0 1 0,0-1 0,0 1 0,0-1 0,0 0 0,0 0 0,1 0 0,-1 0 0,0 0 0,0 0 0,0 0 0,0 0 1,3-1-1,5 1-3847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7:58.5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 5 9216,'-8'-5'5314,"4"9"-1905,3 15-1269,1-15-2476,2 71 998,2-1-1,27 133 0,21 59-581,-47-237-167,-4-17-465,1-1 1,1 0-1,-1 0 0,2 0 1,4 11-1,-7-19-1255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7:58.9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66 128 8448,'-5'1'354,"-9"2"2050,-24 8 0,38-10-2267,-1-1 0,1 0 0,-1 0 0,1 0 0,0 0-1,-1 0 1,1 0 0,-1 0 0,1 1 0,0-1 0,-1 0-1,1 0 1,0 1 0,-1-1 0,1 0 0,0 1 0,-1-1 0,1 0-1,0 1 1,0-1 0,-1 0 0,1 1 0,0-1 0,0 1 0,12 0 1172,-1-3-876,0 0 0,0-1 0,0 0 0,18-9 0,44-25 438,15-6-745,-58 32-1045,53-10 0,-6 7-4176,-51 11 765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7:59.4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30 8320,'-11'-13'4897,"11"12"-4638,0 1 1,-1-1-1,1 0 0,0 1 1,-1-1-1,1 0 0,0 1 1,0-1-1,-1 0 0,1 0 1,0 1-1,0-1 0,0 0 1,0 0-1,0 1 0,0-1 1,0 0-1,0 0 0,1 0 0,-1 1 1,0-2-1,2 5 136,20 32 279,-2 1-1,25 62 1,152 388 3689,-167-417-3057,-28-75-1272,1 0-1,0 0 0,1-9 1,3-8-40,-1 2 7,11-25-1,-15 42-1,0-1-1,0 1 1,0 0-1,1-1 1,0 1-1,0 0 0,0 0 1,0 1-1,1-1 1,7-5-1,-9 8-2,0 0-1,0 0 1,0 1-1,-1-1 1,1 1-1,0-1 1,0 1-1,0 0 1,0 0-1,0 0 1,0 0-1,0 0 0,0 0 1,0 1-1,0-1 1,0 1-1,0-1 1,0 1-1,0 0 1,-1-1-1,1 1 1,3 2-1,1 1 37,1 0-1,-1 1 1,0 0-1,9 8 1,4 5 71,0 2 0,-1 0 0,-1 1 0,-1 0 0,18 33 0,-4-3-86,-13-25-4551,-17-26 4125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8:00.1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35 7936,'0'-34'7296,"-1"35"-7069,1 0 0,0 0 0,0 0 0,0 0 1,0 0-1,0 0 0,0 0 0,0 0 0,0-1 0,1 1 1,-1 0-1,0 0 0,1 0 0,0 2 0,7 15 376,2 1 0,0-1-1,13 17 1,6 11 277,-18-28-605,9 13 276,17 41-1,106 316 1749,-93-165-1341,-34-127-3823,-16-95 2798,0 0-219,4 13-2720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8:00.7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36 10624,'4'-27'8271,"-4"27"-8207,0 0 0,0-1-1,0 1 1,1-1 0,-1 1-1,0 0 1,0-1 0,0 1-1,1 0 1,-1-1 0,0 1-1,0 0 1,1 0 0,-1-1-1,0 1 1,1 0 0,-1 0-1,0-1 1,1 1 0,-1 0-1,0 0 1,1 0 0,-1 0-1,0-1 1,1 1 0,-1 0-1,1 0 1,-1 0 0,0 0-1,1 0 1,14-1 359,-13 1-222,8 0 93,0 0 1,-1 0-1,1 1 1,-1 0-1,1 1 1,-1 0 0,0 0-1,0 1 1,0 0-1,0 0 1,0 1-1,16 10 1,-18-9-67,0 0 0,-1 0 0,1 1 0,-1-1 0,7 9 0,-10-10-135,-1-1-1,0 1 0,0-1 1,0 1-1,0-1 0,-1 1 1,1 0-1,-1 0 0,0 0 1,0 0-1,0 0 0,-1 0 1,1 7-1,-3 7 17,0 0 0,-1 0-1,-9 29 1,-2 9-171,10-34 34,1 0 0,1 0 0,0 1 0,2-1 0,1 0-1,4 31 1,-4-49 9,0 0 0,1 0-1,-1 0 1,1 0 0,0 0-1,0 0 1,0-1 0,0 1-1,1-1 1,-1 1 0,1-1 0,0 0-1,0 0 1,0 0 0,1 0-1,-1-1 1,1 0 0,3 3-1,5 1-176,1-1-1,-1 0 1,1 0-1,19 3 1,-13-4-2295,1-1 1,0 0-1,31-1 0,-24-2-2644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8:01.2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45 1 8448,'-3'1'726,"0"0"1,1 0 0,-1 0-1,0 0 1,0 1 0,1-1-1,-1 1 1,1 0-1,-1-1 1,1 1 0,-4 4-1,0 0 1690,5-6-2365,1 0 0,0 0 0,0 1-1,-1-1 1,1 0 0,0 0-1,0 0 1,0 1 0,0-1 0,-1 0-1,1 0 1,0 0 0,0 1-1,0-1 1,0 0 0,0 1 0,0-1-1,0 0 1,-1 0 0,1 1-1,0-1 1,0 0 0,0 0 0,0 1-1,0-1 1,0 0 0,0 1-1,1-1 1,-1 0 0,0 0 0,0 1-1,0-1 1,0 1 0,10 7 758,13 0 1,-9-4-595,0-2 1,1 0-1,0-1 0,-1 0 0,19-2 0,1 0 36,60-6-38,-4 0-4037,-69 7 837,-3 0-2180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8:01.8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 35 9856,'12'-35'12426,"-12"37"-12085,0 38-77,-2 0 0,-2 0 0,-14 66 0,17-105-264,-13 66-2,13-58 4,0 0 0,1-1 0,0 1 1,0 0-1,4 15 0,-3-19 20,0-1 1,1 0-1,-1 0 0,1 0 1,0-1-1,1 1 0,-1 0 0,1-1 1,-1 1-1,1-1 0,0 0 1,0 0-1,1 0 0,-1 0 1,5 2-1,0 0 40,1 1 1,0-1-1,0-1 0,1 0 0,13 4 1,-8-5-119,1 0 0,0-1 0,0 0 0,30-2 1,-4 0-2472,-1 3-3398,-25 0 2549,-2-3-714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8:02.2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 39 8960,'-14'-38'11738,"11"60"-11408,0 1 0,1-1 1,3 46-1,0-12-67,2 138 126,1-133-568,17 85 1,-12-106-2176,1 0 0,32 76 1,-33-99-186,-1-3-1279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8:02.6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98 3 9216,'-1'-1'419,"0"1"0,-1 0 0,1-1 0,0 1 0,0 0 0,-1 0 0,1 0 0,0 0 0,0 0 0,-1 0 0,1 0 0,0 0 1,0 1-1,-1-1 0,1 0 0,0 1 0,0-1 0,0 1 0,0 0 0,0-1 0,-2 2 0,1 0-143,0-1-1,0 2 1,0-1 0,0 0 0,1 0-1,-1 0 1,1 1 0,-1-1-1,0 4 1,-3 5-267,1 0 0,1 0 0,-3 17 0,5-25 282,-11 60 220,3 0-1,-3 119 0,14-89-41,19 134 0,-13-174-778,3 0 0,3-1-1,1 0 1,24 53 0,-33-92-743,1 1 1,11 17-1,-16-28 551,0 0 0,1 0 0,-1-1 0,0 1 0,1 0 0,-1-1-1,1 0 1,0 1 0,0-1 0,0 0 0,0-1 0,0 1-1,1 0 1,-1-1 0,6 2 0,9 0-3376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0:31.3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 12 7808,'-1'-1'360,"0"0"-1,0 0 1,0 1 0,0-1 0,-1 0 0,1 1-1,0-1 1,-1 1 0,1-1 0,0 1-1,-1-1 1,-2 1 0,-7-3 5640,17 15-5846,-1-3-71,1-1-1,0 0 0,1-1 0,0 1 0,9 7 0,45 33 213,-35-28-240,-21-16-38,25 20 161,1-1 1,2-1-1,52 27 1,-7-15 925,-75-32-1242,11 5 809,-11 2-4175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8:03.1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193 1 10496,'3'0'7824,"-3"0"-7698,0 11 1819,-3 17-1782,-4-3 167,-17 41 0,2-11-211,-41 120 114,12-34-2941,30-83-2337,16-44 1120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8:03.4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21 8448,'-4'-5'-216,"-5"-11"11664,17 18-10702,9 4-107,-1 1-1,0 1 1,17 11 0,-19-8-563,1 0 1,-2 0 0,0 1 0,0 1-1,-1 0 1,0 1 0,9 15 0,62 112-163,-71-118 80,47 78-1804,-46-81-1317,20 21 1,-23-32 198,-1-2-1072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8:03.8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12 8960,'-18'-12'11098,"18"15"-10362,4 40-171,1 0-1,14 51 1,-13-66-558,-3-15 2,34 150 105,15-3-951,-11-56-4859,-40-101 4634,0 0 0,0 0 0,1-1 0,-1 1 0,1 0 0,0-1 1,-1 1-1,5 3 0,3 1-2970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8:04.1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34 10112,'40'-3'8596,"5"-4"-6410,52-5-1907,5 12-100,15 0-2890,-92-1-1583,26-6 0,-33 3 609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8:04.5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0 10240,'-1'1'4626,"-3"7"-2367,5 2-1611,0 0 0,0 0-1,4 11 1,1 12 51,23 133 597,-10-24-363,7 39 288,-16-130-834,24 74 0,-30-113-269,11 28 419,-14-38-485,0 0 0,0 1 0,0-1 0,0-1 0,0 1 0,1 0 0,-1 0 0,1 0 0,0-1 0,-1 1 0,1-1 0,0 1 0,0-1 0,3 2 0,-3-2-33,-1-1 1,1 0-1,0 1 0,0-1 1,0 0-1,0 0 0,0 0 1,0 0-1,0 0 0,0-1 1,-1 1-1,1-1 0,0 1 1,0-1-1,0 1 0,-1-1 1,3-1-1,5-3-10,-1 0-1,10-8 1,-3 2-52,-4 3 32,0 1 1,1 1 0,15-7 0,-20 11 11,0 0-1,0 0 0,0 0 1,1 1-1,-1 0 0,0 1 1,14 0-1,-12 1-38,0 0 1,-1 0-1,1 1 0,-1 0 1,0 1-1,1 0 0,-1 0 1,0 1-1,-1 0 0,1 0 1,8 7-1,-7-4-731,0 1-1,-1 0 1,0 0 0,13 16 0,-18-20-543,0 0 1,0 0 0,1 0 0,-1 0 0,1-1-1,5 4 1,-4-4-2747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8:04.9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10496,'12'10'4753,"-1"4"-2888,-9-12-1602,-1-1-1,0 1 1,0 0 0,0 0-1,-1-1 1,1 1-1,0 0 1,-1 0 0,1 0-1,0 4 1,1 3 331,58 128 2489,-31-75-2700,58 154 545,26 149-394,-81-233-1669,-29-109-900,2 43-1,-5-43-636,4-4-511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8:07.9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 0 9472,'-11'9'10538,"9"-6"-9660,2 3 3533,9 0-3929,-1-4 336,-6-1-695,0 0 1,0 0-1,0-1 1,1 1-1,-1-1 1,0 0-1,1 0 1,-1 1-1,3-2 1,162-11 778,7-2-796,-133 14-96,51 7 1,-58-6-1159,-21-1-3010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8:08.4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 16 8960,'-9'-15'5155,"9"15"-5000,0 0 1,0 0-1,0 0 0,-1 0 0,1 0 1,0 0-1,0 0 0,0 0 1,-1-1-1,1 1 0,0 0 0,0 0 1,0 0-1,-1 1 0,1-1 1,0 0-1,0 0 0,-2 1 1709,1-1-1709,-4 8 2563,4 3-2332,0 0 0,1 0-1,0 0 1,1 0-1,0 0 1,3 11 0,0 1 77,22 111 673,-23-121-1104,53 357 252,-49-317-216,-2-8-125,-2-17-772,0 0 0,12 41 0,-15-67 623,1-1 0,-1 1 0,1-1 0,-1 1 0,1-1 0,0 0 0,0 1 0,-1-1 0,1 0 0,0 0 0,2 2 0,-2-2-56,-1-1 1,1 0 0,0 1 0,0-1 0,0 0-1,-1 1 1,1-1 0,0 0 0,0 0-1,0 0 1,-1 0 0,1 0 0,0 0 0,0 0-1,0 0 1,0 0 0,-1 0 0,1-1 0,0 1-1,0 0 1,0-1 0,-1 1 0,1 0 0,0-1-1,1 0 1,14-11-6032,1 0 1296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8:08.9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 1 11392,'-1'0'430,"0"0"1,0 0 0,0 1 0,0-1 0,0 0 0,0 1-1,0-1 1,0 1 0,0-1 0,0 1 0,0 0-1,0-1 1,0 1 0,1 0 0,-1 0 0,0-1-1,1 1 1,-1 0 0,0 0 0,1 0 0,-1 0 0,1 0-1,-1 0 1,1 1 0,-2 12 1081,3-11-1359,-1 1 1,0-1 0,1 1-1,0-1 1,0 0-1,0 1 1,0-1-1,0 0 1,1 0-1,-1 0 1,1 0-1,0 0 1,0 0 0,0 0-1,0-1 1,1 1-1,-1-1 1,1 0-1,-1 1 1,1-1-1,0 0 1,0-1-1,0 1 1,6 2-1,7 3-106,0-1-1,1 0 0,30 5 0,-37-9 75,58 12 174,69 16 3,-116-23-143,0 0-1,0 1 0,-1 1 1,25 14-1,-42-20-87,0-1-1,1 1 1,-1 0 0,0 0-1,0 0 1,0 0-1,-1 0 1,1 1 0,-1-1-1,4 7 1,-2 0 85,0 0 0,5 19 0,-6-14-94,-1-1 0,0 0 0,-1 0 0,0 17-1,-8 54 120,5-69-147,-20 199-14,-20 56-1338,26-204-867,2-11-3739,6-19-3432,3-20 4603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8:12.8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0 8832,'-25'5'13439,"57"-4"-10934,54 11-1,-58-7-2284,1-1-1,-1-1 1,34-2 0,46-11 128,55-2-328,-114 12-1273,-33 0-2320,1 0-3920,-9 0 2389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0:31.7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 1 10752,'-1'-1'311,"0"1"1,1 0-1,-1 0 1,0 0-1,0 0 1,0 1-1,0-1 1,0 0 0,1 0-1,-1 0 1,0 1-1,0-1 1,0 0-1,1 1 1,-1-1-1,0 1 1,1-1-1,-1 1 1,0-1 0,1 1-1,-2 1 1,1-1-246,1 1 0,-1-1 1,1 1-1,-1-1 1,1 1-1,0-1 0,0 1 1,0-1-1,0 1 1,0 0-1,0-1 0,0 3 1,37 210 591,-6-52-431,-6-11-100,14 103-115,-22-157-24,-4-33-72,-13-60 20,1 0 0,0-1 1,0 1-1,1 0 0,-1-1 1,1 1-1,0-1 0,3 7 1,-4-9-7,0-1 1,-1 1-1,1 0 0,0 0 1,-1-1-1,1 1 1,0-1-1,0 1 1,0 0-1,0-1 1,-1 1-1,1-1 1,0 0-1,0 1 0,0-1 1,0 0-1,0 0 1,0 1-1,0-1 1,0 0-1,0 0 1,0 0-1,0 0 1,0 0-1,0-1 1,0 1-1,0 0 0,0 0 1,0-1-1,0 1 1,0 0-1,0-1 1,0 1-1,0-1 1,0 1-1,-1-1 1,1 0-1,1 0 1,8-8-1899,2 0-1968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8:13.4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131 67 6784,'1'-1'335,"0"0"0,0-1 1,0 1-1,-1 0 0,1-1 1,-1 1-1,1-1 0,-1 1 0,1-1 1,-1 1-1,0-1 0,0 1 1,0-1-1,0-1 0,0 1 78,-1 1 0,1-1 0,-1 1-1,0-1 1,0 1 0,1-1 0,-1 1-1,0 0 1,0-1 0,-1 1 0,1 0-1,0 0 1,0 0 0,-2-2 0,-3-3 1085,-10-7 1635,15 13-3051,1-1 1,-1 1 0,1 0-1,-1-1 1,1 1 0,-1 0-1,0 0 1,1 0 0,-1 0 0,1 0-1,-1 0 1,0-1 0,1 1-1,-1 1 1,1-1 0,-1 0 0,0 0-1,1 0 1,-1 0 0,1 0-1,-1 0 1,0 1 0,1-1-1,-1 0 1,1 1 0,-1-1 0,1 0-1,-2 1 1,-1 3 40,0 0 1,-1 0-1,2 0 1,-1 1-1,0-1 1,1 0-1,0 1 1,0 0-1,-2 5 1,-11 48 318,13-47-322,-4 14 94,-2 44 0,5-38-119,-3 19 58,-9 141 366,23 65-109,-4-220-380,2 1 0,1-1-1,2 0 1,1-1-1,20 46 1,-16-51-167,1-1 1,2-1-1,0-1 1,2 0-1,1-1 0,29 28 1,9 1-4780,-18-21-5336,-28-23 5442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8:14.4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218 62 8064,'7'-18'2134,"-6"12"304,1-1 0,-1 1 0,0-1 0,0-11 1,-11 39-402,-53 168-1498,-64 321-1,109-403-2852,16-93 1512,2-12 426,0 1 1,0-1-1,-1 0 0,1 1 0,-1-1 0,1 0 0,-1 1 0,0-1 1,-2 4-1,0-3-2487,2-8-210,1 0-1044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8:14.8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32 11904,'-2'-10'1707,"0"-12"5972,3 25-6532,36 70 1574,-19-35-2359,2-1 0,39 57 1,56 36-102,19 14 96,-45-48-2810,-89-96 2267,0 1 0,1-1 0,-1 1 0,0-1 0,1 1 0,-1-1 0,1 0 0,-1 1 0,1-1 0,-1 1 0,0-1 0,1 0 0,0 1 0,-1-1 0,1 0 0,-1 0 0,1 1 0,-1-1 0,1 0 0,-1 0 0,1 0 0,0 0 0,-1 0 0,1 0 0,-1 0 0,1 0 0,0 0 0,-1 0 0,1 0 0,-1 0-1,2-1 1,0 0-805,-1-1 0,1 1 0,-1-1-1,0 0 1,0 1 0,0-1-1,0 0 1,2-3 0,5-9-3201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8:15.3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 10112,'2'-6'14712,"8"7"-15057,-1-1 508,-1 0 0,0 1 0,0 0 0,1 0-1,-1 1 1,0-1 0,0 2 0,-1-1 0,1 1 0,0 1-1,-1-1 1,0 1 0,0 1 0,8 5 0,-11-7-77,0 0 0,0 1-1,0 0 1,0 0 0,-1 0 0,1 1 0,-1-1 0,0 1-1,0 0 1,-1 0 0,1 0 0,-1 0 0,0 0 0,-1 0-1,1 0 1,-1 1 0,0-1 0,0 1 0,-1-1 0,0 10-1,-6 125 534,4-112-566,0-4-35,2 1-1,0 0 0,6 40 1,-5-60-16,0-1 0,1 1 0,0-1 0,0 1 0,0-1 0,0 0 0,1 0-1,0 0 1,0 0 0,0 0 0,0 0 0,0-1 0,1 0 0,-1 1 0,1-1 0,0-1 0,0 1 0,0 0 0,1-1 0,3 2 0,4 1-674,-1-1 1,19 5-1,22 2-4901,-6-7-1941,-25-4 2677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8:16.0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10880,'0'0'8874,"7"4"-6522,6-2-1920,0 0 0,-1-1 0,1 0 0,15-2-1,-9 1-190,129 7 826,1 0-1073,-3-7-2604,-97 0-2621,1 0-5573,-37 0 6666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8:16.6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 30 8960,'3'-8'2707,"2"-14"8985,-14 47-10097,3-8-1426,-4 12-123,0 1 0,2 0 0,2 0 1,-4 37-1,9-46 2,0-1 1,4 28-1,-2-41-15,0-1 0,0 1 1,1-1-1,-1 0 0,2 0 0,-1 0 1,1 0-1,0 0 0,0-1 0,0 1 1,8 8-1,-2-5-121,0 0-1,0-1 1,1-1 0,0 0 0,1 0 0,-1-1-1,1 0 1,0-1 0,1 0 0,0-1 0,-1 0-1,16 3 1,-10-3-1417,-11-2 11,0-1 0,0 0 0,-1 0 0,11 1 0,4-2-2229,-2 0-490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8:17.0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10 12160,'-1'-1'233,"1"1"1,0-1 0,0 1-1,0-1 1,-1 1-1,1-1 1,0 1 0,0-1-1,-1 1 1,1 0 0,0-1-1,-1 1 1,1 0-1,0-1 1,-1 1 0,1 0-1,-1-1 1,1 1 0,-1 0-1,1 0 1,0 0-1,-1-1 1,-4 1 4520,5 10-2951,0 6-1544,14 309 1690,21-109-1709,19 7 62,-14-117-1461,-25-72-1556,22 33-1,-36-65 2311,0-1 0,-1 0 0,1 1 0,0-1 0,0 0 0,0 0 0,1 0 1,-1 0-1,0 0 0,0 0 0,0 0 0,1 0 0,1 0 0,6 3-4128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8:17.4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262 0 9984,'7'5'7223,"-6"-4"-6909,3 11 2375,-3 14-1334,-1-24-819,0 8-322,-1-1 1,-1 1-1,0 0 1,0 0-1,0-1 1,-1 1-1,-1-1 1,-7 14-1,-5 7 636,-24 32 0,23-37-726,9-13-145,-27 40-1109,2 2-1,-35 77 0,42-65-5989,22-55 2710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8:17.8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 12032,'1'-2'4682,"1"8"-1472,3 19-46,0-6-2429,0-2-520,1 0-1,0 0 0,2 0 1,0-1-1,1 0 1,1-1-1,21 28 0,7 0-121,50 44 0,-49-51-1430,49 60 0,-72-75 68,24 28-4240,-22-30 757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8:18.2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12 9856,'0'0'172,"0"-1"1,0 1 0,-1-1-1,1 0 1,0 1 0,0-1-1,0 1 1,-1-1-1,1 1 1,0-1 0,-1 1-1,1-1 1,0 1 0,-1 0-1,1-1 1,-1 1 0,1-1-1,-1 1 1,1 0 0,-1-1-1,1 1 1,-1 0-1,1 0 1,-1-1 0,1 1-1,-1 0 1,0 0 0,1 0-1,-1 0 1,1 0 0,-1 0-1,1 0 1,-1 0 0,-2 0 1567,-5 8 1705,7-4-3298,1 0 0,-1 0 1,1 0-1,0 0 0,0 0 0,1 0 0,-1 0 0,2 4 0,0 7 49,11 84 282,37 147-1,-43-222-678,37 121 13,-5-52-4404,-34-82 2187,-5-6-2075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0:32.1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37 9600,'-4'2'924,"3"-2"-756,1 0-1,-1 0 1,0 0-1,1 0 1,-1 1-1,0-1 1,0 0-1,1 1 1,-1-1-1,0 0 1,1 1 0,-1-1-1,1 1 1,-1-1-1,0 1 1,1-1-1,-1 1 1,1 0-1,0-1 1,-2 3 1114,46-6 1853,-19 0-2716,47-14 0,-48 11-868,-1 2 0,29-2 0,4-1-5510,-31 4 2231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8:18.6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 11136,'0'1'4379,"5"1"-3521,-2 0-506,0-1 0,0-1 0,1 1 1,-1 0-1,0-1 0,0 0 0,1 0 0,-1 0 0,0 0 1,0 0-1,1-1 0,4 0 0,7-2 211,139-7 1189,-128 11-1877,-1 0 0,1 2-1,-1 0 1,27 8-1,-14 0-2160,39 4-1,-64-13 1149,-1-1 1,1 0-1,-1-1 0,1-1 1,-1 0-1,1 0 1,14-5-1,13-8-2483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8:19.0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4 12672,'-2'-3'2493,"2"3"-2327,0 0 0,-1 0 1,1 0-1,0 0 0,0 0 0,-1 0 1,1 0-1,0 0 0,0 0 0,0 0 0,-1 0 1,1 0-1,0 0 0,0 0 0,0 0 1,-1 0-1,0 7 3238,4 11-1136,-2-14-2126,1 0 1,0 1-1,1-1 0,-1 0 0,1 0 0,-1-1 0,1 1 0,0-1 1,1 1-1,-1-1 0,0 0 0,1 0 0,0 0 0,0-1 0,0 1 1,6 2-1,7 2 129,0 0 0,32 8-1,-47-15-240,218 43 1381,-156-33-1228,-33-6-102,-21-3-63,0 0 0,-1 0 0,1 1 0,-1 0 0,0 1 0,0 0 0,17 8-1,-24-10 6,0 1-1,0-1 1,0 1-1,-1-1 0,1 1 1,-1 0-1,1 0 0,-1 0 1,1 0-1,-1 0 0,0 0 1,0 0-1,0 0 0,0 1 1,0-1-1,-1 0 1,1 4-1,1 3 83,-1 1 0,-1-1 0,0 11 0,0-6-32,-26 286 533,0 5-3217,25-292 1080,0-10-1337,4-9-2029,-2 4 3405,0-1-1,0 1 1,1 0-1,-1 0 1,1 0-1,3-3 1,7-7-3292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8:19.4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9 9728,'-5'-8'2774,"9"8"-375,12 18 859,111 185 3409,-102-166-6229,-3 2 1,-1 1-1,-1 0 0,19 61 1,-10-12 20,-4 0 0,22 152 0,-43-193-422,-1-1 0,-6 74 1,0-87-197,-2-1-1,-1 0 1,-1-1 0,-18 45 0,17-57-452,-1 0 0,-1-1 0,0 0 0,-2 0 0,-18 21 0,13-19-2415,-39 34 1,25-27-2233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8:23.1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1 661 8448,'0'0'9119,"18"0"-5652,-10-3-3024,1 1-1,-1 0 1,1 0 0,0 1-1,15 0 1,50-4 574,-18 1-573,-19 2-210,139-3 679,56-8 46,-114 3-633,-26 4-102,350-14 293,-248 15-213,22-12-106,15 5-6,3 0-107,30 1-122,-15 0 127,27-5 28,-16 1-33,22-1-218,-9-5 191,13-2-20,-23 7-44,-8 0 33,130-33 81,-21 1 8,-228 31-117,-51 6 13,164-19-18,-19-1 92,-13 6-49,-200 23-37,200-16 0,-11 4 0,1-14 165,331-35 246,-366 50-371,-133 11 11,140-6-41,10-3-47,79 0 48,20 6-22,249-2 22,-363 7 63,59 6-141,-63 0 81,350 30-51,-288-23-55,39 5 344,113 11-229,-285-23-153,-21-3 187,-1-2 0,98-13 0,179-13-74,-161 16 311,173 3-492,-226 7 156,138 6 103,112-2 65,176-38-57,-165 14 63,-313 18-4236,3 1-4393,-93 16-3204,-5-1 7456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8:25.2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 59 8832,'-2'-4'976,"0"1"1,0 0-1,0 0 1,0 0 0,-1 0-1,1 1 1,-1-1-1,-5-4 1,7 6-715,0 1 0,0-1-1,0-1 1,0 1 0,0 0 0,0 0 0,0 0 0,1 0 0,-1-1-1,0 1 1,1 0 0,-1 0 0,1-1 0,-1 1 0,1-1 0,0 1-1,-1 0 1,1-1 0,0-2 0,1 3 248,1 3-191,5 15 463,16 57 642,24 39-283,51 153-85,-7 3-292,-15-39 136,-49-158 284,-27-96-1212,0 1 1,2 0-1,1 0 1,0 1-1,13-42 0,-15 62 24,0-1 0,0 1 0,0 0-1,0 0 1,0 0 0,0 0-1,1 0 1,-1 0 0,1 0-1,-1 1 1,1-1 0,0 0 0,0 1-1,-1 0 1,1-1 0,0 1-1,4-2 1,-3 2-4,1 0-1,-1 0 1,0 1-1,1-1 1,-1 1-1,1 0 1,-1 0-1,0 0 1,1 0-1,4 2 1,15 3 6,0 2-1,-1 0 1,1 2 0,31 17 0,-41-20 2,15 8 65,-1 2 1,-1 1-1,30 24 0,-37-24-254,0 2-1,-1 1 1,29 40-1,-43-55-22,4 6-507,-1 1-4079,8 11-8031,-6-12 7725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8:31.17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 49 7296,'-2'4'12117,"10"-2"-8616,17-1-5071,-20-1 2780,51-2-753,0-2 1,1-2-1,62-16 0,-85 14-347,0 3 0,37-3 0,-51 8-15,0 0 0,0 1 0,1 1 1,37 8-1,-45-7 61,0-1 0,0-1 0,20 0 0,-32-1-215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8:31.85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57 28 7936,'-1'0'239,"-1"-1"1,1 1 0,0 0-1,0 0 1,0 0-1,0 0 1,-1 0 0,1 0-1,0 1 1,0-1 0,0 0-1,0 0 1,0 1-1,-1-1 1,1 1 0,0-1-1,0 1 1,0 0-1,0-1 1,0 1 0,1 0-1,-1 0 1,0-1 0,-1 3-1,-21 24 2687,22-26-2787,1-1-63,-1 0 0,1 1 0,0-1 0,-1 0 0,1 1 0,0-1 0,-1 1 0,1-1-1,0 0 1,0 1 0,0-1 0,-1 1 0,1-1 0,0 1 0,0-1 0,0 1 0,0-1-1,0 1 1,0-1 0,0 1 0,0-1 0,0 1 0,0-1 0,0 1 0,0-1 0,0 1-1,0-1 1,1 1 0,-1-1 0,0 0 0,0 1 0,0-1 0,1 1 0,0 0 46,0 0 0,1 0-1,-1-1 1,0 1 0,0 0 0,1-1 0,-1 0 0,0 1 0,1-1 0,-1 0 0,0 1 0,2-1 0,7 1 420,1-1 1,13-2 0,-23 2-507,160-25 1984,-47 6-1214,31-8 176,-118 23-750,9-1 278,51-1 1,-48 6-335,-39 0-309,0 0 0,1 1-1,-1-1 1,1 0 0,-1 1 0,0-1 0,1 1 0,-1-1 0,0 0 0,0 1 0,1-1-1,-1 1 1,0-1 0,0 1 0,0-1 0,0 1 0,0-1 0,0 1 0,1 0 0,-1-1-1,0 1 1,0-1 0,0 1 0,-1 0 0,1 20-6249,0-16 3884,0 3-2696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8:55.73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 1463 9472,'-3'-2'9431,"3"2"-9372,0 1 0,0-1 0,0 0 1,0 0-1,0 1 0,0-1 0,0 0 1,0 0-1,0 1 0,0-1 1,1 0-1,-1 0 0,0 0 0,0 1 1,0-1-1,0 0 0,0 0 0,1 0 1,-1 0-1,0 1 0,0-1 0,0 0 1,0 0-1,1 0 0,-1 0 0,0 0 1,0 0-1,1 1 0,-1-1 0,0 0 1,0 0-1,0 0 0,1 0 0,-1 0 1,0 0-1,0 0 0,1 0 0,-1 0 1,0 0-1,0 0 0,1 0 0,-1 0 1,0 0-1,0 0 0,1-1 0,-1 1 1,0 0-1,0 0 0,0 0 0,1 0 1,6-2 160,0 0 1,0-1-1,-1 0 1,1 0-1,0 0 1,6-6-1,-5 5-78,202-129 1674,-188 119-1691,158-96 523,-170 104-618,51-32 236,92-74 0,-19 9-89,90-44-33,-41 27-48,-115 73-98,233-151 30,78-10 310,-204 116-30,-145 76-319,-2 1-23,0 0 1,44-34-1,-68 43-1512,-3-1-3552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8:56.58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68 3 7936,'-2'-3'10554,"-2"3"-7526,-3 5-2717,5-2-212,0 0 1,0-1 0,0 1 0,0 0 0,1 1-1,0-1 1,-1 0 0,0 7 0,-6 30 196,6-23-200,-10 60 213,3-1-1,4 1 0,3 0 0,13 133 1,-6-177-126,1-1 1,1 1 0,17 43-1,-18-61-119,0 0-1,1-1 1,1 0 0,0-1-1,1 0 1,1 0-1,0 0 1,0-2 0,14 13-1,-5-9 38,0-1 0,1 0-1,1-2 1,0 0 0,0-1-1,1-2 1,44 14 0,-59-22-163,-1 1 1,1-1-1,-1-1 1,8 1 0,18 1-5408,-26-1 2162,2-1-1999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8:57.02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150 5 8960,'-3'-5'6163,"3"5"-6005,-7 4 4752,-5 9-2723,6-3-1818,1 1 1,0 0-1,1 0 0,-6 20 0,1-3-156,-4 21-54,1-1 0,-5 63 0,0-6-204,10-61 9,-12 46-611,15-63-1509,4-9-2282,0-17 4264,0-21-12316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16:13.6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94 13 13952,'0'-1'484,"-1"0"0,0 0 0,1 0 1,-1 0-1,0 0 0,0 1 1,0-1-1,0 0 0,0 0 0,0 1 1,0-1-1,0 1 0,0-1 1,0 1-1,0-1 0,0 1 0,0 0 1,0 0-1,0-1 0,0 1 1,0 0-1,-2 0 0,1 0-201,1 1 0,-1-1 1,0 1-1,1-1 0,-1 1 0,0 0 0,1 0 0,-1-1 0,1 1 1,-1 0-1,1 1 0,0-1 0,-2 1 0,-1 3-220,0-1 0,1 0 0,-1 1 0,1 0 0,0 0 0,0 0 0,1 0 0,-3 8-1,0 7-19,1 0-1,1-1 0,-2 32 0,7 60 24,-2-97-100,1 0 0,0 0 0,2 0 0,-1 0 0,8 19-1,-9-30 25,0 0 0,0-1 0,0 1 0,1-1 0,-1 1 0,1-1 0,-1 1-1,1-1 1,0 0 0,0 0 0,0 0 0,0 0 0,1 0 0,-1 0 0,0-1 0,1 1-1,0-1 1,-1 1 0,1-1 0,0 0 0,-1 0 0,1 0 0,0-1 0,0 1-1,0-1 1,0 1 0,0-1 0,-1 0 0,1 0 0,0 0 0,0 0 0,5-2-1,4-1 15,0 0 0,0-1 0,-1-1-1,18-9 1,24-9 41,-30 17-65,1 0 0,0 1 0,0 2-1,1 0 1,-1 2 0,32 1 0,-12 4-6,0 1 0,70 18 1,-107-22 6,7 3 167,1 0 1,0 0-1,-1 2 0,17 8 0,-27-12-67,-1 0 1,0 0-1,1 0 0,-1 1 1,0-1-1,0 1 0,-1 0 1,1 0-1,0 0 0,-1 0 1,0 1-1,0-1 0,0 0 1,0 1-1,0 0 1,-1-1-1,0 1 0,1 0 1,-1 0-1,-1 0 0,2 5 1,-2 1-46,-1 1 1,0-1-1,0 0 0,-1 0 1,0 0-1,0 0 1,-1-1-1,-1 1 0,-6 13 1,-6 8-51,-28 41 0,24-42-338,-1-1 1,-1 0 0,-1-2-1,-2-1 1,-1-1 0,0-1-1,-52 35 1,73-56-226,0 0 0,-1 0 0,1 0 0,-1-1 0,-9 3-1,14-4 379,0-1-1,0 0 0,0 0 0,0 1 1,0-1-1,0 0 0,0 0 0,0 0 1,0 0-1,0 0 0,0-1 0,-1 1 1,1 0-1,0 0 0,0-1 0,0 1 0,0 0 1,0-1-1,1 1 0,-1-1 0,0 1 1,0-1-1,0 0 0,0 1 0,0-1 1,1 0-1,-1 0 0,0 0 0,1 1 1,-1-1-1,0 0 0,1 0 0,-1 0 0,1 0 1,0 0-1,-1 0 0,1 0 0,0 0 1,0 0-1,-1-1 0,1-1-389,0 0 1,0 1-1,0-1 1,0 0-1,0 0 0,1 1 1,0-4-1,7-24-4184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0:32.4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94 9344,'0'0'3647,"0"5"-2948,1 7-124,0-1 0,1 0 0,0 0 0,1 0 0,0 0 0,0 0 0,8 14 0,-3-8-416,1 0 1,1 0-1,19 25 0,-8-19 129,1-1 0,1-1 0,0-1 0,2-1 0,0-1 0,49 26 0,-53-34 136,-20-9-389,-1-1 1,1 0 0,-1 1-1,1-1 1,0 0 0,-1 0-1,1 0 1,-1 1 0,1-1-1,0 0 1,-1 0 0,1 0-1,-1 0 1,1 0-1,0 0 1,-1 0 0,1 0-1,0 0 1,-1-1 0,1 1-1,-1 0 1,1 0 0,0 0-1,-1-1 1,1 1 0,-1 0-1,1-1 1,-1 1 0,1 0-1,-1-1 1,1 1 0,0-1-1,-2-2 51,1 1-1,0 0 0,-1 0 0,0 0 1,1 0-1,-1 0 0,0 0 1,0 0-1,0 0 0,0 0 0,-1 0 1,1 1-1,0-1 0,-3-2 1,-2-4 85,-13-26 14,0-1-1,-25-70 1,-13-80-1350,53 168 837,3 14-9,0 0 0,0 0 0,1 0 0,-1 0 0,1 0 0,0 0 0,0 0 0,0 0 0,0 0 0,1-4 0,0 6 125,-1 0 0,1 0-1,-1 0 1,1 0 0,-1 0-1,1 0 1,-1 0-1,1 1 1,0-1 0,-1 0-1,1 0 1,0 1 0,0-1-1,0 0 1,-1 1 0,1-1-1,0 1 1,0-1 0,0 1-1,0 0 1,0-1 0,0 1-1,0 0 1,0 0 0,0-1-1,0 1 1,0 0 0,0 0-1,0 0 1,0 0 0,0 1-1,2-1 1,22 7-3777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8:57.37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10112,'0'6'9837,"2"0"-8821,12 9-47,-11-12-782,0 0 0,0 0 0,0 0-1,0 1 1,0-1 0,2 6 0,5 13 119,14 43 0,-2-2-374,-9-31 27,2-1 0,1-1 0,2 0 0,1-1 1,23 27-1,-33-45-367,13 15-3418,-20-25 3244,-1 0 0,0 1 1,1-1-1,-1 0 0,1 0 0,0-1 1,-1 1-1,1 0 0,-1 0 1,1-1-1,0 1 0,0-1 0,-1 1 1,5-1-1,3 0-3279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8:57.72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 12 11648,'-9'-12'10847,"10"15"-10585,36 108 365,8 26-684,9 8-1810,-45-125 982,6 10-1848,0-13-3152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8:58.07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81 10880,'13'-16'5056,"28"-3"-3841,-36 19-95,16-7-352,-4 3 0,14-3-352,-6-2-160,6 2-160,-7 3-160,2 1 32,-5-2-832,5 5-288,-4 0-768,-1 0-255,-3 0-2337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8:58.79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3 9472,'1'0'414,"0"-1"0,0 1 0,0-1 0,0 1-1,0 0 1,0 0 0,0-1 0,1 1 0,-1 0 0,0 0 0,0 0 0,0 0 0,0 0 0,0 0 0,0 1 0,1-1 0,-1 0 0,0 0 0,0 1 0,0-1 0,0 1 0,2 0 0,25 19 3425,-22-15-3498,24 21 570,37 42-1,-25-25-587,63 71 402,-93-98-666,0 1-1,0 0 1,-2 0 0,0 2-1,11 27 1,-17-35-342,0 1 1,-1 0-1,-1 0 1,2 16-1,-4-18-796,0 0 0,0 0 0,-1 0-1,0 0 1,-4 14 0,1-9-1843,4 1-1686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8:59.14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76 28 10368,'-3'-3'1252,"1"0"-262,0 0 0,0 1 1,0-1-1,0 1 0,0-1 0,-1 1 1,-3-2-1,6 3-896,-1 1-1,0 0 1,0-1 0,0 1 0,0 0-1,0 0 1,1 0 0,-1 0 0,0 0 0,0-1-1,0 2 1,0-1 0,0 0 0,0 0-1,1 0 1,-1 0 0,0 0 0,0 1-1,0-1 1,0 0 0,1 1 0,-1-1 0,0 1-1,0-1 1,1 1 0,-1-1 0,0 1-1,1 0 1,-1-1 0,0 1 0,1 0-1,-1-1 1,0 2 0,-2 2 59,1-1 1,-1 1-1,1 0 0,0 1 1,0-1-1,0 0 0,0 1 1,1-1-1,-1 1 0,1-1 1,0 7-1,-1 7 269,2 32 0,0-42-386,0-4-14,1 36 208,2-1 1,1 0-1,11 48 1,49 94 41,-43-131-322,34 79-88,-41-101-363,1-1 0,26 36 0,-34-55-207,-1 0 0,16 14 1,-20-20 294,0 0 1,0 0-1,1 0 1,-1 0 0,1-1-1,0 1 1,-1-1 0,1 0-1,0 0 1,0 0 0,0 0-1,0 0 1,0-1 0,3 1-1,11-1-4573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8:59.54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44 26 8064,'12'-25'12869,"-11"35"-12011,-8 89 1452,5-82-2161,-5 57 53,-29 224-1391,34-281-885,0 0-1,2 18 0,0-33 1354,0 6-1483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8:59.88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 1 11520,'-4'1'7667,"4"-1"-7537,2 8 2087,5 9-1522,2 1 220,14 30 1,5 9-347,-13-31-740,2-2 0,1 0 1,0-1-1,2 0 0,29 25 1,-27-29-3187,1-1 1,49 29 0,-50-35-900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9:00.28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 4 10112,'-6'-3'8742,"6"3"-8512,1 8 2103,8 12-2225,-3-8 100,-1 0 1,6 24-1,1 3-55,7 20-17,26 68-362,-10-30-1442,-2-5-3997,-25-76 3014,1-1-1162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9:00.67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11 228 9728,'-11'-4'4941,"11"4"-4891,18-2 4383,-1 1-4023,11-5 212,0 0-1,-1-2 1,0-1 0,37-17-1,95-61-1406,-95 50-1773,-16 8-3137,-27 17 1407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9:01.05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10368,'2'3'7651,"1"3"-3748,20 46-2620,29 90 247,-47-128-1392,64 169 1396,-58-158-1375,2-1 1,0-1 0,2 1-1,0-2 1,19 21 0,-31-40-116,0 0 1,0 0-1,0-1 1,0 1-1,0-1 1,0 0-1,1 1 1,-1-2 0,1 1-1,-1 0 1,7 1-1,-8-2-21,1-1-1,-1 1 1,1-1 0,-1 0-1,1 0 1,0 0-1,-1-1 1,1 1 0,-1 0-1,1-1 1,-1 0-1,0 1 1,1-1 0,-1 0-1,1 0 1,-1-1-1,0 1 1,0 0 0,3-3-1,4-4 15,-1 0-1,-1-1 0,12-15 1,-11 13-66,0 1 0,17-16 0,-24 25 23,1 0 0,-1-1 0,1 1 0,0 0-1,0 0 1,0 0 0,-1 0 0,1 0 0,0 0 0,0 1 0,0-1 0,0 1 0,0-1 0,1 1 0,-1 0 0,0 0 0,0 0-1,0 0 1,0 0 0,0 0 0,0 1 0,0-1 0,0 1 0,0-1 0,0 1 0,0 0 0,0 0 0,0 0 0,0 0 0,2 2-1,4 3-74,0 1 0,0 0 0,0 0-1,11 17 1,-8-11-274,3 6-683,12 13-3057,-24-30 2879,-1-1 1,1 1-1,0-1 0,0 0 1,0 1-1,0-1 1,0 0-1,2 1 0,1-1-2970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0:32.9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73 31 8832,'-1'-2'579,"0"0"0,-1 0-1,1 0 1,0 0 0,-1 0 0,0 0 0,1 0 0,-1 0 0,0 0 0,0 1 0,0-1-1,0 1 1,-4-3 0,5 4-490,0-1 0,1 1 0,-1 0 0,0-1-1,0 1 1,0 0 0,0 0 0,0 0 0,0 0 0,0 0 0,0 0-1,1 0 1,-1 0 0,0 0 0,0 0 0,0 0 0,0 0-1,0 0 1,0 1 0,0-1 0,1 0 0,-1 1 0,0-1 0,0 1-1,0-1 1,1 1 0,-1-1 0,0 1 0,1 0 0,-1-1-1,0 1 1,1 0 0,-1-1 0,1 1 0,-1 0 0,1 0 0,-1 0-1,1 0 1,0-1 0,-1 1 0,1 0 0,0 2 0,-4 10-15,1-1 0,0 1-1,1 0 1,0 20 0,3 55 101,0-65-153,2 1 0,9 35 0,-9-46-41,1 0 0,0 0 0,2-1 0,-1 0 0,15 23 0,-18-32 23,1 0 0,-1 0 1,1 0-1,-1-1 0,1 1 1,0-1-1,0 1 0,0-1 0,4 2 1,-6-4 2,0 1 1,0-1 0,-1 0-1,1 1 1,0-1 0,0 0-1,0 0 1,-1 0 0,1 0-1,0 1 1,0-1-1,0 0 1,0-1 0,0 1-1,-1 0 1,1 0 0,0 0-1,0 0 1,0-1 0,-1 1-1,1 0 1,0-1 0,0 1-1,-1-1 1,1 1-1,0-1 1,-1 1 0,1-1-1,0 1 1,-1-1 0,1 1-1,-1-1 1,1 0 0,-1 0-1,1 1 1,-1-1 0,1 0-1,-1 0 1,0 1-1,0-1 1,1 0 0,-1 0-1,0 0 1,0 1 0,0-3-1,2-5 207,0-1 0,-1 1 0,-1-1 0,1 1-1,-3-18 1,-9-44 459,6 40-303,-12-73 1336,16 91-1572,5 16-123,6 22-85,-7-18 115,0 0-49,6 14-387,1-1 0,23 39 0,-30-55-111,0-1-1,1 1 1,-1-1-1,1 1 1,0-1-1,1 0 1,-1-1 0,1 1-1,-1-1 1,1 1-1,0-2 1,0 1-1,1 0 1,-1-1 0,0 0-1,1 0 1,8 1-1,-14-3 296,1 0-1,0 0 1,-1 0 0,1 0-1,0 0 1,0 0 0,-1 0-1,1 0 1,0 0 0,-1 0-1,1 0 1,0-1 0,-1 1-1,1 0 1,0-1 0,-1 1-1,1 0 1,-1-1 0,1 1-1,0-1 1,-1 1-1,1 0 1,-1-1 0,1 0-1,-1 1 1,1-1 0,4-10-3197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9:01.40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9 11776,'2'-8'5463,"3"15"-607,4 8-3202,9 7-281,37 36 0,-33-37-927,28 33-1,-36-36-360,0 0-1,-2 1 1,18 36 0,-26-49-78,127 296-841,-91-201-3270,-38-95 3226,0 0 0,0 0-1,0 0 1,-1 0 0,1 7 0,-1 3-4199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9:05.38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35 51 8320,'-1'-3'612,"0"0"1,1 1 0,-1-1-1,0 0 1,0 0 0,-1 0-1,1 1 1,0-1 0,-1 0-1,0 1 1,0-1 0,1 1-1,-2 0 1,1 0-1,-3-3 1,3 3-170,-4-2 2071,7 7-742,1 6-1653,13 56 1774,12 36-735,35 66-129,59 145 1408,-115-300-2251,-3-11-11,-2-17 72,-2 4-210,2 2-48,0-1 0,0 0 0,1 1 0,0-1-1,1 1 1,0 0 0,0 0 0,1 0-1,1 0 1,-1 1 0,9-13 0,-9 17 5,-1 0 0,1 0 0,0 0 0,0 1 0,1 0 0,-1-1 0,1 2 0,0-1-1,0 0 1,0 1 0,1 0 0,-1 0 0,1 1 0,-1-1 0,1 1 0,0 0 0,0 1 0,0-1 0,0 1 0,10 0 0,-9 1-5,-1 0 0,0 1 1,1 0-1,-1 0 0,0 0 0,0 1 0,0 0 0,0 0 1,0 1-1,0 0 0,9 6 0,-8-4 47,0 0 0,0 1 0,-1 0 0,0 0 1,-1 1-1,1-1 0,8 15 0,-4-2-598,-1 1 1,-1 0 0,0 0-1,-2 1 1,0 0 0,3 25 0,-9-44-62,1 1 0,-1 0 1,1-1-1,0 1 1,0 0-1,0-1 1,0 1-1,0-1 1,1 1-1,1 2 1,2 6-5351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8:34.20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261 68 6016,'18'-46'3664,"-16"25"4377,-2 28-6136,-1 5-1407,0 0 0,-1 0 0,-1 0 1,-7 22-1,-21 49 89,21-58-438,-51 149 162,56-157-276,-66 234 88,32-112-64,25-77-134,7-34 86,-11 36-1,14-49-458,1 0-1534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8:34.64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 6 9600,'-2'-5'6306,"1"5"-5803,1 0-368,0 0 0,-1 0 0,1 0-1,0 1 1,0-1 0,0 0 0,0 0 0,0 0-1,0 1 1,0-1 0,0 0 0,0 0 0,0 0-1,0 1 1,0-1 0,-1 0 0,2 0 0,-1 0-1,0 1 1,0-1 0,0 0 0,0 0 0,0 0-1,0 1 1,0-1 0,0 0 0,0 0 0,0 0-1,0 1 1,0-1 0,0 0 0,1 0-1,-1 1 271,0-1-270,8 15 831,13 19 0,-7-11-488,34 50 418,67 108 118,73 60 107,-166-215-1042,-7-8 9,47 60 277,-61-77-417,16 22-219,-5-10-3123,-4-9-3364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8:35.27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 38 8448,'-3'-7'12793,"3"7"-12649,9-5-207,-3 1 247,-1 1 0,1 0-1,0 0 1,0 1 0,0-1 0,0 1-1,1 1 1,-1-1 0,1 1 0,6-1-1,-9 2-60,0 0 0,0 0-1,0 0 1,0 1 0,-1 0-1,1-1 1,0 1 0,0 0-1,-1 1 1,1-1 0,-1 1-1,1 0 1,-1-1 0,0 1-1,0 1 1,0-1 0,0 0-1,0 1 1,4 4 0,-3-1 53,0-1 0,0 1 0,-1 0 0,0 0 0,0 1 0,0-1 1,-1 1-1,0-1 0,0 1 0,0 0 0,0 10 0,0 9 209,-2 47-1,-2-27-259,2-45-125,0 15-1,0 0 1,1 0-1,0 0 0,1 0 1,1-1-1,7 24 0,-9-35 13,0-1 0,0 1-1,1 0 1,-1-1 0,1 1 0,0-1-1,0 0 1,0 0 0,1 1-1,-1-1 1,1-1 0,-1 1 0,1 0-1,0-1 1,0 1 0,0-1 0,1 0-1,-1 0 1,7 3 0,3-1 19,1 0 0,0 0 0,0-2 0,0 0 0,18 1 0,7 0-2848,-15 5-3603,-15-4 2335,0-3-1125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8:35.99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 81 5888,'3'-29'1978,"-2"28"-1899,-1 0 0,0 0-1,0 0 1,0 0-1,0 0 1,0 0-1,0 0 1,0 0-1,0 0 1,0 0-1,0 0 1,0 1 0,-1-1-1,1 0 1,0 0-1,-1 0 1,1 0-1,-1 0 1,0-1-1,-2-6 2154,-6-16 5821,11 36-5797,25 61-220,17 54-1059,-2 72-283,13 96-342,-52-281-576,4 27-1599,-7-39 1144,1 1 0,-1 0 1,-1-1-1,1 1 0,0-1 0,-1 1 0,0 3 0,-3-1-2392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8:36.36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 65 8320,'-2'2'1982,"2"-2"-1892,0 0 0,0 0 0,0 0 0,0 0 0,0 0 0,0 0 0,0 2 1442,1-2-1442,5 0 3380,10-4 196,-2-2-3049,-1 1-1,1 0 1,0 1 0,22-3 0,55-4-90,35 8-609,-16 1-2399,-83 0-1448,52-10 0,-48 4-311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8:41.31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223 14 7936,'0'-1'296,"0"0"1,0 1 0,1-1-1,-1 0 1,0 1-1,0-1 1,0 0-1,-1 1 1,1-1 0,0 0-1,0 1 1,0-1-1,0 1 1,-1-1 0,1 0-1,0 1 1,0-1-1,-1 0 1,-5 8 5471,0 9-2117,3-4-4370,-23 107 2277,-80 288-972,74-323-498,3-12-416,24-59-278,4-11 89,0 0 0,0 1 0,0-1 1,0 0-1,0 1 0,1-1 0,-1 4 0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8:41.75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 3 9216,'-3'-3'8014,"7"9"-5056,1 2-3659,11 13 1768,29 29-1,11 12 119,-14 1-759,-3 2 1,33 72 0,31 45-201,-52-94-84,-44-74-312,6 10-1059,-2-12-2540,-11-12 3678,0 0 0,0 1 0,0-1 0,0 0 0,0 0 0,1 0 0,-1 0 0,0 0 0,0 0 0,0 0 0,1 0 0,-1 0 0,0 0 1,0 1-1,0-1 0,0 0 0,1 0 0,-1 0 0,0 0 0,0 0 0,0 0 0,1 0 0,-1-1 0,0 1 0,0 0 0,0 0 0,1 0 0,-1 0 0,0 0 0,0 0 0,0 0 1,0 0-1,1 0 0,-1 0 0,0-1 0,0 1 0,0 0 0,0 0 0,0 0 0,0 0 0,1 0 0,-1-1 0,0 1 0,0 0 0,0 0 0,0 0 0,0-1 0,0 1 0,1-1-684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8:48.35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23 54 6528,'-2'-6'1491,"2"5"-1342,-1 0 0,1 0 0,0 1 1,0-1-1,0 0 0,0 0 0,-1 1 1,1-1-1,0 0 0,0 1 0,-1-1 0,1 0 1,-1 1-1,1-1 0,-1 1 0,1-1 1,-1 1-1,1-1 0,-1 1 0,1-1 1,-1 1-1,1-1 0,-1 1 0,0 0 1,1-1-1,-1 1 0,0 0 0,0-1 0,1 1 1,-2 0-1,2 0-28,-1 0 1,1-1-1,0 1 1,-1 0-1,1 0 1,0 0-1,0-1 0,-1 1 1,1 0-1,0 0 1,-1-1-1,1 1 1,0 0-1,0-1 1,0 1-1,-1 0 0,1-1 1,0 1-1,0 0 1,0-1-1,0 1 1,0-1-1,0 1 1,0 0-1,0-1 0,-1 1 1,1 0-1,1-1 1,-1 1-1,0-1 1,0-16 2437,0 14-675,1 11 1566,5 14-3503,-3-9 453,34 134 373,-27-108-647,24 114 308,3 102-124,22 82 766,-58-330-958,0-3 106,3 16 341,-4-19-533,0-1 0,0 1 0,1-1 1,-1 1-1,0 0 0,0-1 0,0 1 1,0-1-1,1 1 0,-1-1 0,0 1 1,1-1-1,-1 1 0,0-1 0,1 0 1,-1 1-1,1-1 0,-1 1 0,1-1 1,-1 0-1,0 1 0,1-1 1,0 0-1,0 0-23,-1 0-1,1-1 1,0 1 0,-1-1-1,1 1 1,-1-1 0,1 0 0,-1 1-1,0-1 1,1 1 0,-1-1-1,1 0 1,-1 1 0,0-1 0,0 0-1,1 1 1,-1-1 0,0 0-1,0 0 1,0 1 0,0-1 0,0 0-1,0-1 1,1-1 11,2-11-8,38-130-63,-34 124 39,2-1-1,0 1 1,1 1-1,21-31 1,-28 46-4,0 0 1,0-1-1,1 1 1,0 1-1,0-1 1,7-5-1,-10 8 16,0 1 0,1-1 0,-1 0 0,0 1 0,0-1 0,0 1 0,0 0-1,0-1 1,1 1 0,-1 0 0,0 0 0,0 0 0,1 0 0,-1 0 0,0 0 0,0 0 0,1 0 0,-1 0-1,0 1 1,0-1 0,0 0 0,0 1 0,1-1 0,-1 1 0,0-1 0,0 1 0,0 0 0,0-1 0,0 1-1,0 0 1,0 0 0,0 0 0,-1 0 0,1 0 0,0 0 0,1 1 0,4 8 19,0 0 1,0 0-1,0 1 1,5 16 0,13 50 33,-12-36-82,-2 0 63,-6-27-1051,0 1-1,8 21 1,-3-13-7900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0:33.3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10240,'15'4'6138,"1"6"-3640,12 18-2194,-17-16 537,10 11-485,0 1 1,-2 1-1,25 42 1,41 90-361,-38-64-149,64 97-1277,-30-69-2393,-64-98 1604,-3-7-1711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8:48.97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 34 7808,'-1'-2'488,"0"1"1,1 0-1,-1-1 0,1 1 1,-1-1-1,1 1 1,-1-1-1,1 1 1,0-1-1,0 1 0,0-1 1,0 1-1,0-1 1,0-1-1,1-6 2857,4 18-918,10 29-912,-5-13-1097,-1 0-1,10 45 1,7 87-439,22 79-2161,-40-211-767,-4-41-5920,-3 0 5136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8:49.40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54 10112,'0'0'3285,"20"0"3765,36 0-6290,169-7 2438,-177 1-3725,165-26-7069,-182 24 2866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8:49.75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128 19 9984,'0'-18'9061,"-1"18"-8876,1 0 0,0 1 0,-1-1 0,1 1 1,0-1-1,-1 0 0,1 1 0,0-1 0,-1 1 1,1-1-1,0 1 0,0 0 0,-1-1 0,1 1 0,0-1 1,0 1-1,0 0 0,-41 259 2852,-6 33-3007,37-236-24,7-33-1350,-2-1-1,-11 40 1,15-62-325,1-14-3190,0 1 433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8:50.10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 65 9216,'-3'-11'1592,"-5"-16"1380,6 5 3125,2 21-6065,0 1 0,0 0 0,0 0 0,0 0 0,0 0 0,0 0 0,0-1 0,0 1 1,0 0-1,0 0 0,0 0 0,0 0 0,0 0 0,0-1 0,0 1 0,1 0 0,-1 0 0,0 0 1,0 0-1,0 0 0,0 0 0,0 0 0,0-1 0,0 1 0,0 0 0,0 0 0,1 0 0,-1 0 0,0 0 1,0 0-1,0 0 0,0 0 0,0 0 0,0 0 0,1 0 0,-1 0 0,0-1 0,0 1 0,7 3 660,4 6-59,0 5-245,-1 0 1,0 1 0,-1 0-1,7 18 1,-9-19-252,19 34-38,2-1 1,3-1 0,1-2 0,2-1 0,1-1-1,78 68 1,-103-102-324,27 28-1649,-34-32 886,1 0-1,-1 0 1,-1 1-1,4 5 1,-6-9 733,0-1 0,1 1 0,-1-1 0,0 0 0,0 1 0,0-1 0,0 1 0,1-1 0,-1 0 0,0 1 0,0-1 0,1 0 0,-1 1 0,0-1 0,0 0 0,1 0 0,-1 1 0,0-1 0,1 0 0,-1 0 0,1 0 0,-1 1 0,0-1 1,1 0-1,-1 0 0,1 0 0,-1 0 0,1 0 0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8:52.58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52 110 6656,'-1'-3'413,"1"-1"-6,0 0 0,-1 1 0,0-1 0,0 0 0,0 1-1,0-1 1,0 1 0,-1-1 0,1 1 0,-1 0 0,-3-5 0,3 5 37,0 1 0,0-1 0,1 1 0,-1-1 0,1 0 0,-2-4 0,2 4-78,0 0 1,-1 0-1,1 0 1,0 1-1,-1-1 1,0 0-1,1 1 1,-1 0-1,-2-3 1,3 5-283,1 0 1,0-1-1,-1 1 1,1 0-1,0 0 1,0 0-1,-1-1 1,1 1-1,0 0 1,0-1 0,-1 1-1,1 0 1,0 0-1,0-1 1,0 1-1,0 0 1,0-1-1,-1 1 1,1 0-1,0-1 1,0 1-1,0 0 1,0-1-1,0 0 1,1 2-16,0-1 1,-1 0 0,1 1-1,0-1 1,-1 1-1,1-1 1,0 1-1,-1-1 1,1 1 0,-1 0-1,1-1 1,-1 1-1,1 0 1,-1-1 0,0 1-1,1 1 1,0-1-37,3 6 205,0 1 1,0-1-1,5 15 0,36 136 749,-24-49 37,7 118 0,-17-130-405,-7 42 236,-4-117-196,1-34-703,0 0 1,4-16-1,-3 23 31,0-7 8,1 1 1,0-1-1,1 1 0,0-1 0,1 1 1,0 0-1,1 1 0,8-13 0,-12 21 4,-1 1 0,0-1 0,1 1 0,-1-1-1,1 1 1,0 0 0,-1 0 0,1-1-1,0 1 1,0 0 0,0 1 0,0-1-1,0 0 1,0 1 0,0-1 0,2 0-1,0 1 13,-1 0-1,1 0 0,0 0 0,-1 0 1,1 1-1,-1 0 0,1-1 0,5 4 0,2 0 20,-1 1-1,0 1 1,0-1 0,16 14-1,-12-6-142,0 1 1,-1 1-1,0 0 0,-1 1 0,-1 0 1,19 35-1,-29-49-667,-1 1 1,1-1 0,0 0-1,-1 1 1,1-1 0,-1 1-1,0-1 1,0 1-1,0 3 1,0-3-766,0 4-3958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9:14.33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 32 8064,'-7'-25'9016,"5"19"-6945,4 37 3135,3 24-4115,1-3-961,6 63-101,39 161 1,-33-221-1401,-6-22-1290,-11-30 2065,-1-2 444,0-1 0,0 0 0,0 1 0,0-1 0,0 1 0,0-1 0,1 0 0,-1 1 0,0-1 0,0 1 0,0-1 0,0 0 0,1 1 0,-1-1 1,0 0-1,0 1 0,1-1 0,-1 0 0,0 1 0,1-1 0,-1 0 0,0 0 0,1 0 0,-1 1 0,0-1 0,1 0 0,-1 0 0,1 0 0,-1 0 0,1 1 0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9:14.71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 84 9472,'-3'3'9500,"19"-6"-7977,62-24 302,-52 18-2071,0 0 1,51-10-1,-4 13-2503,-44 5-2220,38-7 0,-41 4 1289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9:15.08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39 180 9088,'-21'-39'2981,"20"38"-2855,0 0 1,1 0-1,-1-1 1,0 1-1,1 0 0,-1-1 1,1 1-1,0-1 1,-1-1-1,1 0-116,-5-23 2729,-1-43 0,10 51-1854,-4 17-858,0 1 0,0-1 0,0 1 0,1-1 0,-1 1 0,0-1 1,0 1-1,1-1 0,-1 1 0,0 0 0,1-1 0,-1 1 0,0 0 0,1-1 0,-1 1 1,1 0-1,-1-1 0,1 1 0,-1 0 0,0 0 0,1 0 0,-1-1 0,1 1 0,-1 0 0,1 0 1,-1 0-1,1 0 0,-1 0 0,1 0 0,-1 0 0,1 0 0,-1 0 0,1 0 0,-1 0 1,1 0-1,0 1 0,3 1 161,0 0 0,-1 1 0,1-1 1,-1 1-1,1 0 0,-1 0 1,0 0-1,0 1 0,4 6 0,3 4 182,-2 0-1,1 0 0,11 31 1,44 164 864,-54-172-1002,21 72 535,33 122 498,-59-211-970,11 22-1,-7-20 200,-9-21-484,0-1 1,0 1 0,0-1-1,0 1 1,1 0 0,-1-1-1,0 1 1,0-1 0,1 1-1,-1-1 1,0 0 0,1 1-1,-1-1 1,1 1 0,-1-1-1,0 0 1,1 1 0,-1-1-1,1 0 1,-1 1 0,1-1-1,-1 0 1,1 0 0,-1 1-1,1-1 1,0 0 0,-1 0-1,1 0 1,-1 0 0,1 0-1,-1 0 1,1 0 0,0 0-1,-1 0 1,1 0 0,-1 0-1,1 0 1,-1 0 0,1-1-1,-1 1 1,1 0-1,-1 0 1,1-1 0,-1 1-1,1 0 1,-1 0 0,2-2-1,3-2 0,0 0-1,0 0 0,8-10 0,2-1 8,-11 12-26,1 0 1,0 1-1,-1-1 0,1 1 0,0 0 1,0 1-1,0-1 0,1 1 0,-1 0 0,0 0 1,0 1-1,1 0 0,-1 0 0,0 0 1,0 0-1,10 3 0,-3-1 14,0 1-1,-1 0 1,1 1-1,-1 1 1,0 0-1,16 10 1,18 15-2102,-18-8-2883,-16-8 82,-9-8 223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9:15.60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 31 9984,'-3'-7'8708,"6"0"-3526,-2 6-4881,0 0 1,0 0-1,1 0 1,-1 1 0,0-1-1,0 0 1,1 1 0,-1-1-1,3 0 1,4-1-534,0 0 0,14-1 0,-21 3 517,11-1-114,1 1 0,0 0-1,0 1 1,0 1-1,0 0 1,-1 0 0,19 7-1,-26-7-91,-1 0 0,1 0 0,0 1-1,-1 0 1,0 0 0,0 0-1,0 0 1,0 0 0,0 1-1,0 0 1,3 4 0,-2 0 37,-1-1-1,1 0 1,-1 1 0,-1 0 0,1 0-1,2 10 1,-2-2 25,0-1 0,-2 1 0,0 0 0,0 0 0,-2 0 0,-2 31 0,-13 39 92,2-13-205,13-71-33,-1 0 1,1 0-1,0 1 0,0-1 1,0 0-1,0 0 0,1 0 0,-1 0 1,1 0-1,-1 0 0,1 0 1,0 0-1,-1 0 0,1 0 1,0 0-1,0 0 0,1-1 0,0 3 1,0-2 17,1 0 1,-1 0 0,0 0-1,1 0 1,-1-1 0,1 1-1,0 0 1,-1-1 0,1 0-1,0 0 1,6 2 0,6 0 105,1 0 0,1-1 1,30-1-1,-5-1-2480,0-1-6080,-21-3-4972,-9 1 8725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9:17.92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57 12 8960,'-1'-1'323,"1"0"0,-1 0 0,0 1 1,0-1-1,1 0 0,-1 0 0,0 1 1,0-1-1,0 1 0,0-1 0,0 0 1,0 1-1,0 0 0,0-1 0,0 1 1,0 0-1,0-1 0,0 1 0,0 0 1,0 0-1,0 0 0,0 0 0,0 0 0,0 0 1,-1 0-1,1 0 0,-1 1 0,0-1-44,-1 1 0,1-1 0,0 1-1,0 0 1,-1 0 0,1 0 0,0 1-1,0-1 1,0 0 0,-4 4 1904,30-8 304,-11 1-2127,1 0-1,-1 1 0,24 1 1,-10 3-202,217 10 820,-216-10-818,4 2-2597,-30-5 930,0-1 1,1 1 0,-1 0 0,0-1-1,1 1 1,3-2 0,3-2-3379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0:33.8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10 153 9472,'0'0'161,"-1"0"0,1 0 0,-1 0 1,1 1-1,-1-1 0,1 0 0,-1 0 1,1 0-1,-1 1 0,1-1 0,0 0 0,-1 1 1,1-1-1,0 0 0,-1 1 0,1-1 1,0 0-1,-1 1 0,1-1 0,0 1 1,0-1-1,-1 0 0,1 1 0,0-1 0,0 1 1,0-1-1,0 1 0,-1-1 0,1 1 1,0-1-1,0 1 0,0-1 0,0 1 0,0-1 1,0 1-1,0-1 0,1 1 0,2 25 1242,-1-20-783,2 15-262,0-1 1,2-1-1,0 1 0,2-1 1,11 24-1,-13-33-343,0 1-1,1-1 1,0 0-1,1-1 0,-1 0 1,2 0-1,-1-1 1,1 0-1,1 0 1,15 9-1,-21-15 31,-1 0-1,1 0 1,0 0 0,-1-1-1,1 0 1,0 0-1,5 1 1,-7-2 3,0 0-1,1 0 1,-1 0 0,0 0 0,0 0-1,0 0 1,0-1 0,0 1-1,0-1 1,0 1 0,0-1-1,0 0 1,-1 0 0,1 0 0,0 0-1,2-2 1,2-2 133,-1 0-1,-1 0 1,1-1 0,-1 0-1,0 0 1,0 0 0,-1 0-1,1-1 1,-1 1 0,-1-1-1,0 0 1,4-14 0,-1-6 476,3-54 1,-8 73-583,1 0-1,-2-1 1,1 1 0,-1 0-1,0 0 1,-4-13 0,3 16-114,0 0 1,0 1 0,0-1 0,-1 1-1,0-1 1,1 1 0,-2 0 0,1 0 0,0 1-1,-1-1 1,-6-5 0,7 7-286,0-1 0,-1 0-1,1 1 1,-1 0 0,1 0 0,-1 0 0,0 0 0,-7-2 0,10 4 277,1 0 1,0 0 0,0 1 0,0-1 0,0 0-1,0 0 1,0 0 0,-1 0 0,1 0 0,0 1 0,0-1-1,0 0 1,0 0 0,0 0 0,0 0 0,0 0-1,0 1 1,0-1 0,0 0 0,0 0 0,0 0-1,0 0 1,0 1 0,0-1 0,0 0 0,0 0-1,0 0 1,0 0 0,0 1 0,0-1 0,0 0-1,0 0 1,0 0 0,0 0 0,0 1 0,0-1-1,1 0 1,2 9-634,-3-8 524,3 5-178,1 1 1,-1-1 0,1 1 0,0-1-1,0 0 1,1-1 0,-1 1-1,7 5 1,-9-9 314,0-1 0,0 1 0,0-1 0,0 1 0,0-1 0,1 0 0,-1 0 0,0 0 0,0 0 0,1 0 0,-1-1 1,1 1-1,-1-1 0,1 1 0,-1-1 0,1 0 0,-1 0 0,1 0 0,-1 0 0,1 0 0,-1-1 0,1 1 0,-1-1 0,0 0 0,1 0 0,-1 0 0,3-1 0,1-2 170,0 0-1,0 0 1,0-1-1,-1 0 1,0 0 0,0 0-1,0-1 1,-1 1-1,0-1 1,0 0-1,5-10 1,-7 11 14,1 1-1,-1-1 1,-1 0 0,1 0 0,0 0 0,-1 0-1,0-1 1,0 1 0,-1 0 0,0 0-1,1-1 1,-2 1 0,1 0 0,-1 0-1,1-1 1,-3-6 0,2 10-61,-1-1 0,1 1 0,0-1 0,-1 1 0,1 0 0,-4-3 0,5 5-96,0-1-1,0 1 1,0 0 0,-1 0 0,1-1-1,0 1 1,0 0 0,-1 0 0,1-1-1,0 1 1,-1 0 0,1 0-1,0 0 1,-1 0 0,1-1 0,0 1-1,-1 0 1,1 0 0,0 0 0,-1 0-1,1 0 1,-1 0 0,1 0 0,0 0-1,-1 0 1,1 0 0,0 0-1,-1 0 1,1 0 0,0 0 0,-1 0-1,1 1 1,-1-1 0,1 0 0,0 0-1,0 0 1,-1 1 0,1-1-1,0 0 1,-1 0 0,1 0 0,0 1-1,0-1 1,-1 0 0,1 1 0,0-1-1,0 0 1,0 1 0,-1-1-1,1 0 1,0 1 0,0-1 0,0 0-1,0 1 1,0-1 0,0 0 0,0 1-1,0 0 1,-3 10-37,0-1-1,1 1 1,1 0 0,0 0 0,0 0-1,2 15 1,10 65-545,-11-89 558,2 10-199,0 0-1,1-1 1,1 1 0,0-1-1,0 0 1,1 0-1,1 0 1,8 13-1,-11-19 168,0-1-1,0 0 1,1-1-1,-1 1 1,1 0-1,0-1 0,0 0 1,0 0-1,0 0 1,0 0-1,1-1 1,-1 0-1,1 1 1,0-2-1,0 1 0,0-1 1,-1 1-1,1-1 1,1-1-1,-1 1 1,0-1-1,6 0 0,-3 0-128,-1-2 0,1 1-1,0-1 1,0 0-1,0 0 1,-1-1-1,1 0 1,-1-1-1,0 1 1,10-8 0,-7 3-815,1-1 0,-1 1 0,0-2 0,-1 1 0,12-18 0,5-7-2432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9:18.53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30 32 8960,'0'-5'1116,"0"0"1,0 0 0,-1-1 0,-7-5 7519,5 26-8018,0 0 1,0 19-1,0 1-142,-3 26 61,3-1 0,7 78 0,-4-131-508,1 0 1,0 1-1,0-1 1,1 0-1,0 0 1,0 0-1,1 0 1,6 12-1,-6-15 0,0 0 0,0 0 0,1 0 0,-1 0 0,1 0 0,0-1 0,0 0 0,0 0 0,0 0 0,1 0 0,-1-1 0,1 0 1,8 3-1,19 6 35,0-2 0,1-2 0,46 5 0,-63-11-1198,22-1 1,-14 0-3715,-23 0 4251,1 0-1,0 0 1,-1-1 0,1 1-1,-1 0 1,1-1 0,-1 1 0,0-1-1,3 0 1,5-4-3776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9:18.93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31 20 9984,'0'0'31,"-1"-1"459,1-1 0,-1 1 0,0 0 1,0 0-1,0 0 0,0-1 0,0 1 1,0 0-1,0 0 0,-1 0 0,1 0 1,0 1-1,0-1 0,-1 0 0,1 0 0,-1 1 1,1-1-1,0 1 0,-1-1 0,1 1 1,-1 0-1,-1-1 0,2 11 1089,2 49-513,11 128-180,2 57-641,36 143-224,-13-218-3477,-36-160 971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9:19.33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295 2 10880,'-2'-1'5700,"0"4"-3528,-4 8-263,-44 159 2207,43-145-3870,-60 158 384,-8-33-524,19-43-426,47-89-146,-7 13-1152,11-10-2628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9:19.67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51 16 10496,'-9'-4'1321,"5"2"-205,0 0 1,-1 1 0,1-1 0,0 1 0,-1 0 0,1 0 0,-7-1 2442,12 6-3317,0-1 1,0 0-1,1-1 1,-1 1-1,1 0 1,0 0-1,0-1 1,5 6-1,-5-5-24,91 140 1030,-21-28-1235,-45-72-74,54 68-1503,-22-41-3005,-56-65 3802,1-1 0,1 1 0,-1-1 1,1 0-1,-1-1 0,1 1 0,0-1 0,7 4 1,10 4-3842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9:20.01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24 12544,'8'-3'9218,"18"-2"-7247,20-1-1574,0 1 0,53 3 1,29 7-3430,-74-3-1133,-38-3 429,21-3 0,-15 0-120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9:20.37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 3 11136,'-7'-2'9364,"6"16"-5791,1-7-3673,0 97 1332,-1-34-932,0-20 105,7 77-1,-5-120-393,0-1 1,0 1 0,0-1-1,1 0 1,0 0-1,0 1 1,0-1-1,1 0 1,0-1-1,0 1 1,5 5 0,-2-5 9,0-1 1,0 0-1,1 0 1,-1-1-1,1 0 1,0 0-1,0-1 1,1 0-1,-1 0 1,1 0-1,-1-1 1,11 1-1,6 1-491,1-1 0,39-1 0,-48-1-915,0-2 0,0 1 0,0-2 1,0 0-1,16-5 0,-11-2-3532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9:20.70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 8 11392,'-3'-8'7511,"2"18"-2033,1-1-4734,5 45 221,24 133 118,14 62-838,20 73-139,-34-211-259,10 35-3640,-35-128 2067,-4-15 1096,0-1 1,1 1-1,-1-1 1,1 1-1,-1-1 1,1 0-1,0 1 1,0-1-1,3 4 1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9:21.20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6 9984,'1'-6'6900,"8"24"-3027,-7-11-3457,14 41 1018,-5-3-1139,36 133 893,7 27 182,-39-143-985,100 443 2004,-114-501-2338,0 0 1,0 0 0,0 0-1,0-1 1,1 1-1,2 4 1,-4-8-45,0 0 0,0 1-1,0-1 1,1 0 0,-1 1 0,0-1 0,0 0 0,1 0 0,-1 1 0,0-1-1,1 0 1,-1 0 0,0 0 0,1 1 0,-1-1 0,0 0 0,1 0-1,-1 0 1,0 0 0,1 0 0,-1 0 0,0 0 0,1 0 0,-1 0-1,1 0 1,-1 0 0,0 0 0,1 0 0,0 0 0,0-1 0,0 1 0,0-1 0,0 0 0,0 0 0,1 0 1,-1 0-1,0 0 0,-1 0 0,1 0 0,0 0 0,0-1 0,0 1 0,0-2 0,25-45 19,-11 20-23,19-28 1,-29 47-5,1 2 0,1-1 1,-1 1-1,1 0 0,1 0 1,-1 0-1,16-9 0,-21 15 3,0 0 0,0 0 0,0 0 0,0 0 0,1 1 0,-1-1 0,0 1 0,1-1 0,-1 1 0,0 0 0,1-1 0,-1 1 0,0 1-1,1-1 1,-1 0 0,1 0 0,-1 1 0,0 0 0,0-1 0,4 2 0,1 2 12,0 0-1,0 0 0,0 1 1,8 7-1,-11-9-9,17 16 155,34 36-1,-26-23-123,-13-15-643,-2 0 0,0 1 0,21 36 0,-34-52 300,0-1 0,-1 0 0,1 1 0,0-1 0,0 0 0,0 0 0,0 1 0,0-1-1,0 0 1,1 0 0,-1 0 0,0 0 0,1 0 0,-1-1 0,0 1 0,1 0 0,-1-1 0,1 1 0,-1-1 0,3 1 0,-1-1-449,-1 0 1,1 0 0,-1 0-1,1-1 1,-1 1 0,1-1-1,-1 0 1,1 1 0,-1-1 0,4-2-1,12-5-3733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9:21.58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22 5 11776,'-6'2'1741,"-9"0"6885,26-2-5442,211 0-1879,-73 0-6972,-134 0 2568,25-4 1,-17-1-1558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9:22.38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 15 7424,'-9'0'9141,"9"-14"-16,0 26-8786,0 0-1,1 0 1,0 1 0,1-1-1,3 12 1,-2-14-305,17 50 15,-3 0 0,11 71 0,-6 52-1766,-22-158 610,1 6-1669,-1-31 2665,0 1-1,0-1 0,0 0 0,0 0 0,0 1 1,0-1-1,0 0 0,0 0 0,0 0 0,0 1 1,0-1-1,0 0 0,0 0 0,1 1 0,-1-1 1,0 0-1,0 0 0,0 1 0,0-1 0,0 0 1,1 0-1,-1 0 0,0 0 0,0 1 0,0-1 1,0 0-1,1 0 0,-1 0 0,0 0 0,0 0 1,0 0-1,1 1 0,-1-1 0,0 0 0,0 0 1,1 0-1,-1 0 0,0 0 0,0 0 0,1 0 1,-1 0-1,0 0 0,0 0 0,1 0 0,-1 0 1,0 0-1,0 0 0,1 0 0,-1-1 0,0 1 1,0 0-1,1 0 0,8-10-3659,-7 8 2956,10-10-3745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0:34.2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150 1 9728,'-2'1'4092,"-9"5"-2152,2-1-912,0-1 0,1 0 0,-1 0 0,-11 2 1,-22 10-338,38-15-644,1 1-1,0 0 1,-1 0-1,1 1 0,0-1 1,0 1-1,0-1 1,-4 7-1,6-9-54,0 1 0,1 0 0,-1 0-1,1 0 1,-1 0 0,1 0 0,-1 0 0,1 0 0,0 0 0,-1 0-1,1 0 1,0 0 0,0 0 0,0 0 0,0 0 0,0 0 0,0 0-1,0 0 1,0 0 0,0 0 0,1 1 0,-1 0-35,1-1 1,0 1-1,0-1 1,0 1-1,0-1 1,0 1-1,0-1 1,0 0-1,1 0 0,-1 1 1,2 0-1,5 3-269,-1 0 0,1-1 0,16 7 0,-18-9 154,22 8-522,37 9 0,16 5 701,-79-24 139,-1 1 0,1-1-1,0 1 1,-1 0-1,1 0 1,-1 0-1,1 0 1,-1 0-1,1 0 1,-1 0-1,1 0 1,-1 0-1,0 1 1,0-1-1,0 1 1,0-1 0,0 1-1,0-1 1,1 4-1,-1-3-44,-1 0-1,0 0 0,0 0 1,0 0-1,0 0 1,-1 0-1,1 0 1,-1 0-1,1 0 1,-1-1-1,1 1 0,-1 0 1,0 0-1,0 0 1,0-1-1,0 1 1,0 0-1,-3 1 1,-7 10-135,-1-1 0,0-1 0,0 0 0,-2-1 0,-21 13 0,-6 6-2335,39-28 2111,1 0-299,-1 0 1,0 0-1,1 0 0,0 0 1,-1 1-1,1-1 0,0 0 1,0 1-1,-1-1 1,0 4-1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9:22.95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 1 12928,'-1'0'273,"1"0"0,0 0 0,-1 0 1,1 0-1,-1 0 0,1 0 0,-1 0 1,1 0-1,0 0 0,-1 0 0,1 0 1,-1 0-1,1 0 0,-1 0 0,1 0 1,0 1-1,-1-1 0,1 0 0,-1 0 1,1 0-1,0 1 0,-1-1 0,0 1 547,1-1-547,0 1 1,0-1-1,-1 0 0,1 1 0,3 7 4250,2-1-4285,12 13 697,-14-15-850,0-1-1,0 0 1,0 0-1,1-1 1,0 1-1,0-1 1,0 0-1,0 0 1,0 0-1,0 0 1,1-1-1,-1 1 1,1-1-1,9 2 1,93 16 568,-79-16-533,57 8 170,73 13 92,-151-23-344,0-1 0,-1 1 0,0 1 0,1-1 0,11 7 0,-15-7 8,1 1-1,-1 0 0,0 0 0,1 0 0,-1 0 0,-1 0 1,1 1-1,0-1 0,-1 1 0,4 7 0,-1 1 24,0 1-1,-1 0 0,-1 1 0,0-1 1,0 1-1,0 15 0,1 83 222,-4-109-279,-29 370 85,4-112-320,25-206-411,0-1-1514,-4-19-2389,3-28 2107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9:29.30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23 1 7552,'-23'5'19769,"24"-3"-20259,1-1 548,0 0 0,-1 0 0,1-1 0,0 1 0,-1-1 0,1 1 0,0-1 0,0 1 0,0-1 0,0 0 0,-1 0 0,1 0-1,0 0 1,0 0 0,3-1 0,10 0 220,343-6 906,-269 7-952,-50 0-6581,-38 0 5841,0 0 1,0 0-1,0 0 0,-1-1 0,1 1 0,0 0 0,0 0 0,0-1 0,0 1 0,-1-1 1,1 1-1,1-1 0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9:29.80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347 1 10112,'-11'5'13617,"10"-3"-13715,-1 0-1,1 0 1,0 0 0,1 0-1,-1 0 1,0 0 0,0 3-1,-1 1 1348,-16 45 394,-1 8-955,-1-1 0,-33 64 0,-30 52-342,56-103-327,-30 121 0,26-71-1592,31-118 1311,0-1-109,-1-1 0,1 1-1,-1 0 1,1-1 0,-1 1 0,1-1 0,-1 1 0,0-1-1,0 1 1,0-1 0,0 0 0,0 1 0,0-1 0,-1 2-1,1-3 237,1 0-1,0 0 0,-1 0 0,1 0 0,0 0 0,0-1 0,-1 1 1,1 0-1,0 0 0,0 0 0,0 0 0,-1 0 0,1-1 1,0 1-1,0 0 0,0 0 0,-1 0 0,1-1 0,0 1 0,0 0 1,0 0-1,0-1 0,0 1 0,0 0 0,-1 0 0,1-1 1,0 1-1,0 0 0,0 0 0,0-1 0,0 1 0,0 0 0,0 0 1,0-1-1,0 1 0,0 0 0,0-1 0,0 1 0,1 0 1,-1 0-1,0-1 0,0 1 0,0 0 0,0-2-633,0-9-3828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9:30.18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24 69 10112,'-3'-4'836,"0"1"1,0-2-1,0 1 0,-4-9 1,6 11-460,0 1 1,1-1-1,-1 0 0,0 0 1,1 0-1,0 0 0,0 0 1,-1 0-1,1 0 0,0 0 1,1 0-1,-1 0 0,0 0 1,1 0-1,-1 0 0,1-2 1,-1 4-303,0 0 0,1-1 0,-1 1 1,0 0-1,0-1 0,0 1 0,1 0 0,-1 0 1,0-1-1,0 1 0,1 0 0,-1 0 0,0 0 1,0 0-1,1-1 0,-1 1 0,0 0 0,1 0 1,-1 0-1,0 0 0,0 0 0,1 0 0,-1 0 1,0 0-1,1 0 0,-1 0 0,0 0 0,1 0 1,-1 0-1,0 0 0,1 0 0,-1 0 0,1 0 1,11 5 785,-7-1-630,0 0-1,1 1 1,-2-1 0,1 1-1,0 0 1,-1 0 0,6 11-1,23 44 801,-26-46-771,79 141 1007,-18-33-918,-28-55-319,2-2 0,63 74 0,-83-111-109,2-1-198,-16-18-491,-1 0 0,14 19 0,-15-20-2157,0-29-6428,-4 7 7375,6-15-2267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9:30.67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74 11648,'0'-4'1246,"0"2"-684,0 0 0,0-1 1,0 1-1,0 0 0,1-1 1,-1 1-1,1 0 0,-1 0 0,2-3 1,0-7 4594,-2 12-5117,0 0 0,0-1 0,0 1 0,0-1 0,0 1 1,0-1-1,0 1 0,0-1 0,0 1 0,0-1 0,0 1 1,1 0-1,-1-1 0,0 1 0,0-1 0,0 1 0,1 0 0,-1-1 1,0 1-1,0-1 0,1 1 0,-1 0 0,0-1 0,1 1 1,-1 0-1,0 0 0,1-1 0,-1 1 0,1 0 0,-1 0 0,0 0 1,1-1-1,-1 1 0,1 0 0,0 0 0,9-4 146,1 0 0,0 1-1,0 0 1,0 1 0,0 0 0,1 1-1,-1 0 1,0 1 0,1 0 0,17 3-1,-24-2-103,0 0 0,0 0 0,0 0 0,0 1 0,0 0 0,-1 0 0,1 0 0,-1 0 0,1 1 0,-1-1 0,0 1 0,0 0 0,0 1 0,-1-1 0,1 1 0,-1 0 0,0-1 0,0 1-1,0 1 1,0-1 0,-1 0 0,1 1 0,-1-1 0,0 1 0,-1 0 0,2 6 0,1 14-22,-1-1-1,-2 1 1,0-1-1,-5 38 1,1-26 108,4 43 1,-1-73-170,1 0 0,0 0 0,1 0 0,-1 0 1,1-1-1,0 1 0,1-1 0,0 1 0,-1-1 0,1 0 1,1 0-1,-1 0 0,1 0 0,0-1 0,0 1 0,0-1 0,1 0 1,0-1-1,9 7 0,5 1-611,0-1 0,1-1 0,0-1 0,22 6 0,-35-12-610,0 0 1,0-1 0,0 0-1,0-1 1,0 0 0,9 0-1,4-1-2207,8 1-1477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9:31.21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57 8960,'6'-4'15385,"7"6"-15387,1 0 789,29-5-256,-1-1-1,80-19 1,-8 0-486,-104 21-474,1 1 0,0 1 0,14 0 1,-17 1-1320,-1 0-1,15 4 1,-9-2-1356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9:31.85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 6 8192,'6'-6'13971,"-7"10"-11442,-1 3-4363,-3 24 2168,1 1 0,1 0 0,2 0-1,1 0 1,1 0 0,2 0 0,1-1 0,2 1 0,15 48 0,-18-70-317,0 0 0,1 0 0,1-1 0,-1 1 0,1-1 0,1 0 0,0-1 0,0 0 0,1 1 0,0-2 0,0 1 0,1-1 0,0 0 0,0-1 0,1 0 0,-1 0 0,1-1 0,1 0 0,-1-1 0,17 6 0,7 0-183,65 10 0,-41-16-6099,-55-5 5336,0 0 1,1 1 0,-1-1-1,0 0 1,0 0-1,0-1 1,0 1 0,0 0-1,0-1 1,0 1 0,2-4-1,3-1-1605,10-8-1444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9:32.26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18 26 9856,'-2'-3'781,"2"1"-302,-1 0-1,0 0 0,0 0 0,0 0 1,0 0-1,0 1 0,-1-1 0,1 0 1,-1 1-1,-2-3 1595,6 73 3390,5 34-3675,1-1-1103,1 4-444,5-2 0,4 1 1,60 191-1,-51-221-1825,53 101 0,-76-164 876,19-38-15730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9:33.61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26 26 8064,'0'-1'342,"0"-1"0,-1 1 0,1 0 0,-1 0 0,1 0 0,-1 0 0,1 0 0,-1 0 0,0 0 0,1 0 0,-1 1 0,0-1 0,0 0 0,0 0 1,1 0-1,-1 1 0,0-1 0,0 1 0,0-1 0,0 1 0,-2-1 0,-4-5 4724,5 14-3434,4 14-1005,1 0-1,0-1 1,10 33-1,-3-15-145,32 195 928,-8-33-5005,-33-194 2784,4 14-1629,-5-20 2229,0 0 0,0-1 1,1 1-1,-1 0 0,0-1 0,1 1 1,-1 0-1,1-1 0,-1 1 0,0-1 1,1 1-1,-1-1 0,1 1 0,0-1 0,-1 1 1,1-1-1,-1 1 0,1-1 0,0 0 1,-1 1-1,1-1 0,0 0 0,0 1 1,15-4-4461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9:34.62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197 83 8320,'12'-33'5448,"-10"28"-4679,0 1 0,0-1 0,0 0-1,-1 1 1,1-1 0,-1 0 0,-1 0 0,2-7-1,-12 40 3088,-25 86-2542,-1 2-868,18-39-312,-29 108-614,0-64-2422,43-111 1794,-1 0-1,-10 17 0,10-19-295,5-14-2948,8-5 235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0:35.1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62 20 7680,'1'0'173,"-1"-1"0,0 1 0,0-1 0,0 1 0,0-1 0,0 1 0,0-1 0,0 0 0,0 1 0,0-1 1,0 1-1,0-1 0,0 1 0,0-1 0,-1 1 0,1-1 0,0 1 0,0-1 0,0 1 0,-1-1 0,1 1 0,0 0 0,-1-1 0,1 1 1,0-1-1,-1 1 0,1 0 0,0-1 0,-1 1 0,1 0 0,-1-1 0,1 1 0,-1 0 0,1 0 0,-1-1 0,1 1 0,-1 0 0,0 0 0,-7-3 2251,7 3-2321,0-1-1,1 1 1,-1 0 0,0 0 0,0 0 0,0 0-1,0 0 1,0 0 0,0 0 0,1 0 0,-1 1 0,0-1-1,0 0 1,0 0 0,0 1 0,1-1 0,-1 1-1,0-1 1,0 0 0,1 1 0,-1-1 0,0 1-1,1 0 1,-1-1 0,0 1 0,1 0 0,-1-1-1,1 1 1,-1 0 0,1-1 0,0 1 0,-1 0 0,1 0-1,-1 1 1,-1 2 13,0 1 0,-1 0 0,2 0-1,-1 1 1,-1 5 0,0 12 130,1 0-1,0 1 1,5 45 0,16 74 247,-17-125-417,10 55 39,2 0-1,28 79 1,-33-125-106,2 0-1,1 0 1,1-2-1,1 1 1,1-2 0,1 0-1,2 0 1,28 29-1,-18-26 5,2-1 0,54 38 0,-60-49 0,0-1-1,1-1 1,0-2-1,42 14 1,-43-15 100,2 1-367,-9-9-2821,-3-13-7810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9:35.02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20 22 9472,'-20'-21'10145,"20"24"-8586,3 8-1242,14 33 1958,43 81 1,38 35-614,-63-110-1478,62 69 1,51 35-195,-49-53-435,-79-79-2157,23 32-1,-37-42-3317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9:36.05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27 8 8704,'-8'-1'1975,"7"1"-1665,-1 0 0,1-1 0,-1 1 0,1 0 0,0 0 0,-1-1 0,1 1 0,0-1 0,-1 1 0,-2-3 3446,11 4-109,7 6-2466,-5-3-515,15 5 29,-1 0 1,1-2-1,0-1 0,26 4 1,142 4-644,-169-13-173,53 0-2606,-49-1-637,-25 0 2862,-1 0-1,0 0 1,1 0 0,-1 0-1,0 0 1,1-1-1,-1 1 1,0 0 0,0-1-1,1 1 1,-1-1-1,0 1 1,0-1 0,3-1-1,5-8-4019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9:36.67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25 12 12032,'-13'-6'2758,"8"4"-418,-1-1 3367,7 11-3921,0-6-1681,1 1 1,-1 0-1,1-1 0,0 1 0,0-1 1,0 0-1,0 0 0,1 1 0,-1-1 1,1-1-1,-1 1 0,6 3 0,36 15 629,-2-6-168,66 15 0,49 0 173,88 1 179,-240-29-877,-1 0 0,0-1 0,1 2 0,-1-1 1,0 0-1,0 1 0,0 0 0,0 0 0,0 0 0,-1 0 0,1 1 1,-1 0-1,1-1 0,-1 1 0,4 5 0,-3-3-6,-1 0 0,-1-1-1,1 1 1,-1 0 0,0 0-1,0 1 1,0-1 0,-1 0-1,0 1 1,0-1 0,0 1-1,0 6 1,-1 25 65,0-1 0,-7 38 0,-16 76 70,15-104-107,-48 245-340,27-158-1147,3-46-6170,24-76 3487,8-6-1519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9:39.59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1030 8064,'0'0'6757,"12"12"-3941,-10-11-2646,0 1 0,0-1 0,1 0 0,-1 0-1,1 1 1,-1-2 0,1 1 0,0 0 0,-1 0 0,1-1 0,0 1 0,4-1 0,34-3 924,-25 2-728,232-28 2520,-39 3-1543,-43 5-696,-134 16-536,159-22 390,53-6 54,7-2-156,43 5-201,-251 25-198,198-26-43,93-19 112,-263 39-6,189-28 146,100 4-155,-120 24 71,-109 7-128,136-14 101,-152 10 12,218-10 91,-295 16-204,335-5-24,-125 21 76,-179-9-66,244 22 140,-118-16 122,391-29 0,-362 5-250,-85 6 5,2 3 0,-70 3 11,144-10 5,40 9 298,-8 4-239,-22-7 110,-192 3-167,310-16-289,-137 6 371,-24 7-36,59-4-320,-173 3 318,79-9 196,336-49-87,-213 34-65,-6 3-287,-170 18 164,651-68 237,-522 53-161,269-40-6,-297 30-35,231-12 1,-311 42-8,178-12 75,0-25-12,152-22-32,-406 60-43,247-15 78,-3 23-206,-215-2 129,125-12 0,-15-1-85,6 17 109,-155-6-22,226-5 32,-79-3-9,-55 6-37,130 3-99,-236 0 119,1 0-1,-1 2 1,0 0-1,19 7 1,-16-5 1,0 0-1,26 4 1,-28-8-217,100 19-2378,-115-21 2460,-1 0 1,0 0-1,1 0 0,-1 0 1,0 0-1,1 0 1,-1 1-1,0-1 1,1 0-1,-1 0 0,0 1 1,1-1-1,-1 0 1,0 0-1,0 1 0,1-1 1,-1 0-1,0 1 1,0-1-1,0 0 0,1 1 1,-1-1-1,0 1 1,0-1-1,0 0 1,0 1-1,0-1 0,0 0 1,0 1-1,0 0 1,-4 16-3835,-13 12-3531,5-16 2905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9:40.65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61 130 7808,'-7'-44'2592,"7"42"-2437,0-1 0,0 1 0,-1 0 1,1 0-1,-1 0 0,1 0 0,-1-1 1,0 1-1,0 0 0,0 0 1,0 0-1,-1-2 0,-2-1 301,2 1 587,0 0-1,-1 0 1,1 0-1,-1 1 1,0-1 0,0 1-1,0-1 1,0 1-1,-6-4 1,6 4-530,3 3-426,-1 0-1,1 0 1,0-1 0,0 1 0,-1 0 0,1 0 0,0-1 0,-1 1 0,1 0 0,0-1 0,0 1 0,0 0 0,-1-1 0,1 1-1,0 0 1,0-1 0,0 1 0,0 0 0,0-1 0,0 1 0,0-1 0,-1 0 0,2 2-18,0-1 1,0 1-1,0-1 0,0 1 1,-1 0-1,1-1 0,0 1 1,-1 0-1,1-1 1,0 1-1,-1 0 0,1 0 1,-1 0-1,1-1 0,0 3 1,4 5 151,25 42 496,37 95-171,-24-49-302,64 170 551,-89-214-636,1-1 20,94 284 709,-66-192 141,-49-151-1026,1 1 0,-1-1 0,2 1 0,-1-1 0,1 0 0,1-14 0,0-14-66,7-113 4,-6 138 51,-1-6-7,2 1 0,0 0 1,0 0-1,2 0 0,0 1 0,9-20 0,-13 33 12,0-1 1,1 1-1,-1 0 1,1 0-1,0 0 0,0 0 1,0 0-1,0 0 1,0 0-1,0 1 0,0-1 1,1 1-1,-1-1 0,0 1 1,1 0-1,-1 0 1,1 0-1,0 1 0,-1-1 1,1 0-1,-1 1 1,5 0-1,1-1-6,1 2 1,-1-1-1,0 1 0,0 1 1,15 4-1,-4 0 26,-1 1-1,0 1 1,-1 0-1,0 2 1,0 0-1,24 19 1,81 82 38,-102-90-267,0 0 1,-2 2-1,0 0 1,-1 1-1,-2 1 0,-1 0 1,0 1-1,9 30 1,-6-19-4056,-17-36 3989,0 0 1,1-1-1,-1 1 0,0 0 0,1-1 0,-1 1 0,1 0 0,-1-1 1,1 1-1,-1-1 0,1 1 0,-1-1 0,1 1 0,-1-1 1,1 0-1,0 1 0,-1-1 0,1 0 0,0 1 0,-1-1 0,1 0 1,0 0-1,0 1 0,-1-1 0,1 0 0,0 0 0,0 0 1,-1 0-1,1 0 0,1-1 0,0 1-308,12 0-5126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9:49.16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1012 7808,'2'5'12320,"5"-9"-12193,0 3 263,-1 0-1,1 1 1,0 0-1,0 0 1,-1 1-1,1 0 1,12 3-1,3-1 31,0-1-60,1-2-1,-1 0 1,35-5-1,62-18 415,-115 23-762,299-46 1322,-206 33-751,118-30 1,-112 20-386,31-9-40,-77 18 0,63-9 0,47 9-222,-138 11 164,0-2 0,0 0 0,46-17 0,-47 15-40,55-7 0,-20 5-132,-14 2 122,0 3 1,72 3-1,-70 1-19,-24-1-8,30-6 1,-30 4-13,28-1 0,-41 3-3,-1 0 0,14-3 1,5-1 35,-18 3 19,113-7-62,-97 10-15,-12-1 18,0 0-1,0 0 1,25-5-1,-27 2-5,0 1 0,24 0 0,-21 2 2,22-4 1,-24 2-9,-9 1-8,-1 0 1,1-1-1,-1 0 1,7-2 0,-4 0 27,0 2 1,15-3-1,11-3-124,-22 5 51,1 0 1,28 0-1,-3 0 424,91-7-256,-100 7-151,-19 3 19,-1-1 1,16-3 0,-13 1 48,27-1 1,-10 2 48,6-5-78,-23 4 9,14-1-3,8 0 79,-2-4-149,-27 9 87,-1-1 0,1-1 0,0 0 1,12-2-1,3 0-40,-22 3 26,0-1-1,1 1 1,-1 0-1,0-1 1,1 1-1,-1 0 1,1-1-1,-1 1 0,1 0 1,-1-1-1,1 1 1,-1 0-1,1 0 1,-1 0-1,1 0 1,0-1-1,2-3 54,-2 3-56,-1 1 1,1-1-1,-1 1 1,1 0 0,-1-1-1,0 1 1,1-1-1,-1 1 1,0-1 0,0 1-1,1-1 1,-1 1-1,0-1 1,0 1 0,0-1-1,1 1 1,-1-2-1,-1-17 19,-1-1-1,-4-24 1,-2-9 39,0-22-40,1 6-7,-25-113-1,31 174-25,0 0 0,0 1 0,0-1-1,1-9 1,0 11 37,-4-12 201,4 17-181,-9 1 0,-33 4 74,-55 5-108,50-3-13,-158 21 200,69-8-365,-259 16 240,222-21-46,27-4-27,-77 7 15,96 1-10,-21 2-17,64-11 14,1 3 0,1 4 0,-114 37 0,135-35 3,-2-2 0,-115 13 0,58-12-7,-23 3-77,-71 13-56,80-11 40,52-10 23,71-11 37,0 0 0,-12-1 0,-17 1 20,18-1 76,19 0-65,0 0 1,0 0 0,0 0-1,1 0 1,-1 0 0,0 1-1,0-1 1,0 1 0,-4 2-1,3-2-5,1 0-1,-1 0 0,0 0 0,1 0 1,-1 0-1,-5-1 0,-16 4-39,6 5 51,16-7 0,-1-1 0,1 1 0,0-1 0,0 0 0,-1 0 0,1 0 0,-1 0 0,1-1 0,-1 1 0,-4-1 0,4 1 0,2 0-3,-8 2-248,2-4 36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30:00.682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40 749 7808,'-39'38'13839,"47"-31"-13628,1 0 0,0-1 0,0 0 0,1 0 0,0-1-1,0 0 1,0-1 0,0 0 0,1-1 0,0 0 0,-1-1-1,1 0 1,0 0 0,18 0 0,94-12 844,0 1-787,2 1 68,-3 0-54,46 8-180,-162 1-78,1-1 1,-1 2 0,1-1 0,-1 1-1,11 3 1,-9-2 2,0 0 0,0-1 0,9 2 0,31-1 142,-30-3-19,0 2-1,26 5 1,-33-5-173,0 0 0,15 0 0,20 3 103,-25-1-66,0-1 0,42 2 0,58-1 216,-36-4 522,-85-21-624,0-421 122,4 322-335,1 36 85,-1-27-27,-4 70 65,-1 39-21,-1 0 0,1 1 1,0-1-1,-1 1 0,1 0 1,-1-1-1,1 1 0,-1 0 1,1 0-1,-1 0 0,0 0 0,-2-1 1,1 0 2,-5-2-23,0-1 0,-1 1 1,1 1-1,-1 0 0,0 0 0,1 0 0,-12-1 0,-66-5-11,-38 8 45,71 2-25,8 1-10,-80 15 0,20-2 7,19-6-22,-98 10-107,127-10 84,-66 19-1,63-10 41,-51 13-33,91-26-163,-26 12 0,6-2 77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30:04.507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27 536 8704,'-27'-6'9571,"38"13"-8172,0-2-988,0-1 0,1-1-1,-1 1 1,1-2 0,13 2 0,24 6 687,76 17 1024,-105-24-2016,1-1-1,0-1 0,0-1 1,32-4-1,-28 2-50,28-1 158,103 6 0,-109-2-213,-33-1 0,0 0 0,18 3 0,19 3 13,101-1-1,-133-5-37,-11 0 43,1-1 0,14-4 0,-15 3 5,1 1 0,15-1 0,185 6 14,-128 0-69,13-4 160,-55-8-218,-20 3 88,-17 4 1,1 0 1,0 0 0,-1 1-1,1-1 1,0 0-1,0 1 1,4 0-1,-6-1-25,-1-3 164,18 5-228,-14-1 46,-1 0 0,0 1 1,1-1-1,-1-1 0,0 1 0,0 0 1,1-1-1,-1 0 0,5-1 0,-6 1-11,1 1 0,-1-1 0,1 1 0,-1 0 0,0 0 0,1 0 0,4 1 0,-1-1-6,-6-23 93,0 17-26,-1 0 0,0-1 0,-1 1 0,1 0 0,-1 0 0,-1 0 0,1 0 0,-7-10 0,4 7 8,1-1 0,-4-12 0,-29-139-109,26 107 110,1-33 50,4 29-45,1 6-36,3 42 40,2 7-11,-1 0 0,1 0 0,-1 0 0,0 1 0,0-1 0,0 0 0,-2-2 0,3 5-13,0-1 1,0 1-1,0 0 0,-1-1 0,1 1 0,0 0 0,0 0 0,0-1 1,-1 1-1,1 0 0,0 0 0,-1-1 0,1 1 0,0 0 1,0 0-1,-1 0 0,1 0 0,0-1 0,-1 1 0,1 0 1,0 0-1,-1 0 0,1 0 0,0 0 0,-1 0 0,1 0 0,0 0 1,-1 0-1,1 0 0,-1 0 0,1 0 0,0 0 0,-1 0 1,1 0-1,-1 1 0,1-1 5,-34 0 44,1 2 0,-1 2 0,1 1 0,-38 10 0,-168 54-11,128-39-246,-76 12 410,173-38-194,-1 1 0,1 0 0,0 1 0,-14 9 0,-7 3-53,-119 46-51,139-59 128,13-5-29,-1 1 0,1 0 1,-1 0-1,1 0 1,0 0-1,0 0 1,-1 1-1,1-1 0,0 1 1,-2 1-1,0 1-1,0-1-1,-1 0 1,1 0-1,-1 0 1,-8 3-1,8-4-3,0 1 0,0-1-1,0 1 1,0 1-1,-8 6 1,10-6-35,-2-2-1,-17 7 97,11-6-141,9-3 90,1 0-1,-1 0 1,1 1 0,0-1-1,-1 0 1,1 1 0,0-1-1,-1 1 1,-1 1 0,-1 0-7,-1 1 0,0-1 0,1 0 0,-1 0 0,0-1 1,0 0-1,0 0 0,-6 1 0,-11 5-60,19-6 64,0 1-1,0-1 1,0 0-1,0-1 1,-6 2-1,7-2 18,1 0 20,-41 4-58,1-1-90,41-3 31,-10 8-837,-3-2 562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30:10.623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14 1063 8448,'-13'0'8741,"41"5"-6784,14-6-888,83-10 1,-81 3-785,88-12 294,34 14-457,-153 5-100,0-1 0,1 0 0,24-7 0,-2 0 296,-29 8-275,0 1 1,0-1 0,13 2 0,-15 0-43,1-1 0,-1 0-1,0 0 1,1-1 0,-1 1 0,8-3 0,-10 2 35,0 1 0,0 0 0,0-1 0,0 1 1,0 0-1,0 0 0,4 1 0,-5 0-22,0-1 0,0 1 0,0-1 0,1 0 0,-1 0 0,0 0 0,0 0 0,0-1 0,0 1 0,0 0 0,0-1 0,0 1 0,2-2 0,-3 1-30,-1 1-10,3 0 31,-2 0 64,-1 0-111,0-1 42,0 1 0,0 0-1,0-1 1,0 1 0,0 0 0,0-1 0,0 1 0,0 0 0,0-1 0,0 1 0,0 0 0,1-1 0,-1 1 0,0 0 0,0 0 0,0-1 0,1 1 0,-1 0 0,0-1 0,0 1 0,0 0 0,1 0 0,-1 0-1,0-1 1,1 1 0,-1 0 0,0 0 0,0 0 0,1 0 0,-1 0 0,0-1 0,1 1 0,-1 0 0,0 0 0,1 0 0,-1 0 0,0 0 0,1 0 0,-1 0 0,0 0 0,1 0 0,0 0 3,-1 0-1,0 0 1,0 0 0,1 0 0,-1 1 0,0-1 0,0-1 0,1 1 0,-1 0 0,0 0 0,0 0 0,1 0-1,-1 0 1,0 0 0,0 0 0,1 0 0,-1 0 0,0 0 0,0-1 0,1 1 0,-1 0 0,0 0 0,0 0 0,0 0-1,1-1 1,-1 1 0,0 0 0,0 0 0,0-1 0,0 1 0,0 0 0,1 0 0,-1 0 0,0-1 0,0 1-1,0 0 1,0 0 0,0-1 0,0 1 0,0-1 0,4-14 418,-4 13-425,0 0 1,0 0-1,0 0 0,1 0 0,-1 0 0,0-1 1,1 1-1,-1 0 0,1 0 0,0 0 0,0 1 1,0-1-1,1-3 0,-1 3 23,0 0 1,-1-1 0,1 1-1,-1 0 1,0 0-1,0 0 1,0-3-1,2-9 44,2-20-159,-3 31 95,-1 0 0,0 0 0,1 0 0,-1 0 0,0 0 0,-1-5 0,1-16 2,20-107 111,-14 76 6,-4 49-113,0-2-69,-1 0 0,2-15 0,6-22 96,-5 15-21,0-39-11,-3 53 16,1 1 0,5-24 1,1-10 110,0-191-110,-8 197-173,0 42 180,0-1 0,-1 1 0,1 0 0,-1-1 1,1 1-1,-1 0 0,1-1 0,-1 1 0,0 0 0,0 0 0,1 0 0,-1 0 0,0-1 1,0 1-1,0 1 0,0-1 0,-1 0 0,1 0 0,0 0 0,0 0 0,0 1 0,-3-2 1,-2-2 251,6 4-270,0 0 0,-1-1 0,1 1 0,0 0 1,-1-1-1,1 1 0,0 0 0,-1-1 0,1 1 1,0 0-1,-1 0 0,1 0 0,0-1 0,-1 1 1,1 0-1,-1 0 0,1 0 0,0 0 0,-1 0 1,-48 2 152,-80 15 1,55-6-271,17-1 140,-61 19 0,106-24-23,1-1-1,-1 2 0,1 0 1,0 0-1,1 1 1,-1 1-1,1-1 0,-13 14 1,12-10-3,-2 0 0,1-2 0,-1 1 0,-23 11 0,-37 9 8,63-26-37,0 1 1,0 0 0,-14 9-1,2 0-11,18-12 35,1 0-1,0 1 1,-1-1-1,1 1 1,0 0-1,0 0 1,1 0-1,-1 0 1,1 0-1,-1 1 1,1-1-1,0 1 1,1 0-1,-1-1 1,0 1-1,1 0 0,0 0 1,-1 7-1,0 5-14,0 0-1,1 0 1,3 24-1,-1-6 8,-1-30 14,-1 0 0,1 1-1,-1-1 1,0 1 0,0-1-1,0 0 1,-4 8 0,-2 7 36,7-16-73,-1 1 1,1-1-1,0 1 1,0-1-1,0 5 1,1 1 19,-1-8 10,0-1 1,0 1 0,1-1-1,-1 1 1,0-1 0,1 1-1,-1-1 1,1 1 0,-1-1-1,1 0 1,-1 1 0,1-1-1,-1 1 1,1-1 0,-1 0-1,1 1 1,-1-1 0,1 0-1,-1 0 1,1 0 0,0 1-1,0-1 1,17 5-55,-14-4 50,4 0 2,1 1 0,-1-1-1,0 0 1,0-1 0,1 0 0,-1 0-1,0-1 1,1 0 0,8-2 0,12-5-28,34-13 1,-34 11 32,74-27 35,144-42 47,-135 48-60,-83 22-116,1 0-6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30:16.414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3 878 6656,'-3'4'7671,"3"-3"-7583,0-1 0,0 1 0,0 0 0,1 0 0,-1 0 0,0-1 0,0 1 0,0 0 0,1 0 0,-1-1 0,0 1 0,1 0 0,2 3 528,-1-3-527,8 7 370,0-1 1,1 0 0,19 9 0,11 7 420,-30-17-685,1 0 0,0 0-1,-1-1 1,24 7-1,50 6 465,52 12-93,-127-29-521,0 0-1,1-1 1,14-1 0,0 0 64,-24 1-103,0 1 0,0-1 0,1 0-1,-1 1 1,0-1 0,0 1 0,0-1 0,0 1 0,0 0 0,1-1 0,-1 1 0,0 0 0,-1 0 0,1 0 0,0 0 0,1 1 0,-1-1-12,-1 0 0,1 0 0,0 0 0,0-1 0,0 1 0,0 0 0,0 0 0,0-1 0,0 1 0,0 0 0,0-1 0,1 1 0,-1-1 1,0 0-1,0 1 0,2-1 0,112 3 59,-111-3-44,-1 1 0,1-1 0,-1 1 0,1 0 0,-1 0 0,6 3 0,-6-3-6,1 1-1,-1-1 0,1 0 1,0 0-1,-1 0 1,7 0-1,118-1 201,47 3-155,-174-3-46,0 0 0,0 0 1,0 0-1,0 0 0,0 0 0,0 0 1,-1 0-1,1-1 0,0 1 1,0 0-1,0-1 0,0 1 1,-1 0-1,1-1 0,0 1 1,0-1-1,-1 1 0,1-1 0,0 1 1,-1-1-1,1 1 0,0-1 1,-1 0-1,1 0 0,0-1 1,0 0 12,-1 0 0,1 0 1,-1-1-1,1 1 0,-1 0 1,0 0-1,0-4 0,0 4-7,0 0-1,0 0 1,0 0 0,1 0-1,-1 0 1,0 0-1,1 0 1,1-3-1,-2 3 12,1 0-1,-1-1 0,1 1 0,-1 0 0,0 0 0,0 0 1,0-1-1,0 1 0,-1-3 0,0-4 14,2-4-131,-1 5 111,0 0 0,0 0 1,-1 0-1,-2-11 0,-1-27-60,2 39 44,1 1 0,1-1 0,0 0-1,0 0 1,1-9 0,0-6 3,0 1 1,1 0-1,1 1 1,1-1 0,8-23 0,0-3-10,31-150 47,-40 187-37,0 0 0,1 1 0,0-1 0,9-15 0,8-18 0,-19 38 0,0 0 0,1 0 0,0 0 0,-1 0 0,2 1 0,-1-1 0,1 1 0,3-4 0,5-3 0,19-13 0,6-5 0,-21 13-52,23-29 1,-30 34 37,-1 1-10,-2 4 71,-1-1 0,10-15 0,-14 20-24,0-1 0,1 1-1,-1-1 1,-1 0 0,1 1-1,0-1 1,-1 0 0,1 1-1,-1-1 1,0 0 0,0 0-1,0 1 1,0-1 0,0 0-1,-1 0 1,1 1 0,-1-1-1,0 0 1,0 1 0,0-1-1,0 1 1,0-1 0,0 1-1,-1 0 1,1-1 0,-1 1-1,0 0 1,-2-3 0,0 2 17,1 0 0,-1-1 0,0 2 0,0-1 0,0 0 0,0 1 0,0 0 0,-1 0 0,1 0 0,-1 0 0,1 1 1,-1 0-1,0 0 0,1 0 0,-1 0 0,-5 1 0,-9-1-19,8 1 4,0 0 0,-12 2 0,19-2-27,0 1 0,1 0 0,-1 0 1,1 0-1,-1 0 0,1 1 0,0 0 0,-1-1 0,1 1 0,-4 3 0,-17 15-3,7-6 5,-1 0-1,-33 19 1,22-18 34,0-2 0,-34 11-1,-63 12 100,76-22-127,18-3-39,0 1 1,1 2-1,0 1 0,1 2 0,-35 25 0,53-35 42,-1-1-1,0 0 1,0-1 0,0-1 0,-26 6 0,21-5 1,-1 0 1,-20 10 0,22-9-11,-1 0 0,-19 4 0,18-5 0,-104 32 0,117-34 20,-1 0 0,1 0 0,-7 5 0,-6 2 23,7-4-26,6-3-52,0 0 0,0 0 1,0 1-1,0 0 0,1 0 0,0 0 0,-6 6 1,10-9-41,0-1 76,1 0 0,0 1 0,-1-1 0,1 0 0,0 0-1,-1 1 1,1-1 0,0 0 0,0 1 0,-1-1 0,1 1 0,0-1 0,0 0 0,-1 1 0,1-1 0,0 0 0,0 1 0,0-1-1,0 1 1,0-1 0,0 1 0,0-1 0,0 0 0,0 1 0,0-1 0,0 1 0,0-1 0,0 1 0,1 15 57,1-12-62,-1 0-1,1 0 0,0-1 1,0 1-1,0 0 0,0-1 1,1 1-1,-1-1 0,1 1 1,0-1-1,0 0 0,0 0 1,1-1-1,-1 1 0,1-1 1,7 4-1,7 4-35,0-2-1,28 9 1,-33-12 27,269 66 29,-162-55 225,-17-2-909,-88-12-198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0:36.4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27 167 7040,'0'-1'118,"0"1"0,0-1 0,0 1 0,0-1 0,0 1 0,0-1 0,0 1 0,0-1 0,0 1 0,0-1 0,0 1 0,-1-1 0,1 1 0,0 0 0,0-1 0,-1 1 0,1-1 0,0 1 0,0-1 0,-1 1 0,1 0 0,-1-1 0,1 1 0,0 0 0,-1-1 0,1 1 0,-1 0 0,1 0 0,0 0 0,-1-1 0,1 1 0,-1 0 0,1 0 0,-1 0 0,1 0 0,-1 0 0,1 0 0,-1 0 0,1 0 0,-1 0 1,0 0-1,0 0-7,1 0 1,-1 0 0,1 0 0,-1 0 0,0-1 0,1 1 0,-1 0 0,1 0 0,-1 0-1,0 0 1,1-1 0,-1 1 0,1 0 0,-1-1 0,1 1 0,-1 0 0,1-1 0,-1 1-1,1-1 1,-1 0 0,-1-3 1208,4 4 325,7 10-365,-1 6-860,0 0 0,8 28 0,-9-23-195,14 28-1,-18-43-193,0-1 0,1 1-1,0-1 1,0 1 0,0-1 0,0-1-1,1 1 1,0 0 0,5 3-1,-8-7 0,-1 0 0,0 0 0,0-1 0,1 1-1,-1 0 1,1-1 0,-1 1 0,0-1 0,1 0 0,-1 0-1,1 1 1,-1-1 0,1 0 0,-1 0 0,1 0-1,-1 0 1,1-1 0,-1 1 0,1 0 0,-1-1 0,0 1-1,1 0 1,-1-1 0,1 0 0,-1 1 0,0-1-1,0 0 1,1 0 0,-1 0 0,0 0 0,0 0 0,1-1-1,4-4 209,0-1-1,-1 1 1,0-1-1,6-11 1,-5 8-20,3-4 215,0 0 1,-1 0 0,-1-1-1,10-30 1,-15 39-328,-1 0 0,0 1 1,0-1-1,0 0 0,-1 0 0,1 1 0,-1-1 1,-1 0-1,1 0 0,-1 0 0,0 1 0,0-1 1,-1 0-1,0 1 0,0-1 0,0 1 0,-5-8 0,5 10-108,0 0 0,-1 0 0,1 1 0,-1-1 0,0 0 0,0 1-1,0 0 1,0-1 0,0 1 0,-1 1 0,1-1 0,0 0 0,-8-2-1,-12-6-1518,22 10 1388,1 0 1,0-1 0,0 1 0,-1 0-1,1 0 1,0 0 0,0 0 0,-1-1-1,1 1 1,0 0 0,0 0 0,0 0 0,-1-1-1,1 1 1,0 0 0,0 0 0,0-1-1,0 1 1,0 0 0,-1 0 0,1-1-1,0 1 1,0 0 0,0-1 0,0 1-1,0 0 1,0 0 0,0-1 0,0 1 0,0 0-1,0-1 1,0 1 0,0 0 0,8-10-3432,16-3-2051,0 5 1733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30:29.839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14 231 7296,'-13'-16'11055,"13"27"-10994,1 0-1,1 0 0,-1 0 0,7 20 0,20 43 23,-16-46-91,8 31 0,-17-46 11,1 0 0,0-1-1,1 1 1,0-1 0,1 0-1,1-1 1,0 1 0,0-1-1,18 19 1,-18-21-23,-1 0 0,1 1 1,-1-1-1,-1 1 0,6 15 0,-5-12 37,0 0-1,1-1 0,8 12 1,-3-6 1,-1 1-1,17 37 1,7 14-103,-23-47 234,-10-15-133,-2-7-8,0-1-1,0 1 1,0 0-1,0-1 1,0 1 0,0-1-1,0 1 1,0-1-1,0 1 1,1-1-1,-1 1 1,0-1 0,0 1-1,0-1 1,1 0-1,-1 1 1,0-1 0,1 1-1,9 7 90,1 3-87,-10-10-9,-1 0 0,1-1 1,-1 1-1,1-1 0,0 1 1,-1-1-1,1 0 0,0 1 0,0-1 1,-1 0-1,1 1 0,0-1 1,0 0-1,0 0 0,-1 0 1,1 1-1,2-1 0,3 1 61,18 16 0,-21-15-64,-1 0 0,1 0 1,-1 0-1,1 0 1,0-1-1,0 1 0,0-1 1,0 1-1,0-1 0,0 0 1,0 0-1,0 0 1,1-1-1,3 1 0,100-1 445,-104 0-426,0-1 1,0 1-1,0-1 0,1 0 1,-1 0-1,0 0 0,0 0 1,3-2-1,-3 1 3,0 1-1,1 0 0,-1-1 1,0 1-1,0 1 1,1-1-1,-1 0 0,5 0 1,6-3 63,2 0-12,-10 4-68,-1-1 0,0 1-1,1-1 1,-1 0 0,9-3-1,21-1 52,-25 1-26,-8 3-50,-1 0 0,1 0 0,0 1 0,0-1 0,0 1 0,0-1-1,0 1 1,3-1 0,-4 1 28,0 0-1,0 0 0,-1 0 1,1 0-1,0 0 1,-1 0-1,1-1 1,0 1-1,0 0 1,-1 0-1,1-1 1,-1 1-1,1-1 1,0 1-1,-1 0 1,1-1-1,-1 1 1,1-1-1,-1 1 1,1-1-1,-1 0 0,1 1 1,-1-1-1,1 1 1,-1-1-1,0 0 1,0 1-1,1-1 1,-1 0-1,0 1 1,1-2-1,-1-4 93,1 1 0,-1 0 0,0-10 0,0 11-97,0 0 1,0 1-1,0-1 1,1 0 0,0-4-1,0 3 12,0 1 0,0-1 0,-1 0 1,0 0-1,0 1 0,-1-10 0,0-1 2,1-10 9,1 11-28,-1 0 1,0 0 0,-5-22-1,1 12-96,4 19 118,-1-1 1,0 1-1,0 0 1,0-1-1,-4-7 1,3 9-18,1 0 0,0 0 0,0 0 0,1 0 1,-1-6-1,-3-13-3,-7-6 17,9 23-13,0 1 0,0 0 0,0-1 1,0 0-1,1 1 0,0-1 0,-1-11 0,-6-90-17,-1 0-55,9 85 84,-4-31 1,3 46-11,-1 0 1,1 0-1,-1 0 1,0 0-1,-1 1 1,0-1-1,0 1 1,-5-9-1,-4-4 39,-7-8 26,15 21-49,-1 1-1,-1 0 1,1 1-1,-1-1 0,0 1 1,0 0-1,0 0 1,0 1-1,-1 0 0,-12-4 1,-45-19 380,55 22-352,-1 1 1,-14-3 0,-14-4 221,31 8-263,-1 0 1,0 1-1,1 0 1,-1 0-1,0 1 1,0 0-1,-8 1 1,-8 0 28,-291-1-1300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30:30.709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9 8 8448,'-6'-7'8614,"5"8"-8455,1 0 0,-1 0 0,1 0 0,0 0 0,0 1 0,0 0 0,0 41-89,8 64-1,-7-102-62,2 17-82,10 36 0,-11-51 103,0-1 0,0 0 0,1 0 0,0 0 0,0 0 0,1 0 0,0-1 0,0 0 0,0 1 0,7 5 0,-9-9 20,1-1-1,-1 1 0,0-1 0,1 0 0,-1 0 1,1 0-1,0 0 0,-1-1 0,1 1 0,0 0 0,-1-1 1,1 0-1,0 0 0,0 0 0,-1 0 0,1 0 0,0-1 1,-1 1-1,1-1 0,0 0 0,-1 1 0,1-1 1,-1 0-1,1-1 0,-1 1 0,1 0 0,-1-1 0,0 1 1,0-1-1,0 0 0,0 0 0,0 0 0,0 0 0,0 0 1,0 0-1,-1 0 0,1 0 0,1-5 0,-1-1-8,0 0-1,-1-1 1,0 1-1,-1 0 0,0 0 1,0 0-1,-2-15 1,-14-58 453,14 75-409,1-1 0,-1 1 0,-1-1 1,1 1-1,-1 0 0,-5-9 0,8 15-82,0-1 0,-1 1 0,1-1 0,0 1 0,-1-1 1,1 1-1,0-1 0,-1 1 0,1-1 0,-1 1 0,1 0 1,-1-1-1,1 1 0,0 0 0,-1-1 0,0 1 0,1 0 1,-1 0-1,1-1 0,-1 1 0,1 0 0,-1 0 0,1 0 1,-1 0-1,-1 0 0,2 0-3,-1 0 1,0 1-1,0-1 1,1 1-1,-1-1 1,0 1-1,1-1 1,-1 1-1,0-1 1,1 1 0,-1-1-1,1 1 1,-1 0-1,1-1 1,-1 1-1,1 1 1,-4 5-7,1 0 1,0 1 0,-2 8 0,4-11 25,-8 25-30,2 0-1,2 1 0,0-1 0,0 54 0,8-45-47,-3-36 56,1 0-1,-1-1 0,1 1 0,0 0 1,0 0-1,0-1 0,0 1 1,1-1-1,-1 1 0,4 4 0,-5-7 11,1 1 0,-1-1 0,1 0 0,-1 1 0,0-1 1,1 1-1,-1-1 0,1 0 0,0 1 0,-1-1 0,1 0 0,-1 0 0,1 1 0,-1-1 0,1 0 0,0 0 0,-1 0 0,1 0 0,-1 0 0,1 0 0,0 0 0,-1 0 0,1 0 0,-1 0 0,1 0 0,0 0 0,1-1 35,-1 1 0,0-1-1,1 0 1,-1 0 0,0 0 0,0 1 0,0-1-1,0 0 1,0 0 0,2-3 0,0 0 58,-1 1 0,1-1 1,-1 0-1,0-1 0,0 1 1,2-7-1,-2 4-41,-1 0 0,0-1 0,0-11 0,-1 16-82,0 0-1,0 0 1,0 1 0,-1-1 0,1 0 0,-1 0-1,1 1 1,-1-1 0,0 0 0,0 1 0,-3-6-1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30:34.163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1 539 5504,'21'-21'13381,"-19"21"-13295,0 1 1,-1-1-1,1 1 1,-1 0-1,1 0 1,-1 0-1,1-1 0,-1 1 1,0 1-1,1-1 1,-1 0-1,0 0 1,2 3-1,14 18 309,-9-6 63,8 24 0,-11-28-297,-1 0 0,2-1 1,-1 1-1,12 14 1,-13-20-128,-3-4-30,1 1 0,0 0-1,1-1 1,-1 1 0,0-1 0,1 0 0,-1 0 0,5 3 0,57 37 119,-60-40-126,1 2 36,1 0 0,-1-1 0,1 0 1,0 0-1,0 0 0,9 2 0,92 21 249,-91-24-170,0 0 0,1 0 0,-1-2 0,28-2 1,-21-2 63,37-12 0,11-2-150,-51 15-56,42-9 82,-5-8 5,-38 12-184,24-6-1,-22 5-28,-19 7 145,1 1 0,-1 0 0,1-1-1,0 1 1,0 0 0,-1 1 0,1-1 0,5 0 0,-2-1 43,-1 1 0,1-1 0,0 0 0,-1-1 0,0 1 0,1-1 0,-1 0 0,0 0 0,7-6 0,-9 5 81,0 1 0,0-1 0,0 0-1,4-7 1,3-5 65,5-2-199,-1-1 1,-1-1-1,18-36 0,-25 42 29,0-1 0,-1 1 0,0-1 0,-2 0 0,0 0 0,2-27 0,-3-94 243,-3 75-598,0 55 359,0 0 1,-1 0 0,0 0-1,0 0 1,0 0-1,-1 0 1,0 1-1,0-1 1,0 1 0,-1 0-1,1 0 1,-1 0-1,-6-5 1,1 3-31,0 0 0,-1 1 1,0 0-1,0 0 0,0 1 0,-1 1 0,0 0 1,-12-3-1,7 2 36,0 2-1,0 0 1,-26 0 0,-52 3-98,36 2 190,22-2-205,10 1 138,0-1-1,-31-5 0,-38-2 65,74 5-132,15 2-11,0 0-1,0-1 1,-9-1-1,-37-10 37,38 9-147,0 1-1,0 0 0,0 1 0,0 1 1,-17 1-1,-8-1 149,39 0 36,-4 0-202,3 0 213,1 0-11,-4 1-10,1 0-26,1 0 0,-1 1 1,0-1-1,0-1 0,0 1 0,0 0 0,0-1 0,0 1 1,0-1-1,0 0 0,0 0 0,-6-1 0,-7 0 0,16 1 36,-13 0-90,10 0 58,-14 0-21,17 0-37,-18-3 122,15-1-69,2 0-16,1 4-26,-3 0 78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30:38.2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2147 8832,'0'-1'9647,"8"-9"-9263,0-2-3,-1-1-1,0 0 1,5-16-1,12-25 285,-3 14-310,36-75 351,-29 44-464,47-102 87,64-87-201,-23 45-149,11-54 50,-16 30 43,193-282-2115,-289 497-173,17-40 1,-19 40-2489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30:39.5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1487 8960,'0'3'10682,"1"-8"-10410,0 1-1,1-1 0,-1 0 1,1 1-1,0-1 1,0 1-1,0 0 1,3-5-1,-1 2-42,11-19 203,1 0-1,34-43 1,-33 46-234,12-14 1,98-135 424,-82 105-486,110-149 35,-21 67-245,-21 27-9,-9 3-100,148-158-2793,-229 254 1110,0 1-1,1 2 1,34-23 0,-18 16-3020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30:40.6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1343 7424,'3'-1'970,"1"-1"6,-1 1 0,1 0 0,-1 0 0,1 0 0,4 1 0,-7-1-835,-1 1-1,1 0 0,-1 0 1,1 0-1,0-1 1,-1 1-1,1 0 0,-1-1 1,1 1-1,-1 0 0,0-1 1,1 1-1,-1 0 1,1-1-1,-1 1 0,0-1 1,1 1-1,-1-1 1,0 1-1,1-1 0,-1 0 1,6-15 983,-4 11-505,43-101 2261,-16 32-2363,8-19-117,-35 90-390,89-178 322,-11 38-444,103-207-2374,-156 291 1306,74-150-6701,-53 121 3103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30:41.1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1601 10112,'22'-2'9286,"-20"1"-9069,0 0 0,0 0 0,1 0 0,-1-1-1,0 1 1,0-1 0,0 1 0,0-1 0,0 0 0,0 1 0,-1-1 0,4-4 0,64-100 1524,-49 73-1354,96-152 968,75-84-863,-14 20-360,-111 153-676,116-129 0,148-105-6459,-242 248 1697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30:41.8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1169 11520,'4'-11'1286,"1"0"1,0 0 0,0 1-1,1-1 1,1 2-1,-1-1 1,14-13 0,32-40 295,10-10-983,0 10-249,74-82 223,-57 49-457,120-133-643,66-40-6006,-193 197 2176,-3 9-459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30:42.3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1001 11136,'1'-4'1844,"-1"3"-1631,0 1-1,0-1 1,1 1 0,-1-1-1,0 1 1,0-1-1,0 1 1,0-1 0,1 1-1,-1-1 1,0 1 0,1 0-1,3-4 3979,6-1-1705,-3-2-2255,-1 0 0,-1-1 0,1 1 0,-1-1 0,6-12 0,5-7 169,-2 6-127,1 0 0,2 1 0,23-22 0,63-50 158,-13 14-290,20-31-63,97-85-1105,-62 84-918,33-27-2931,-87 64-425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30:43.8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 42 8064,'-12'-7'14645,"22"7"-13264,60-16-259,-50 11-1025,1 0 0,33-3 0,-37 8 145,0 0-1,0 1 0,30 5 1,-44-5-185,0 0 1,0-1 0,0 1 0,0 0 0,-1 0-1,1 1 1,0-1 0,0 1 0,-1-1 0,1 1-1,-1 0 1,1 0 0,-1 0 0,0 0 0,0 0-1,0 1 1,0-1 0,0 1 0,0-1 0,-1 1 0,1 0-1,-1 0 1,0-1 0,2 6 0,2 12 55,-1 1 0,-1 0-1,-1 0 1,-1 0 0,-1 30 0,-6 30 98,-19 94-1,24-169-221,0-1 0,1 1 0,-1 0 0,1 0 0,0 0 0,1-1 0,1 11 0,-1-14 14,0 1 0,0-1 0,0 0 0,0 0 0,0 1 1,0-1-1,0 0 0,1 0 0,-1 0 0,1 0 0,-1 0 0,1-1 0,0 1 0,0 0 0,0-1 0,0 1 1,0-1-1,0 0 0,4 2 0,0-1 1,-1 0 0,0 0 0,1-1 1,-1 0-1,1 0 0,0-1 0,-1 1 1,10-2-1,2 0-42,25-8 1,-28 6-1551,-1 0 0,1 1 0,15 0 0,1-2-5783,-16 4 2385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0:36.7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 20 9344,'-30'-20'9871,"31"26"-8105,5 3-1521,0-1 1,1 1-1,0-1 1,11 10-1,18 22 197,28 53-482,54 106-1,-83-137-742,-8-12-203,-14-23-243,2-1 1,23 32-1,-27-49 260,-11-8 883,0-1 1,0 0-1,1 0 1,-1 0-1,0 0 1,1 0-1,-1 0 1,0 0-1,0 1 1,1-1-1,-1 0 1,0 0-1,1 0 1,-1 0-1,0 0 1,0 0-1,1 0 1,-1 0-1,0 0 1,1-1-1,-1 1 1,0 0-1,0 0 1,1 0-1,0-1-132,-1 0 0,1 0 0,-1 0 0,1 0 0,-1 0 0,0 0 0,1 0 0,-1 0 0,0 0 0,0 0 0,1 0 0,-1 0 1,0 0-1,0 0 0,0 0 0,0 0 0,0 0 0,-1 0 0,1-1 0,-4-22-2998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30:44.2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215 24 8320,'0'-1'-743,"2"-5"2032,-2-10 10951,-7 18-9821,4 1-2201,0 0 0,1 0 1,-1 0-1,1 0 1,0 0-1,0 1 1,0-1-1,0 1 0,1-1 1,0 1-1,-2 7 1,-2 2 56,-122 289-633,94-231-2792,19-40-3134,10-23 1335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30:44.5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21 12416,'-7'-20'12597,"19"42"-12275,-7-12-256,0 0-1,1-1 1,0 0 0,8 9-1,11 6 46,1 0 0,1-2 0,56 36 0,18 13-1045,-37-18-4682,-64-52 5382,1-1 0,0 1 0,0 0-1,0-1 1,-1 1 0,1-1 0,0 1 0,0-1 0,0 1 0,0-1 0,0 0 0,0 1 0,0-1 0,0 0 0,0 0 0,0 1 0,1-1 0,6 0-4102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30:45.0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19 12288,'0'-13'3978,"0"12"-3903,0 1-1,0 0 0,0 0 1,0 0-1,0-1 0,0 1 1,0 0-1,0 0 0,0-1 1,0 1-1,1 0 0,-1 0 1,0 0-1,0-1 0,0 1 1,0 0-1,0 0 0,0 0 1,1 0-1,-1 0 0,0-1 1,0 1-1,0 0 0,1 0 1,-1 0-1,0 0 0,0 0 1,0 0-1,1 0 0,-1-1 1,0 1-1,0 0 0,0 0 1,1 0-1,-1 0 0,0 0 1,0 0-1,1 0 0,-1 0 1,0 0-1,0 0 0,0 1 1,1-1-1,-1 0 0,0 0 1,0 0-1,0 0 0,1 0 1,-1 0-1,0 0 0,0 0 1,0 1-1,1-1 0,7 5 1208,-6-4-1157,0 0-1,-1 1 1,1-1-1,0 1 1,-1 0 0,1-1-1,-1 1 1,0 0 0,0 0-1,1 0 1,-1 0-1,0 0 1,-1 0 0,2 3-1,3 7 236,92 224 1576,-80-190-1725,63 166 805,-1-42-81,-53-121-552,46 65 0,-53-92-7,-18-21-351,0 0 1,0 0-1,1 0 0,-1-1 0,0 1 1,0 0-1,1 0 0,-1-1 0,1 1 1,-1-1-1,1 1 0,-1-1 0,1 1 1,-1-1-1,1 0 0,1 0 0,1-1-6,-1 1 0,0-1-1,0 0 1,1-1-1,-1 1 1,0 0 0,0-1-1,0 0 1,0 0-1,-1 0 1,4-3-1,32-31 33,-15 12-85,-18 20 34,-1 0-1,1 1 0,0-1 0,0 1 1,0 0-1,0 0 0,1 1 0,6-3 1,-8 4 0,-1 0 0,1 1 0,0-1 0,0 1 0,0 0 0,0 0 0,-1 0 0,1 1 1,0 0-1,0-1 0,-1 1 0,1 0 0,0 1 0,3 1 0,2 1-356,0 1 0,-1 0 0,0 0 0,0 0 0,8 8 0,35 38-4090,-28-28 2426,-10-11-4129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30:46.0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27 10880,'12'1'8310,"4"1"-5483,38 3-1943,112-13 1606,-164 8-2527,160-17 234,-92 15-6239,-68 2 5453,-1 0 0,0 0 0,1 0 1,-1-1-1,1 1 0,-1 0 0,1-1 0,-1 1 1,3-2-1,1-1-3720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30:46.4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0 111 11136,'0'0'3594,"15"-13"2657,-4 3-5954,2 0 0,-1 0-1,1 2 1,1-1 0,0 2 0,0 0 0,0 0 0,28-7 0,-24 9-904,1 1 1,-1 1-1,1 1 0,-1 1 1,1 1-1,-1 0 0,23 4 0,24 3-7942,-35-3 4315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30:47.7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 82 6400,'-6'-3'1809,"-9"-3"5592,14 7-7134,1-1-1,-1 0 1,1 0-1,0 0 1,-1 0-1,1 0 1,-1 1 0,1-1-1,0 0 1,-1 0-1,1 1 1,0-1-1,-1 0 1,1 0-1,0 1 1,0-1-1,-1 0 1,1 2 0,5-7 945,1-1-1077,1 0-1,-1 0 0,1 1 0,0 0 1,1 1-1,-1 0 0,1 0 0,9-3 1,-14 5-112,7-2 81,0 0-1,1 0 0,0 1 0,0 0 1,17-2-1,-21 4-10,0 1 1,0 0-1,0 0 1,0 1-1,-1 0 1,1 0-1,0 1 1,-1 0-1,1 0 1,8 4-1,-7-2-15,0 0 0,0 1 0,0 0 0,-1 0 0,1 0-1,-1 1 1,-1 1 0,1-1 0,-1 1 0,0 0 0,-1 0 0,0 1-1,0-1 1,5 12 0,-3 0 50,0 0 0,-2 0 0,-1 0 0,0 1 0,1 20 0,-2 16 61,-3 1-1,-12 104 1,10-144-186,1-1 0,0 0 0,1 1 1,3 22-1,-2-34-11,-1 0 0,2 0 0,-1 0 0,0-1 1,1 1-1,0 0 0,0-1 0,0 0 0,1 1 0,-1-1 0,1 0 0,0 0 0,0 0 1,1 0-1,-1-1 0,1 0 0,0 1 0,7 4 0,-4-5 13,0 1-1,0-1 1,0 0-1,0-1 0,1 0 1,-1 0-1,13 1 1,3-1 68,28-2-1,-20-1-71,23-2-2134,-44 2 70,0-1-1,0 0 1,0-1 0,0 0 0,17-8 0,-9 2-2070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30:48.2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122 1 7808,'-2'4'13580,"-9"26"-11657,-25 162-208,9-48-886,17-83-1205,8-42-3,0-1 0,-2 1 0,-1-1-1,-11 30 1,14-43-304,-3 5-2282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30:48.6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 9 9216,'0'0'400,"-14"-9"1935,4 10 5059,10 0-7268,1 0 12,-1 1 0,1-1 0,0 1 0,0-1 0,0 1 0,0-1 0,1 1 0,-1-1 0,0 0-1,0 1 1,1-1 0,-1 0 0,3 1 0,19 15 945,-1-1-502,-1 0 1,-1 1-1,19 21 0,4 16-265,44 76 1,-49-71-182,-20-32-90,24 27 1,-13-24-2377,-27-28 1726,0-1 0,0 1 1,0-1-1,0 0 0,0 0 0,0 0 0,0 0 1,0 0-1,0 0 0,1 0 0,-1-1 1,0 1-1,1-1 0,2 1 0,3-1-3645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30:49.2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42 9984,'-4'-38'7471,"4"38"-7425,0 0 0,0-1 0,0 1 0,0 0-1,0 0 1,0 0 0,0 0 0,0 0-1,0 0 1,0 0 0,0 0 0,0-1 0,0 1-1,0 0 1,0 0 0,0 0 0,0 0-1,0 0 1,0 0 0,0 0 0,0-1 0,0 1-1,0 0 1,0 0 0,0 0 0,0 0-1,0 0 1,1 0 0,-1 0 0,0 0 0,0 0-1,0 0 1,0 0 0,0 0 0,0 0-1,0-1 1,0 1 0,0 0 0,1 0 0,-1 0-1,0 0 1,0 0 0,0 0 0,0 0-1,0 0 1,0 0 0,1 0 0,5 4 1065,4 7-452,-3-2-316,1 5-63,1-1 1,-2 1-1,0 0 0,6 16 0,85 219 1326,-27-44-168,-46-126-1058,28 97 292,34 98 267,-86-270-912,4 5 164,-1-10-51,1-8 19,23-67-78,-19 50-110,0 0 0,25-45 1,-30 63 30,1 1 0,0 0 0,0 0 0,1 1 0,0-1 0,0 1 0,11-8 0,-14 12 3,-1 1 1,1-1-1,-1 1 0,1-1 1,0 1-1,0 0 0,-1 0 1,1 0-1,0 0 0,0 1 1,0-1-1,0 1 0,0 0 1,0 0-1,0 0 0,0 0 1,0 0-1,0 1 0,0-1 1,0 1-1,0 0 0,0 0 0,0 0 1,-1 0-1,4 2 0,-1 0 16,-1 0-1,0 0 1,0 1-1,-1-1 1,1 1-1,-1 0 1,1-1-1,-1 1 1,0 1-1,4 8 1,1 3-3,9 30 0,-13-34-40,24 85-1197,-13-38-3951,-14-57 4878,-1-1 39,0-1 0,0 1 0,1 0 0,-1 0 0,0 0 0,1 0 0,-1 0 1,0 0-1,1-1 0,-1 1 0,1 0 0,-1 0 0,1-1 0,0 1 1,-1 0-1,1-1 0,0 1 0,-1-1 0,1 1 0,0-1 0,1 2 0,6 2-4770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30:51.3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12 7808,'-2'-11'9854,"1"10"-9444,-1 8 4638,3 5-6617,5 17 2483,10 31 0,-4-17-379,48 226-364,-27-100-369,-23-132-451,1-14-3774,-10-34-5016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0:37.1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42 297 8064,'0'2'268,"1"0"1,-1 0-1,1 0 1,0 0-1,-1 0 0,1-1 1,0 1-1,0 0 1,0 0-1,0-1 1,0 1-1,1-1 1,-1 1-1,0-1 1,1 1-1,-1-1 0,1 0 1,-1 0-1,1 0 1,3 2-1,1 0 143,0 0-1,0 0 1,1 0 0,10 2-1,-10-3-200,0-1-1,0 0 0,0 0 1,0-1-1,0 0 0,0 0 1,0-1-1,0 0 0,0 0 1,0-1-1,0 1 0,6-4 1,-4 1 65,-1 0 1,1 0-1,-1-1 1,0 0-1,-1-1 1,0 1-1,1-1 1,8-11-1,-8 8-25,0 0 0,-1-1 0,0 0 0,-1-1 0,0 1-1,-1-1 1,0 0 0,0-1 0,-1 1 0,-1-1 0,0 0 0,0 1 0,-2-1-1,2-18 1,-3 26-204,0 0 0,0 0-1,-1 0 1,0 0 0,1 0-1,-1 0 1,-1 0 0,1 0-1,-1 0 1,1 0 0,-1 0 0,0 1-1,0-1 1,-1 1 0,1-1-1,-1 1 1,0 0 0,1 0-1,-1 0 1,-1 0 0,1 1-1,0-1 1,-1 1 0,1 0-1,-1 0 1,0 0 0,1 0 0,-1 1-1,-7-2 1,-2 0-63,0 1-1,-1 0 1,1 1 0,0 0-1,-1 1 1,1 0 0,-24 5-1,14 0-518,1 0 0,-1 2 0,-35 16 0,55-22 267,1 0 0,-1 0 0,1 0 0,-1 0 0,1 1 0,0-1-1,0 1 1,0 0 0,0-1 0,0 1 0,0 0 0,-2 3 0,18-7-5951,6-7 3656,10-5-1393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30:51.6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40 9472,'-3'-1'9437,"12"1"-6573,19-4-2110,6-2-9,66-6 0,-44 7-549,-38 3-428,92-7 654,-55 9-2346,-1 7-4113,-38-3 2853,-2-4-1018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30:52.3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72 72 8320,'-1'-3'527,"-1"-1"1,0 1-1,0-1 1,0 1-1,-1 0 1,1 0 0,-1 0-1,0 0 1,1 1-1,-1-1 1,-5-3-1,-30-25 4358,38 30-4629,2 4 54,4 4-52,0 1 1,-1 0-1,0 1 1,0-1 0,6 17-1,13 49 419,-17-52-521,50 166 1209,17 88 202,-39-140-638,-31-121-599,0 2-10,-3-15-18,0-7 196,-1-8-500,0-1 0,2 1 0,0 0 0,0 0 0,1 0 0,1 0 0,0 1-1,0-1 1,9-14 0,-11 24 1,-1 1-1,1-1 1,0 1 0,0-1-1,0 1 1,0 0 0,0 0-1,1 0 1,-1 0 0,0 0-1,1 1 1,0-1 0,-1 1-1,1 0 1,0-1 0,0 1-1,0 1 1,-1-1 0,1 0-1,0 1 1,0-1 0,0 1-1,0 0 1,5 0 0,-2 0 5,1 1 0,-1 0 0,1 0 0,-1 1 0,0-1 0,0 2 0,0-1 0,0 0 0,0 1 0,11 7 0,-8-3 12,1 1 0,-1 0-1,-1 1 1,12 13 0,27 43 39,2 3-429,-30-43-2068,-8-8-3895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30:52.8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34 10240,'-6'-4'14067,"28"-4"-15547,-13 6 2519,3-3-841,0 2 1,0-1-1,1 2 1,-1-1-1,1 2 1,-1 0-1,1 0 1,0 1-1,18 3 1,-25-2-85,-1 0 0,1 0 0,-1 0 0,1 1 0,-1 0 0,1 0 0,-1 1 0,0-1 0,0 1 0,0 0 0,-1 1 0,1-1 0,-1 1 0,0 0 0,0 0 0,0 0 1,0 0-1,-1 1 0,1 0 0,-1-1 0,0 1 0,4 10 0,-6-9-45,1 0 1,0 0 0,-1 0-1,0 0 1,0 0-1,-1 1 1,0 11 0,-3 2 84,-4 22 0,4-26-122,0 1-1,-1 24 1,4-32-54,0 0-1,1 0 1,0 0 0,1 0 0,-1 0-1,6 13 1,-5-18 16,-1 0 0,1 0 0,0 0 0,1-1 1,-1 1-1,1-1 0,-1 1 0,1-1 0,0 0 0,1 0 0,-1 0 0,0 0 0,1-1 0,-1 1 1,1-1-1,5 2 0,-5-2-208,1-1 0,0 0 1,0 0-1,0 0 0,0 0 0,0-1 0,0 0 1,0 0-1,0 0 0,0-1 0,-1 0 1,1 0-1,0 0 0,6-2 0,-3 0-2057,1 2-1,-1-1 0,15 0 1,-10 2-2902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30:53.7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74 0 8576,'-19'10'2732,"11"-7"-961,0 1 0,1-1 0,0 2 1,0-1-1,-10 9 1056,41-21-453,13 1-1225,72-2 0,-18 8-32,-31 2-3847,27 0-10024,-82-1 8418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30:54.9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21 8448,'4'-21'10153,"5"33"-5939,-3-3-3990,-1 1 1,0 0-1,-1 0 0,0 0 0,-1 1 0,3 16 0,7 70 312,-11-64-455,11 44 0,-10-62-102,1 0 0,1-1 0,11 26 0,-14-36 28,1 1 0,0-1 1,0 0-1,0 0 0,0 0 0,0-1 1,1 1-1,0-1 0,0 1 0,0-1 1,0-1-1,0 1 0,1 0 0,-1-1 1,7 2-1,2 1 45,0-2-1,0 1 1,0-2 0,20 2-1,53-3-2169,-52-1-1339,-30 0 2489,-1 0 0,1-1 0,0 1 0,-1-1 0,1 0 0,0 0 0,4-2 0,-3-2-2733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30:55.3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 23 9472,'-13'-23'8746,"12"23"-8610,0 0-1,1 0 0,-1 1 1,1-1-1,-1 0 1,0 0-1,1 0 1,-1 0-1,0 0 0,1 1 1,-1-1-1,1 0 1,-1 0-1,1 1 1,-1-1-1,1 1 0,-1-1 1,1 0-1,-1 1 1,1-1-1,-1 1 1,1-1-1,-1 1 0,1-1 1,0 1-1,0-1 1,-1 1-1,1 0 1,0-1-1,0 1 0,-1-1 1,1 1-1,0 0 1,0-1-1,0 2 1,0 2-42,0 0-1,0 0 1,0 0 0,2 6 0,-1-5 150,41 201 887,3 9-534,-16-63-456,30 146 49,-29-165-947,-22-110-1691,-4-33-5285,-3-1 3141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30:55.9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26 8576,'-2'-4'1150,"2"2"-587,-1 0 0,0 1 0,1-1 0,-1 1 0,0-1 0,0 0 0,0 1 0,0 0 0,0-1 0,0 1 0,-1 0 0,-2-3 3178,8 9-3483,0 0 0,-1 1 0,1-1-1,-1 1 1,0-1 0,2 8 0,-2-5-100,147 372 3159,-59-68-1599,-88-298-1607,1-3 134,-1 1 1,-1 0-1,2 17 1,-4-37-235,0 0-1,1 0 1,0 0 0,1 1 0,-1-1 0,1 0 0,6-13-1,-5 16-8,-1 0-1,1 0 0,0 0 0,0 1 0,1-1 0,0 1 0,-1 0 0,1 0 1,0 1-1,1-1 0,-1 1 0,10-6 0,-6 5 31,0 1 0,0 0 0,0 0 0,0 1 0,1 0 0,-1 0 0,1 1 0,-1 0-1,1 1 1,0 0 0,-1 0 0,1 1 0,0 0 0,-1 0 0,1 1 0,-1 0 0,0 0 0,11 6 0,-10-5 4,-1 1 0,0 0 0,0 1-1,0 0 1,-1 0 0,0 1 0,0 0 0,0 0 0,-1 1 0,0-1 0,0 1 0,0 1 0,-1-1 0,0 1 0,-1 0 0,0 0 0,6 16-1,-6-9-172,0 0-1,-1 0 0,1 30 0,-4 50-3025,-1-41-1544,1-51 4335,0-1-109,0-1 0,0 1 0,0-1 0,0 1 0,0 0 0,0-1 0,0 1 0,1-1 0,-1 1 0,1-1 0,-1 1 0,1-1 0,0 1 0,-1-1 0,1 0 0,2 3 0,2 5-4249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30:57.4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0 125 7808,'17'-8'7239,"3"4"-4364,22 4-2755,-23 1 941,3-2-485,1-1 0,-1 0 0,0-2 0,0-1 0,0 0 0,21-10 0,8-3-129,2 2-1,0 3 0,1 2 0,0 2 0,106-3 1,1917 12 2128,-1821 8-2457,37 13-81,-40-10-26,20-14 255,-47 0-52,-211 4-196,172 5 166,109-2 126,-148-20 3,-36 3-130,-96 11-190,0 2 1,0-1 0,0 2-1,18 3 1,5-1 7,-33-3 11,0 0 0,-1 0-1,1 1 1,-1-1 0,1 1 0,-1 1 0,11 3 0,-11-4 139,0 1 1,0-1-1,0 0 0,7 0 1,1 0-2980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30:58.3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 27 10368,'-1'-5'1249,"1"4"-979,1 0 0,-1 0-1,0 1 1,-1-1 0,1 0 0,0 0 0,0 0 0,0 0 0,0 1-1,-1-1 1,1 0 0,0 0 0,-1 0 0,1 1 0,-1-1 0,1 0-1,-1 0 1,1 1 0,-1-1 0,1 0 0,-1 1 0,1-1 0,-1 1-1,0-1 1,0 1 0,1-1 0,-1 1 0,0 0 0,0-1-1,1 1 1,-1 0 0,-2-1 688,7 9-281,4 4-110,-1 0 0,-1 0 0,9 22-1,-4-7-91,120 245 1482,-63-138-1160,113 170 0,-163-280-675,-11-15 165,-1 0 0,1 0 0,-1 1 1,5 12-1,-12-34-227,1-1 0,1-17 0,0 4-70,-1 3-21,2 0-1,1 0 0,0 0 1,12-36-1,-10 42 5,1 1 0,1-1 0,0 1 0,1 0 1,1 1-1,16-22 0,-23 34 20,1 0 0,0 1 0,-1-1 0,1 1 0,0-1 0,0 1 0,0 0 0,0 0 0,1 0 0,-1 1 0,0-1 0,1 1 0,5-2 0,-3 2 6,-1 0 0,1 1 0,0-1 1,0 1-1,0 0 0,-1 1 0,1-1 0,6 2 0,3 2 0,0 1 0,0 0 0,0 1 0,-1 1 0,25 15 0,-1 3 209,-1 3 0,-1 1 0,-1 1 0,39 45 0,-15-8-1824,-51-56-848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31:02.22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 61 9216,'-4'4'9365,"14"-12"-5621,-1 3-3558,0 0 1,1 0 0,-1 1-1,1 0 1,0 0 0,20-3-1,6 3-1622,66 1-1,-82 3-564,-15 0 1162,0 0 0,-1-1 1,1 1-1,0-1 1,-1 0-1,1-1 0,5-1 1,8-5-3370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0:38.1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271 35 7552,'1'0'136,"-1"0"0,0 0 0,0 0 0,0 0 1,2-1 1224,-2 0-1225,0 1 0,0 0 0,0 0 1,0 0-1,1 0 0,-1-1 0,0 1 0,0 0 0,0 0 1,0 0-1,0-1 0,0 1 0,0 0 0,0 0 0,0 0 0,0-1 1,0 1-1,0 0 0,0 0 0,0 0 0,0-1 0,0 1 0,0 0 1,0 0-1,-1 0 0,1-1 0,0 1 0,0 0 0,0 0 1,0 0-1,-11-12 2996,9 10-2850,0 0 0,0 1-1,-1-1 1,1 1 0,-1 0 0,1-1 0,-1 1 0,1 0 0,-1 0 0,-4 0-1,-1 1-120,0 0-1,0 1 0,0 0 0,0 1 1,0 0-1,0 0 0,1 1 0,-1 0 1,1 0-1,-1 0 0,1 1 1,0 0-1,1 1 0,-1 0 0,1 0 1,0 0-1,0 0 0,0 1 0,-5 8 1,-3 5-167,1 0 1,1 2-1,-12 26 1,20-38-24,1 0 0,0 1 0,0-1 0,1 1 0,0-1 0,0 1 0,1 0 0,1 0-1,0 0 1,1 14 0,-1-23 24,0 1-1,1-1 1,-1 0-1,0 1 0,1-1 1,-1 1-1,0-1 1,1 0-1,0 1 0,-1-1 1,1 0-1,0 0 1,0 1-1,0-1 1,0 0-1,0 0 0,0 0 1,0 0-1,1 1 1,0-1 0,-1-1 1,0 1-1,1-1 1,-1 0-1,1 1 1,-1-1-1,0 0 1,1 0-1,-1 0 1,1 0-1,-1 0 1,0 0-1,1 0 1,-1-1-1,1 1 1,1-1-1,3-1-4,0-1-1,0 0 0,0 0 0,-1-1 1,1 1-1,9-9 0,43-44 202,-58 56-189,0 0-1,0 0 0,0 0 1,0 0-1,1 0 0,-1 0 1,0 0-1,0 0 0,0 0 1,0-1-1,0 1 0,0 0 1,0 0-1,0 0 0,0 0 1,0 0-1,0 0 0,0 0 1,0 0-1,0 0 0,0 0 1,0 0-1,0 0 0,1 0 1,-1 0-1,0 0 0,0 0 1,0 0-1,0 0 0,0 0 1,0 0-1,0 0 0,0 0 1,0 0-1,0 0 0,0 0 1,0 1-1,0-1 0,0 0 1,0 0-1,0 0 0,0 0 1,1 0-1,-1 0 0,0 0 1,0 0-1,0 0 0,0 0 1,0 0-1,0 0 0,0 0 1,0 0-1,0 0 0,0 0 1,0 0-1,0 0 0,0 1 1,0-1-1,0 0 0,0 0 1,0 0-1,0 0 0,0 0 1,0 0-1,0 0 0,0 0 1,0 0-1,0 0 0,-1 10 81,-3 18-41,3-17-24,-7 67 30,8-66-74,0 0 1,1-1-1,0 1 1,5 20-1,-5-29 9,0 0 0,0 0 0,0 0 0,0-1 0,0 1 0,1 0 0,-1-1 0,1 1 0,0-1 0,0 1 0,0-1 0,0 0 0,0 0 0,0 0 0,0 0 0,1 0 0,4 3 0,-3-4 19,0 1 0,-1-1 0,1 0 0,0 0 0,0 0 1,0-1-1,0 0 0,0 1 0,0-1 0,0-1 0,7 0 0,7-3-112,-1 0 0,0-2-1,0 0 1,27-14 0,-42 19 62,6-3-905,0 0 0,-1-1 0,14-11-1,5-9-8374,-18 15 5686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31:01.89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35 1 8320,'-2'0'871,"0"0"0,0 0 0,1 0 0,-1 1 0,0-1 1,0 1-1,1 0 0,-1-1 0,0 1 0,1 0 0,-3 1 0,3-1-653,0-1 1,0 1-1,1 0 0,-1-1 0,0 1 0,0 0 0,1 0 0,-1 0 0,0 0 1,1-1-1,-1 1 0,1 0 0,-1 0 0,1 0 0,0 0 0,-1 0 0,1 0 1,0 0-1,0 0 0,-1 2 0,2-3-173,-1 1 1,1-1-1,-1 0 0,1 1 0,0-1 1,-1 0-1,1 0 0,0 1 1,-1-1-1,1 0 0,0 0 1,-1 0-1,1 0 0,0 0 1,-1 0-1,1 0 0,0 0 0,0 0 1,20 0 413,-16 0-328,149-7 621,-141 7-787,3 0-913,-1 0-1,22-4 1,-36 4 639,-1 0 0,1-1 0,0 1 0,-1 0 0,1 0 0,0 0 0,0 0 0,-1 0 0,1 0 0,0 0 0,-1 0 0,1 0 0,0 0 0,0 0 0,-1 1 0,1-1 0,0 0 0,-1 0 0,1 1 0,0-1 0,-1 0 0,1 1 0,-1-1 0,1 1 0,0-1 0,-1 1 0,1-1 0,-1 1 0,1-1 0,0 2 0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31:04.52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61 49 7296,'-1'-2'472,"0"-1"0,0 1 0,0-1 0,0 1 0,0 0 1,-1 0-1,1 0 0,-1 0 0,0 0 0,1 0 0,-1 0 0,0 0 0,0 1 1,0-1-1,0 1 0,-1-1 0,1 1 0,-3-2 0,-3-2 857,7 4-1164,0 1 1,0-1-1,0 1 1,0-1 0,0 1-1,0-1 1,0 1 0,0-1-1,0 1 1,0 0 0,0 0-1,0-1 1,0 1-1,0 0 1,-2 0 0,3 1-84,1-1 1,0 1-1,0-1 1,0 1 0,0-1-1,0 1 1,0 0-1,-1 0 1,1-1 0,0 1-1,0 1 1,1 0 115,10 12 517,65 126 1210,-51-86-1560,30 88 1,58 274 1068,-79-235 294,-34-154-1003,0-60-753,1 0 0,13-55-1,-14 82 15,1 0 0,0 1 0,0-1 0,1 0 0,0 1 0,0-1 0,5-5 0,-8 9 12,1 1-1,0-1 1,1 1-1,-1 0 1,0 0 0,0 0-1,0 0 1,1 0-1,-1 0 1,1 0-1,-1 0 1,1 0 0,-1 0-1,1 1 1,-1-1-1,1 1 1,-1-1 0,1 1-1,0 0 1,-1 0-1,1-1 1,0 1-1,-1 0 1,1 0 0,0 1-1,-1-1 1,1 0-1,0 1 1,-1-1-1,1 1 1,-1-1 0,3 2-1,3 2 3,0 0 0,0 1 0,0 0 0,-1 0 0,8 9 0,30 36 0,-19-21 0,-5-5 17,23 22 73,-5-2 25,-11-12-33,-22-27-339,0 1 0,8 13-1,-11-14-3310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31:08.87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73 7 7424,'-11'-7'14145,"10"8"-13917,-1 0 112,1 1 0,-1-1 0,0 0 0,1 1 0,-1-1 0,1 1 0,-2 2 0,1 0-248,0 0 0,0 0 0,1 0 1,0 1-1,-1-1 0,2 0 0,-1 0 1,0 9-1,0-3 6,-16 166 787,4 1-277,10 116 186,18-102-415,-11-160-287,2 0 0,1 0-1,1-1 1,14 33 0,-15-49-51,0 0-1,1 0 1,1 0 0,0-1 0,1-1 0,12 13-1,72 61-14,-37-38-476,-50-40-46,3 3-1522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31:09.73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73 8320,'2'-6'11263,"2"0"-6237,14-9-6269,-14 12 2559,2-2-1214,0 0-1,0 1 1,1 0 0,-1 0-1,1 1 1,0-1 0,0 1-1,0 1 1,1 0 0,14-3 0,-16 4-5,0 0 0,0 1 0,0 0 0,0 0 0,1 1 0,-1 0 1,0 0-1,0 0 0,0 1 0,0 0 0,-1 0 0,1 1 1,0-1-1,5 5 0,-3-2 35,0 0 1,-1 1-1,0 0 0,0 0 1,0 1-1,-1 0 0,0 0 1,0 1-1,6 12 0,-5-8-25,-1 0 0,-1 1 0,0 0 0,-1 1 0,5 23 0,-4-2-64,-2 1 0,-2-1 1,-1 1-1,-5 37 0,-14 58 101,6-59-59,12-63-93,0 0 0,0 0 0,1-1-1,0 1 1,0 0 0,2 10-1,-1-16 15,0 0-1,-1 0 1,1 0-1,1 0 1,-1-1 0,0 1-1,1 0 1,-1-1-1,1 1 1,0-1-1,0 0 1,0 1-1,0-1 1,0 0 0,0 0-1,0 0 1,1-1-1,-1 1 1,1 0-1,0-1 1,4 2-1,0-1 29,1 0-1,0 0 1,-1-1-1,1 0 1,0-1-1,0 0 1,0 0-1,0 0 0,12-3 1,27-1-1,19 4-2263,-21 0-6691,-42 0 7199,1 0 0,0-1 0,0 1 1,0-1-1,5-2 0,-5 2 608,14-4-3542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31:10.16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274 27 7808,'-8'-23'4949,"7"22"-3942,1 0-755,-1 1 0,1 0-1,0 0 1,-1 0 0,1-1 0,0 1 0,-1 0-1,1 0 1,0 0 0,-1 0 0,1 0 0,-1-1-1,1 1 1,0 0 0,-1 0 0,1 0-1,-1 0 1,1 0 0,0 0 0,-1 0 0,1 1-1,-1-1 1,1 0 0,0 0 0,-1 0 0,1 0-1,-11 4 1117,4 1-806,0 1 0,0 0 0,1 0 1,0 1-1,0 0 0,0 0 0,-8 15 0,13-21-531,-22 39 307,2 0 1,-25 67 0,26-57-299,-26 76-360,20-41-5147,25-78 1476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31:10.52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25 18 9984,'-5'-3'1621,"-15"-11"10309,38 40-9911,37 41-1,-36-45-1788,89 105-225,45 57 27,-133-157-249,33 38-3875,-52-64 3647,0 0 0,0 0 0,0 0 0,0 0 0,0 0 1,0 0-1,1-1 0,-1 1 0,0 0 0,1-1 0,-1 1 0,0-1 0,1 1 0,-1-1 0,0 0 1,1 1-1,-1-1 0,3 0 0,5 0-4232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31:11.64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20 7 8064,'-20'-7'13818,"21"8"-13656,-1-1 0,0 1 0,1-1 0,-1 1-1,1-1 1,-1 1 0,1-1 0,-1 1 0,1-1 0,-1 0 0,1 1 0,-1-1-1,1 0 1,0 1 0,-1-1 0,2 1 0,13 2 191,0 0 0,0-1 1,1 0-1,-1-1 0,1-1 1,17-2-1,11 1-112,83-3 426,-49 0-2394,-27 3-3863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31:12.09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8 7808,'3'-7'6373,"-3"7"-6174,0 0 1,1 0-1,-1 0 0,0 0 0,0 0 0,1 0 0,-1 0 1,0 0-1,0 0 0,1 0 0,-1 0 0,0 0 0,0 0 1,1 0-1,-1 0 0,0 0 0,0 0 0,1 0 1,0 1 795,-1-1-795,7 4 3553,-2 1-4188,1 6 988,0 0 0,-1 1 1,-1-1-1,6 19 0,-7-18-375,49 179 311,-32-109-418,15 47-263,-15-57-3629,-19-68 3072,0 1-1520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31:12.68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 31 11520,'-2'-9'1820,"0"-1"40,2-1 3553,3 20-3388,3 6-1042,12 52-7,26 135-139,8 29 80,11 63 555,-41-212-448,-18-70-506,-4-12-514,0 0-1,0 0 0,0 0 1,0 0-1,0 0 1,0 0-1,0 0 0,0 0 1,0 0-1,0 0 0,0 0 1,0 0-1,0 0 1,0 0-1,0-1 0,0 1 1,0 0-1,0 0 0,0 0 1,1 0-1,-1 0 1,0 0-1,0 0 0,0 0 1,0 0-1,0 0 0,0 0 1,0 0-1,0 0 1,0 0-1,0 0 0,0 0 1,0 0-1,0 0 1,0 0-1,0 0 0,0 0 1,0 0-1,0 0 0,1 0 1,-1 0-1,0 0 1,0 0-1,0 0 0,0 0 1,0 0-1,0 0 0,0 0 1,0 0-1,0 0 1,0 0-1,0 0 0,0 0 1,0 0-1,0 0 1,0 0-1,0 0 0,0 0 1,0 0-1,1 0 0,-1 0 1,0 0-1,0 0 1,0 0-1,0 0 0,0 1 1,0-1-1,0 0 1,1-22 44,0 9-5,0 0-47,1 0 1,0-1-1,1 1 1,1 0-1,0 1 0,1-1 1,7-15-1,-9 24-2,-1-1-1,0 1 1,1 0-1,0 0 0,0 0 1,0 1-1,0-1 1,1 1-1,-1 0 0,1 0 1,0 0-1,0 0 1,0 0-1,0 1 0,0 0 1,1 0-1,-1 0 1,1 1-1,0-1 0,-1 1 1,1 0-1,0 0 1,7 0-1,-7 1 15,0 1 0,0 0-1,0 0 1,0 0 0,0 1-1,0-1 1,0 1 0,0 0 0,-1 1-1,1-1 1,-1 1 0,1 0-1,-1 0 1,0 0 0,0 0 0,-1 1-1,1 0 1,-1 0 0,6 7-1,3 8 95,0 0 0,-2 0-1,11 26 1,-16-34-60,32 94-77,-22-59-2208,-14-41 578,1-1 0,0 0 0,0 0 0,4 6 0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31:13.48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22 3 9472,'-22'-3'12981,"38"3"-10539,20 2-1555,44 8 0,-41-5-1251,47 1 0,-43-2-1989,-1-1-4078,-29-3 1210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16:14.0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4 372 14080,'-3'4'3950,"3"-4"-3687,0 1 1,0-1-1,0 0 1,0 0-1,-1 1 0,1-1 1,0 0-1,0 1 0,0-1 1,7 2 4649,14-6-1196,-18 4-4153,18-5 998,70-18 892,0-3-1037,22-6-205,-47 6-101,105-57-1,56-52 124,-215 128-220,8-7-1,-13 9-250,-1 1-1,1 0 1,0 0 0,10-4 0,-17 8 56,0 0 0,0 0 0,1 0 0,-1 0 0,0 0 0,1 0 0,-1 0 0,0 0 0,1 0 0,-1 0 0,0 0 0,1 0 0,-1 0 0,0 0 0,1 0 0,-1 0-1,0 0 1,0 0 0,1 1 0,-1-1 0,0 0 0,1 0 0,-1 0 0,0 0 0,0 1 0,0-1 0,1 0 0,-1 0 0,0 1 0,0-1 0,2 2-1177,10 8-5768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0:38.4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15 9984,'-2'-2'880,"2"1"-609,-1 0 0,1 0 0,-1 0 0,1 0 1,-1 1-1,0-1 0,1 0 0,-1 1 0,0-1 0,1 0 0,-1 1 1,0-1-1,0 1 0,0-1 0,0 1 0,1 0 0,-1-1 0,-2 1 1510,8 0 549,-2 0-2140,0 1-1,0 0 1,0 0-1,0 0 0,0 0 1,0 1-1,0-1 0,0 1 1,0 0-1,-1-1 0,1 1 1,3 4-1,-3-4-133,14 15 131,0 0 0,0 0 0,22 33 0,-12-14-109,56 69-1062,69 117 0,-152-221 979,38 61-2931,52 69 0,-86-126 2007,1-1 0,-1 1 0,1 0 0,-1-1-1,1 0 1,1 0 0,-1-1 0,8 5 0,13 4-3215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31:14.04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65 9856,'2'-11'1400,"1"-4"4673,1-23 1760,-4 41-7353,0 274 613,-1-271-1100,1 0-1,1 0 0,-1 0 1,1-1-1,0 1 1,1 0-1,-1 0 0,5 7 1,-5-10 20,1 0-1,0 0 1,0 0 0,0-1 0,0 1 0,0-1-1,0 0 1,1 0 0,-1 0 0,1 0 0,0 0-1,-1 0 1,1-1 0,0 1 0,0-1 0,6 2 0,7 2-507,1-1 1,0 0 0,0-1 0,30 0-1,-8-4-5664,-1-5-5910,-22 3 8116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31:14.45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52 23 10368,'-14'-16'4503,"6"9"876,-7 20-1582,13-10-3684,0 0 0,0 1 0,1-1 0,-1 0-1,1 1 1,0-1 0,0 1 0,0 0 0,0-1 0,1 8 0,1 42 612,-1-39-526,4 23 281,13 66 0,124 375-134,-101-385-2456,-4-8-793,-33-74 107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31:14.84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 48 9600,'-2'-3'452,"-7"-19"2373,9 21-2713,0 0 1,-1 0-1,1 0 0,0 0 1,0 0-1,0 0 0,0 0 1,0 1-1,0-1 0,0 0 1,1 0-1,-1 0 0,0 0 1,0 0-1,1 0 0,-1 1 1,1-1-1,-1 0 0,0 0 1,1 0-1,0 1 0,-1-1 1,2-1-1,-2 2 9,1 0 0,-1 0 1,1 0-1,0-1 0,-1 1 1,1 0-1,-1 0 0,1 0 1,-1 0-1,1 0 0,0 0 1,-1 0-1,1 0 0,-1 1 0,1-1 1,0 0-1,-1 0 0,1 0 1,-1 1-1,1-1 0,-1 0 1,1 1-1,-1-1 0,1 0 1,-1 1-1,1-1 0,-1 0 0,1 1 1,13 13 1072,-13-13-1005,12 14 484,-1 1 0,0 0 0,-2 0-1,0 1 1,-1 1 0,10 24 0,32 116 386,-24-68-455,-18-61-447,82 288 993,-44-22-181,-43-244-1246,-1 1 0,-3-1 0,-11 91 0,-3-84-2029,10-42-294,0 0 0,-3 20 0,8-13-1789,6 0-395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31:15.94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44 398 6784,'-3'0'556,"0"0"0,0 1 0,1-1 0,-1 1 1,0 0-1,0 0 0,0 0 0,0 0 0,1 0 1,-1 0-1,0 1 0,1 0 0,-6 7 6171,18-10-5767,122 1 2554,41-6-2113,-45 0-807,132-5 190,-193 8-614,146-7 332,141-16-188,8 8-244,15 6 15,-2-15 422,21-34-91,372-55-139,-432 73-170,-188 19-10,111-15 56,-29 23-403,-272 23-7974,26-6 3963,8 3-1472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31:16.81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63 111 8320,'-19'-46'4000,"18"43"-4009,-3-5 1558,0 1 1,0-1-1,-1 1 0,1 0 1,-1 1-1,-8-8 1,10 9 279,13 19-570,58 97 612,-50-82-1595,23 56-1,-40-82-266,56 149 446,-32-78-211,31 91 178,15 43 943,-70-206-1269,-3-9-79,-1 1-1,1-1 1,1 0 0,-1 0 0,0-11-1,1 7-20,-2-14-24,1-1 0,2 1 1,3-39-1,-2 48 16,2 0-1,0 0 1,1 0 0,0 0-1,1 1 1,12-24-1,-14 34 5,0 0 0,0 1-1,1-1 1,0 1-1,0 0 1,0 0 0,1 0-1,-1 1 1,1-1 0,0 1-1,0 0 1,0 1-1,0-1 1,0 1 0,1 0-1,-1 0 1,1 0 0,-1 1-1,1 0 1,8 0-1,-5 0 9,-1 0-1,1 1 1,0 0-1,0 1 1,0 0-1,0 1 0,0 0 1,10 3-1,-16-4 1,10 3 9,-1 0 0,1 1 0,-1 0 0,0 1 0,0 1 0,0 0 1,-1 0-1,0 1 0,15 14 0,19 22 153,60 75 0,-81-91-102,1 10-56,-5-7-2042,-4-13-3635,-9-14 777,2 0-1311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31:27.1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189 2 8832,'-7'-1'12868,"7"0"-12681,-6 8 4466,2 0-5482,-7 38 1422,2-1 0,-4 50 0,12-80-500,-30 220 542,-7 74-385,30-249-222,-17 163 14,16-132-38,-16 197-515,24-219-1403,1-45-1430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31:28.1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342 39 9088,'0'-6'1263,"1"3"5,-1 0 0,0 0 1,0 0-1,-1 0 0,1 0 1,-1 0-1,-1-4 0,2 6-1121,0 1 0,0 0 1,0 0-1,0-1 0,-1 1 0,1 0 0,0 0 0,0-1 0,0 1 0,-1 0 0,1 0 0,0 0 0,0 0 0,-1-1 0,1 1 0,0 0 0,-1 0 0,1 0 0,0 0 0,0 0 0,-1 0 0,1 0 0,0 0 0,-1 0 0,1 0 0,0 0 0,-1 0 0,1 0 0,-1 0 0,0 0 11,-1 1 0,1 0-1,-1-1 1,1 1-1,0 0 1,-1 0 0,1 0-1,0 0 1,-2 1 0,-1 2 25,0 0 1,0 0 0,1 0-1,-1 0 1,1 1 0,0-1-1,-3 9 1,-14 40 303,14-35-337,-55 168 239,10-20-261,-23 141 72,45-183-96,13-40-126,-7 26-3833,22-107 3303,-2 15-2742,3-17 2896,0-1-1,0 1 1,0-1 0,0 1 0,0 0 0,0-1 0,0 1 0,0-1-1,1 1 1,-1-1 0,0 1 0,0-1 0,1 1 0,-1-1 0,0 1-1,2 0-397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31:29.7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0 10368,'-4'0'10058,"8"12"-8426,-2-10-1440,1 0-1,-1-1 1,1 1-1,0 0 1,-1-1-1,1 0 1,0 1-1,0-1 1,0 0 0,0-1-1,0 1 1,5 0-1,39 1 957,-34-3-919,99 1 529,174 4 249,-247-2-1028,32 3 213,-30-4-162,-26-1-2823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31:30.1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84 10112,'-8'7'14101,"8"-7"-14077,0 0 1,0 0-1,0-1 1,0 1 0,0 0-1,0 0 1,0 0-1,0 0 1,0-1 0,0 1-1,0 0 1,0 0-1,0 0 1,1 0 0,-1-1-1,0 1 1,0 0-1,0 0 1,0 0 0,0 0-1,1 0 1,-1 0 0,0-1-1,0 1 1,0 0-1,0 0 1,1 0 0,-1 0-1,0 0 1,0 0-1,0 0 1,1 0 0,-1 0-1,11 0 349,-3 0 2,37-2 157,1-2 0,-1-2 0,88-24-1,-133 30-531,101-22 198,-90 20-342,1 1 1,-1 1 0,0 0 0,1 0 0,-1 1-1,21 5 1,-9-3-1721,-20-2 1192,0-1 0,-1 0 1,1-1-1,0 1 0,-1 0 0,1-1 0,-1 1 1,1-1-1,0 0 0,-1 0 0,0 0 0,1 0 1,-1 0-1,0-1 0,1 1 0,2-4 0,13-9-3914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31:31.3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1 118 8704,'0'-12'15028,"4"8"-11654,2-1-5537,0-1 2396,3-3-26,1 0 0,0 0 0,0 1 0,1 0 0,0 1 0,0 0 0,1 1 0,17-7 0,-14 9-43,-1 1 1,1 0-1,0 1 0,21-1 0,-33 3-114,1 0-1,-1 1 1,0-1-1,0 1 1,1-1-1,-1 1 0,0 0 1,0 0-1,0 0 1,0 1-1,0-1 0,0 1 1,0 0-1,-1 0 1,1-1-1,-1 2 1,1-1-1,-1 0 0,4 4 1,-1 2 42,0 0 0,-1 0 0,1 0 0,-1 0 1,3 11-1,-1-2-50,-1-1 1,0 1 0,-1 1-1,-1-1 1,0 0 0,-2 1-1,0 0 1,-1-1 0,0 1-1,-2-1 1,-4 26 0,-27 108-33,23-100-41,-16 96-94,23-125 110,2 0 1,0-1-1,2 1 1,4 36-1,-4-55 18,-1-1 0,1 1 0,0-1 0,0 1 0,0-1 0,0 0 0,0 1 0,1-1 0,-1 0 0,1 0 0,-1 0 0,1 0 0,0 0 0,0 0 0,0 0 0,0-1 0,0 1 0,4 2 0,-1-2 10,0 1-1,0-1 0,1-1 0,-1 1 0,0-1 0,1 0 1,6 1-1,179 3 212,-125-6-219,-18 6 141,-1 0-1014,-17-8-3487,-29 2 3724,1 1 0,-1-1 0,1 0 0,-1 0 0,0 1 0,1-1 0,-1 0-1,0 0 1,0 0 0,0-1 0,0 1 0,1-2 0,2-1-637,4-3-3638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0:39.3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280 392 8832,'-10'-5'1641,"1"0"1,-1 1-1,-1 0 1,-13-3-1,22 6-1560,1 1-1,-1 0 1,0-1-1,0 1 0,1 0 1,-1 0-1,0 1 0,0-1 1,1 0-1,-1 0 0,0 1 1,1-1-1,-1 1 1,0 0-1,1-1 0,-1 1 1,1 0-1,-1 0 0,-1 1 1,1 0-31,-1 1 1,1-1 0,0 1 0,0-1 0,0 1-1,0 0 1,1 0 0,-1 0 0,-1 4-1,-1 5 1,0-1 0,1 1-1,1 0 1,-1 15-1,-1 14 54,2 56-1,3-80-102,0-1 0,1 0 0,1 1 0,1-1 0,0 0 0,9 21 0,-12-34-10,1 0 1,-1 0 0,1 0-1,0 0 1,0-1-1,0 1 1,0-1-1,1 1 1,-1-1 0,1 1-1,-1-1 1,1 0-1,0 0 1,5 3 0,-5-5 10,-1 1 0,0 0 0,0-1 1,1 1-1,-1-1 0,0 1 0,1-1 0,-1 0 1,0 0-1,1 0 0,-1-1 0,0 1 1,1 0-1,-1-1 0,0 0 0,0 1 1,1-1-1,-1 0 0,0 0 0,0 0 1,0-1-1,3-1 0,1-2 74,0 0-1,-1 0 1,1-1-1,-1 0 1,0 0 0,0-1-1,-1 1 1,0-1-1,0 0 1,-1 0 0,0 0-1,0-1 1,3-10-1,-3 4 84,0-1-1,0 1 0,-1 0 0,-1-1 0,-1 1 0,-1-22 0,-2 21-28,1-1 0,-2 1-1,0 0 1,-1 0 0,0 0 0,-14-24-1,-54-78 281,23 42-208,13 14 234,-2 2-1,-54-61 1,95 124-449,1 0 0,-1 0 0,0 0 0,0 0 0,2 6-1,1 4-8,15 32-14,2-1 0,43 66 1,-15-35-203,13 21-800,78 90-1,-128-172 694,0 0-1,2-1 1,18 15-1,-28-26 145,-1 0 0,1 1-1,0-1 1,0-1 0,0 1-1,0-1 1,1 0-1,-1 0 1,1-1 0,-1 1-1,1-1 1,-1 0 0,1-1-1,0 1 1,0-1-1,5-1 1,-8 1-82,0-1 0,-1 0 1,1 0-1,0 0 0,-1 0 0,1 0 0,-1 0 1,1-1-1,-1 1 0,0-1 0,1 0 0,-1 0 0,0 0 1,3-3-1,1-3-1758,-1 1 1,0-1-1,5-10 0,2-7-1036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31:31.8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256 4 8704,'-10'-3'11745,"10"3"-11428,-4 6 4593,1 3-4217,2-6-1527,-76 194 3596,-11 34-3631,84-216 195,0-2 0,-2 1 0,1 0-1,-2-1 1,0 0 0,-8 12 0,7-18-598,3-8-1321,-1-16-2246,5 13 4530,-4-11-3883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31:32.2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14 9728,'-18'-10'3205,"18"10"-2852,-1-1 0,0 1 0,0-1 0,0 1 1,0 0-1,0-1 0,0 1 0,0 0 0,0 0 0,0 0 0,0 0 0,0 0 0,0 0 1,0 0-1,0 0 0,0 0 0,-1 1 0,1-1-240,1 0 1,-1 0-1,1 1 1,0-1-1,-1 0 0,1 0 1,0 1-1,0-1 1,-1 0-1,1 1 0,0-1 1,0 0-1,-1 1 0,1-1 1,0 0-1,0 1 1,0-1-1,0 0 0,0 1 1,-1-1-1,1 1 1,0-1-1,0 0 0,0 1 1,0-1-1,0 1 1,0-1-1,0 0 0,0 1 1,0-1-1,1 1 1,-1-1-1,0 0 0,0 1 1,0-1-1,0 1 0,1-1 1,-1 1-1,4 5 204,-1 0 0,1 0-1,0-1 1,0 1 0,1-1-1,0 0 1,5 5 0,42 30 615,-43-33-771,29 20-43,-2 2 1,-1 1-1,-1 2 0,32 39 1,-15-8 126,44 72 0,-87-122-296,-5-7-483,-1-1 1,1 0-1,1-1 0,-1 1 1,7 7-1,-9-12 15,-1 1 346,0-1 0,1 0 0,-1 0 0,0 0 0,0 0 0,1 0 0,-1 0 0,0 0 0,0 0 0,1 0 0,-1 0 1,0 0-1,0 0 0,1 0 0,-1 0 0,0 0 0,0 0 0,0 0 0,1 0 0,-1 0 0,0 0 0,0 0 0,1 0 0,-1-1 0,0 1 0,0 0 0,2-2-1730,4-10-3927,-3 7 4566,5-6-3093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31:32.6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19 9984,'-1'-5'1421,"1"4"-1182,0 1 0,0-1 0,0 0 0,0 1-1,0-1 1,-1 0 0,1 1 0,0-1 0,-7-6 6088,7 23-3335,2 19-2621,2 0-1,1-1 1,1 0 0,2 0-1,1 0 1,2-1 0,18 39-1,8 11-559,24 61-709,-24-46-4447,-36-98 5211,3 14-2020,-4-3-2096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31:33.0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 11648,'0'0'184,"0"0"0,-1 0 1,1 0-1,0 0 1,-1 0-1,1 0 0,0 1 1,-1-1-1,1 0 0,0 0 1,0 0-1,-1 1 0,1-1 1,0 0-1,0 0 1,-1 1-1,1-1 0,0 0 1,0 1-1,0-1 0,0 0 1,0 0-1,-1 1 1,1-1-1,0 0 0,0 1 1,0-1-1,0 0 0,0 1 1,0-1-1,0 0 1,0 1-1,0 0 0,0-1 15,1 1 1,-1-1-1,0 1 0,1-1 0,-1 1 0,1-1 0,-1 1 1,0-1-1,1 1 0,-1-1 0,1 1 0,-1-1 0,1 0 1,0 1-1,-1-1 0,1 0 0,-1 0 0,1 1 0,-1-1 1,1 0-1,0 0 0,-1 0 0,1 0 0,0 0 0,38 1 2500,80-4-1360,22 2-1064,-65 2-2509,0-3-4106,-52 0 3226,-3-2-1558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31:33.4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28 11008,'-7'-8'1726,"-7"-12"9043,14 29-10376,1-1-1,1 0 1,0 1-1,5 12 1,-2-4-116,69 232 662,7-22 38,-60-180-581,2-1 0,46 70 0,-67-112-316,0-1-1,1-1 1,-1 1-1,1 0 1,-1 0-1,1-1 1,0 0-1,0 1 1,5 2 0,-7-5-58,0 1 1,1-1 0,-1 1 0,0-1 0,0 0 0,1 0 0,-1 0 0,0 1 0,1-1 0,-1 0 0,0-1-1,1 1 1,-1 0 0,0 0 0,1 0 0,-1-1 0,0 1 0,0-1 0,1 1 0,-1-1 0,0 0-1,0 1 1,0-1 0,0 0 0,0 0 0,0 1 0,0-1 0,0 0 0,1-2 0,8-7-45,-1 1 0,1-1 1,18-12-1,-25 20 28,1 0 0,0 0-1,-1 0 1,1 0 0,0 1-1,0 0 1,0-1 0,0 1 0,0 1-1,1-1 1,-1 1 0,0-1 0,0 1-1,1 0 1,-1 1 0,4 0-1,1 1-70,0 0 0,-1 1 0,1 0 0,-1 0 0,0 1 0,0 0 0,0 0 0,0 1 0,-1 0 0,0 0 0,0 1 0,0 0 0,-1 1 0,0-1 0,0 1 0,0 0 0,-1 0 0,0 1 0,-1 0 0,7 15 0,-6-8-579,9 26-1373,-13-38 1655,0-1-1,0 0 1,0 1 0,1-1-1,-1 0 1,1 0 0,-1 0 0,1 0-1,0 0 1,0 0 0,0-1 0,0 1-1,2 1 1,-3-3 176,0 1 0,-1-1 0,1 0 0,0 0 1,0 1-1,-1-1 0,1 0 0,0 0 0,0 0 0,-1 0 0,1 0 0,0 0 0,0 0 0,-1 0 1,1-1-1,0 1 0,0 0 0,-1 0 0,1-1 0,0 1 0,-1 0 0,1-1 0,0 1 0,-1-1 1,1 1-1,0 0 0,0-2 0,8-5-4523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31:33.8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 13440,'3'2'8870,"6"-1"-5880,9-2-3581,-16 1 1332,156 0 25,-54 0-5793,-67-3-840,-19-1 1137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31:34.2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0 9984,'-5'4'10856,"5"-4"-10570,-5 14 2269,0 14-2541,5-22 151,-5 33 437,2-1-1,1 1 0,7 70 1,-4-102-552,1 0 1,-1 0-1,1 0 0,1 0 1,-1 0-1,6 9 0,-6-12-7,0-1 0,1 1 0,-1-1 0,1 0 0,0 0 0,-1-1 0,1 1 0,0 0 0,1-1 0,-1 0 0,0 0 0,1 0 0,6 3 1,1-1 9,1-1 1,-1 0 0,1-1 0,0 0 0,17 0 0,64-3-420,-92 1 350,14-2-739,-1 1 1,15-5 0,28-10-6498,-40 11 2021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31:34.6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12 13056,'-13'-11'15066,"13"14"-14736,8 102 367,-3-44-620,12 134-202,-14-167 122,61 368-1197,-58-368-248,1 3-1700,-3-10-1829,-3-9-580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31:37.4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77 520 7424,'-5'-48'3525,"3"28"-2587,0-44 6998,12 118-4341,14 110-1878,25 113-1317,12 69 11,6-37-16,47 102 181,-56-244-401,-48-139-254,-6-17 74,-2-6 18,-1 0 1,1-1 0,0 1 0,0-1-1,6 8 1,-7-11 0,0 1-1,0-1 1,1 0-1,-1 0 1,1 0-1,-1 0 0,1 0 1,-1 0-1,1 0 1,-1 0-1,1-1 1,0 1-1,0-1 0,-1 1 1,1-1-1,0 0 1,0 1-1,0-1 1,2 0-1,35-2 219,56-9-1,15-2 303,570-15 640,-458 25-1126,20-9 250,-3-9-169,206-10-50,54-7 353,-262 14-250,-50 13-64,-129 8-114,314 2-89,-275 2 206,-49-1-125,351 11-108,-215-10 87,-99-2 29,-84 1-3,0 0 0,-1 0 0,1 0 0,0 0 0,0 0 0,0-1 0,0 1 0,0 0-1,0-1 1,0 1 0,-1-1 0,1 1 0,0-1 0,0 1 0,-1-1 0,1 1 0,0-1 0,-1 0 0,1 0 0,0 1 0,-1-1 0,1 0 0,-1 0-1,0 1 1,1-1 0,-1 0 0,1 0 0,-1 0 0,0 0 0,0 0 0,0 0 0,1-1 0,0-5 11,-1 0 1,0 0-1,0-11 0,-1 5-1,0-17-51,-9-48 1,-1 1 86,-25-347 12,35 404-54,-10-110-26,-5-93-161,13 143 97,-36-445-139,32 479 237,-2 0-1,-3 1 1,-1 0 0,-27-59 0,33 83 37,5 16-45,1 0 0,-1 1-1,0-1 1,0 1-1,-1-1 1,1 1-1,-1 0 1,0 0-1,-4-4 1,7 8 4,-1-1 0,0 0 1,0 1-1,0 0 0,0-1 1,0 1-1,0 0 1,1-1-1,-1 1 0,0 0 1,0 0-1,0 0 0,0 0 1,0 0-1,0 0 0,0 0 1,0 0-1,0 0 0,0 0 1,0 0-1,0 1 0,0-1 1,-1 1-1,-24 11 72,22-10-66,-32 20 22,24-14 10,0 0 0,-1-2 0,0 1 0,-19 6 0,-138 33 113,130-34-127,0-1 0,0-3 0,-1-1 0,-78 4 0,75-11-67,-21-1 145,-68 9-1,61-2-75,-85-3 1,92-5-16,-123 15 1,-229 33-97,381-43 120,-21 4-66,0 4 0,-107 33 1,156-42 27,-43 11 33,-1-3 1,-91 6-1,-9 2-82,82-4 29,-77 28 1,119-33 10,-147 43-31,-286 49-52,195-46 161,246-51-74,-152 29 9,97-25-1,1-4 0,-1-2 1,-86-11-1,129 5-109,0-2 0,0-1 0,-48-17 0,3 4 100,73 19-107,-1 1 1,0-1-1,1 1 1,-1 0-1,0 0 1,0 0-1,-8 3 0,11-3-189,1 0-1,-1 1 0,1 0 1,-1-1-1,0 1 0,1 0 0,-1 0 1,1 0-1,0 0 0,-3 2 0,4-2-218,-1 0-1,0 0 1,0 0 0,1 0-1,-1 0 1,1 0-1,-1 0 1,1 0-1,-1 0 1,1 0-1,0 1 1,-1-1-1,1 0 1,0 0-1,0 0 1,0 2-1,0 4-5323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32:17.5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84 240 9728,'-4'12'11228,"5"-11"-10796,-1 1-156,1-1 1,0 0 0,0 1-1,-1-1 1,1 0 0,0 0-1,0 0 1,0 0 0,2 1-1,0 1-236,0-1 0,1 0 0,-1 0 0,0 0 0,1-1 0,-1 1 0,5 0 0,12 1 66,1-1 0,-1-1 0,0-1 0,1-1 1,-1-1-1,0 0 0,0-2 0,0 0 0,19-8 0,-32 10-55,0 0 0,0-1 0,-1 1 0,1-2 0,0 1 0,5-5-1,-9 6-28,0-1 0,0 1 0,-1-1 0,1 0-1,-1 0 1,0 1 0,0-1 0,0-1 0,0 1-1,0 0 1,-1 0 0,0-1 0,2-6 0,0-1-8,-1 0 0,-1-1 1,0 1-1,-1-17 1,0 21 2,0-1 1,-1 1 0,-1-1-1,1 1 1,-1 0 0,0 0-1,-6-12 1,6 15-23,0 1 1,0-1-1,-1 1 1,0 0-1,1 0 1,-1 0-1,0 1 1,0-1-1,-1 1 0,1-1 1,0 1-1,-1 0 1,1 0-1,-1 1 1,0-1-1,0 1 1,0 0-1,0 0 1,1 0-1,-1 0 0,0 1 1,-1-1-1,-4 1 1,-4 1-17,0-1 0,0 2 0,0 0 0,0 1 0,-22 6 0,15-2-19,0 0-1,0 2 1,1 0 0,0 1-1,1 0 1,-21 17 0,32-22 27,1 1 0,0-1 1,0 1-1,0 0 1,1 0-1,0 1 1,0 0-1,1 0 1,0 0-1,0 0 1,0 0-1,1 1 1,0 0-1,1 0 1,0 0-1,0 0 0,0 0 1,1 0-1,0 10 1,2-6 3,0 1 0,1-1-1,0 0 1,1 0 0,0 0 0,7 17 0,-2-9-12,2 0-1,21 33 1,-21-39 128,1 0-1,0-1 1,0 0 0,2 0-1,-1-2 1,2 0 0,-1 0-1,22 12 1,-25-17-27,0-1 0,0 0 0,1-1 0,-1 0 0,1-1 0,0 0 0,0 0 0,0-1 0,1-1 0,-1 0 0,0 0 0,1-1 0,21-3 0,-5-3 52,-1-1 0,0-1 0,37-16 0,76-44 145,-101 48-272,14-5-175,-46 22-123,-1 1 1,1 0-1,-1 0 1,1 1-1,0 0 0,8-1 1,-12 3-180,0-1 0,0 1 1,0 0-1,0 0 0,-1 0 0,1 0 0,0 0 1,0 1-1,-1-1 0,1 1 0,-1 0 0,0 0 1,1 0-1,2 3 0,12 8-3549,0-1-859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0:39.7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54 9 8960,'-1'-1'228,"0"0"-1,0 0 1,0 0 0,0 1 0,0-1 0,0 0-1,-1 1 1,1-1 0,0 1 0,0 0 0,-1-1-1,1 1 1,0 0 0,0 0 0,-1-1 0,1 1-1,0 0 1,0 0 0,-1 1 0,1-1 0,0 0-1,-1 0 1,1 1 0,0-1 0,0 0 0,0 1-1,-1-1 1,1 1 0,0 0 0,0-1 0,0 1-1,0 0 1,0 0 0,0 0 0,0-1 0,0 1-1,0 0 1,1 0 0,-1 0 0,0 1 0,0 1-1,-1 1-55,1 0-1,0 0 1,0 0-1,0 0 1,1 1-1,0-1 0,-1 0 1,2 1-1,-1-1 1,1 4-1,10 43 163,-9-44-207,0 3-55,1 0-1,0 0 1,1 0 0,0-1 0,0 1-1,1-1 1,0 0 0,13 16-1,-17-24-74,1 1 0,-1-1-1,0 0 1,0-1 0,1 1 0,-1 0-1,1 0 1,-1 0 0,0-1 0,1 1-1,0-1 1,-1 1 0,1-1-1,-1 0 1,1 1 0,-1-1 0,4 0-1,-1 0 11,-1-1 0,0 0-1,1 1 1,-1-1 0,1 0-1,-1 0 1,6-4 0,0 0 137,-1 0 1,-1 0 0,1-1 0,-1 0 0,10-10 0,-14 13-21,0 0-1,-1-1 0,1 1 0,-1-1 1,0 1-1,0-1 0,0 0 0,0 0 1,-1 0-1,1 0 0,-1 0 0,0-1 1,0 1-1,-1 0 0,1 0 0,-1-8 1,0 9-52,-1-1 1,0 1 0,1 0 0,-1 0 0,0 0 0,0 0-1,-1 0 1,1 0 0,-1 0 0,1 0 0,-1 0 0,0 1-1,0-1 1,0 1 0,0-1 0,-1 1 0,1 0 0,-1 0-1,1 0 1,-1 0 0,0 0 0,-5-2 0,-1 0-184,0 1 1,-1 0 0,1 0-1,-1 1 1,-14-2-1,-48 1-5354,85 8-1944,0 2 4354,7-1-427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32:17.9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19 9600,'-9'-19'11583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32:18.2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90 0 22943,'-14'121'2772,"-5"30"-1842,-1-11-823,-8 42 68,26-148-220,2-29-402,1 0 0,-2 0 0,1-1 0,-1 1 0,1 0 0,-1 0 0,-3 6 0,4-28-11638,4 1 7904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32:18.6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35 10880,'-5'-8'1262,"2"3"69,-1 0 0,1 0 0,-8-7 3072,12 22-2168,0-4-1995,1 0 0,1 0 1,-1 0-1,1 0 1,0-1-1,6 11 1,27 30 678,47 38 251,-25-28-745,-23-21-79,54 40 0,45 22 400,-31-23-174,-67-48-490,27 20 898,-55-41-967,-3-8-1483,-5-17-3077,0 11 2940,3-28-6142,-2 21 2795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32:19.0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12288,'6'9'9479,"4"8"-6712,18 30-2523,18 7 492,-7-9-309,14 28 378,66 119 1,-110-175-711,31 57 399,-4 3 0,-3 1 0,-3 1 0,23 101-1,15 94-103,-63-251-371,2 25 1,4 14-1830,2-23-3651,-9-31 1738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32:25.7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119 1272 8704,'-1'0'360,"1"0"0,-1 0 0,0 0 0,0 0 0,0 1 0,1-1 0,-1 0 0,0 0 0,0 0 0,1 1 0,-1-1 0,0 0 0,1 1 0,-1-1 0,0 1 0,1-1 0,-1 1 0,1-1 0,-1 1 1,0-1-1,0 2 0,-4 11 1942,4 0-1541,0 0-1,0 0 1,1 0-1,3 21 1,-3-33-707,1 1 0,-1 0 0,0-1 0,0 1 0,1 0 0,-1-1 0,1 1-1,0-1 1,-1 1 0,1 0 0,0-1 0,0 0 0,0 1 0,0-1 0,0 0 0,0 1 0,0-1 0,1 0 0,-1 0 0,3 2 0,-2-3 1,0 1 0,0-1 0,-1 1 0,1-1 0,0 0 0,0 1 0,0-1 0,0 0 0,0-1 0,0 1 0,0 0 0,0 0 0,0-1 0,0 1 0,0-1 0,0 0 0,3-1 0,13-9 205,0 0 0,0-1 1,-1 0-1,-1-1 1,24-25-1,-28 26-148,12-11 78,-2 0-1,20-28 1,-32 38-123,-2 0 1,1-1-1,-2 0 0,1 0 1,-2-1-1,6-20 0,-2-8-53,-1-1 1,-3 0-1,-2-1 0,-1 1 0,-5-58 0,0 71-35,-2 1-1,-2-1 0,0 1 0,-12-31 0,-51-109-508,42 115 197,-64-96 0,72 123 243,-2 1 0,-1 1 1,-1 1-1,-52-42 0,73 65 88,-3-2-19,-1-1 1,0 1-1,0 1 0,-10-5 1,16 7 13,-1 1 1,0-1 0,0 1-1,0 0 1,0-1 0,0 1-1,0 0 1,0 0 0,0 0-1,-1 0 1,1 0 0,0 0-1,0 0 1,0 0-1,0 0 1,0 0 0,0 0-1,0 1 1,0-1 0,0 0-1,0 1 1,0-1 0,0 1-1,0-1 1,1 1 0,-1-1-1,0 1 1,0 0-1,0-1 1,1 1 0,-1 0-1,0 0 1,1 0 0,-1 0-1,0-1 1,1 1 0,-1 2-1,-2 5-3,0-1 0,1 1 1,0 0-1,1 0 0,0-1 0,-1 17 0,6 50-11,-3-63 15,10 86-10,4-1 0,5 0 0,43 130 0,67 124-54,-30-88 151,-53-128 59,61 162 419,-84-241-473,2-2-1,3 0 0,42 59 0,-57-92-89,2-1 0,19 19 0,-28-31 14,0-1 0,0 0 1,0-1-1,0 0 0,1 0 0,0-1 0,0 0 1,16 6-1,-22-9 8,0-1 1,0 1-1,0-1 0,0 1 0,0-1 1,0 0-1,0 0 0,1 0 1,-1 0-1,0 0 0,0 0 1,0-1-1,0 1 0,0-1 1,0 1-1,0-1 0,0 0 1,0 0-1,3-2 0,-3 2 5,1-1 0,-2 0 0,1 0-1,0-1 1,0 1 0,-1 0 0,1-1 0,-1 1-1,0-1 1,1 1 0,-1-1 0,0 1 0,0-4-1,2-6 35,-2 0-1,1 0 1,-1 0-1,-1 0 0,-2-21 1,-1 11-26,-1 1 0,0-1 0,-2 1 0,0 1 0,-17-36 0,9 27-51,-2 0 0,-1 1 0,-24-29 1,36 50 12,-1-1 1,0 1 0,-1 0 0,1 1 0,-2 0 0,1 0 0,0 0 0,-1 1 0,0 0 0,-1 0 0,1 1 0,-1 0 0,1 1 0,-13-4 0,-13-3-165,34 10 164,0-1 0,0 1 0,0-1 0,-1 1 0,1-1 0,0 1-1,0 0 1,0-1 0,0 1 0,0-1 0,0 1 0,0-1 0,0 1 0,0 0 0,1-1 0,-1 1-1,0-1 1,0 1 0,0 0 0,0-1 0,1 1 0,-1-1 0,0 1 0,0 0 0,1-1 0,-1 1-1,0 0 1,0-1 0,1 1 0,0-1-4,41-55 139,73-73 0,-15 21-2224,-38 42-4922,-45 47 1541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32:26.2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62 81 9472,'-2'-11'2002,"-5"-25"965,6 33-2491,0 1 0,0-1-1,0 1 1,0-1 0,0 1 0,0 0-1,-1 0 1,1-1 0,-1 1-1,-3-3 1,5 4-379,-1 1 0,1 0 0,0-1 1,-1 1-1,1 0 0,-1 0 0,1-1 0,-1 1 0,1 0 0,-1 0 0,1 0 1,-1-1-1,1 1 0,-1 0 0,1 0 0,-1 0 0,1 0 0,-1 0 0,1 0 1,-1 0-1,1 0 0,-1 0 0,1 0 0,-1 0 0,1 1 0,-1-1 0,0 0 0,0 1-13,0 0-1,0 0 1,0-1-1,0 1 1,0 0-1,1 0 1,-1 0-1,0 0 0,1 0 1,-1 0-1,0 2 1,-1 1 40,0 1-1,1 0 1,-1-1 0,1 1 0,-1 6 0,1 19 246,1 1 0,1-1 0,6 35 1,27 87 217,-14-85-256,42 88 0,41 58 12,-70-148-216,50 87 19,-68-129-139,1-1 0,0-1 0,1 0 0,28 24 0,-40-41-27,0 1 0,-1-2 0,1 1 0,1-1-1,-1 0 1,1 0 0,7 3 0,-11-5-64,0-1 0,0 1 0,-1-1-1,1 0 1,0 1 0,0-1 0,0 0 0,-1 0-1,1 0 1,0-1 0,0 1 0,0 0 0,-1-1-1,1 1 1,0-1 0,0 1 0,-1-1 0,1 0-1,-1 0 1,1 0 0,-1 0 0,1 0 0,-1 0 0,1 0-1,-1 0 1,0-1 0,1 1 0,0-2 0,3-5-1079,0-1 0,0 1 0,-1-1 1,0 1-1,3-13 0,-1 6-923,6-13-3040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32:26.6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1 9984,'-1'-1'219,"1"1"1,0 0-1,-1 0 0,1 0 1,-1 0-1,1 0 1,-1 0-1,1 0 0,-1 0 1,1 0-1,0 0 1,-1 1-1,1-1 0,-1 0 1,1 0-1,-1 0 1,1 0-1,0 1 1,-1-1-1,1 0 0,0 0 1,-1 1-1,1-1 1,0 0-1,-1 1 0,1-1 1,0 0-1,-1 1 1,1-1-1,0 0 1,0 1-1,3 15 3078,-3-14-3365,6 19 982,-1 0 0,-1 1 0,1 32 0,-3 65-344,-2-77-241,-9 444-201,9-323-2368,1-143 1210,3-23-1966,0-8 1427,1-14-1572,3-4-1232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32:27.0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33 11648,'-6'-6'1252,"4"5"-902,0 0 1,1-1-1,-1 0 0,1 1 1,0-1-1,-1 0 0,1 0 0,0 0 1,0 0-1,0 0 0,0-6 4278,6 10-3231,8 9-512,-2 2-423,-1 0 0,0 1 0,12 24-1,8 12 39,-9-20-267,2-2 1,31 32-1,58 45 87,-63-62-326,-2 2 0,43 56 1,-8 11-83,-1-1-3600,-79-109 3428,14 15-1907,-16-17 2064,0 1 1,1-1-1,-1 0 1,1 0 0,-1 1-1,1-1 1,-1 0 0,0 0-1,1 0 1,-1 0 0,1 0-1,-1 1 1,1-1 0,-1 0-1,1 0 1,-1 0-1,1 0 1,-1 0 0,1-1-1,-1 1 1,1 0 0,-1 0-1,1 0 1,-1 0 0,1 0-1,-1-1 1,1 1 0,-1 0-1,0 0 1,1-1-1,-1 1 1,1 0 0,-1-1-1,0 1 1,1 0 0,-1-1-1,0 1 1,0-1 0,1 1-1,-1-1 1,10-16-2975,6-6-1179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32:27.3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56 9600,'-3'-3'613,"0"0"0,0 1 1,0-1-1,0 0 1,0-1-1,1 1 0,-3-4 1,5 6-489,-1 0 1,1 1-1,-1-1 1,1 0-1,0 0 1,-1 0-1,1 0 1,0 1 0,0-1-1,0 0 1,0 0-1,0 0 1,0 0-1,0 0 1,0 1-1,0-1 1,0-2-1,1 3-49,-1-1 0,1 0 0,0 1 0,-1-1 0,1 0 0,-1 1 0,1-1 0,0 0 0,-1 1 0,1-1 0,0 1-1,0-1 1,0 1 0,-1 0 0,1-1 0,0 1 0,0 0 0,0-1 0,0 1 0,0 0 0,1 0 0,1 0 52,1-1 1,-1 1-1,1 0 1,0 1-1,-1-1 1,1 1 0,-1-1-1,1 1 1,-1 0-1,1 0 1,-1 1-1,0-1 1,5 3-1,3 3 122,-1 0 0,17 14 0,-5-1 22,-1 2 0,-1 0 0,-1 1 0,-1 1 0,15 26 0,66 135 641,-85-156-749,48 89 565,22 47 329,-62-117-725,23 75 1,2 91-453,-25-69-3805,-21-138 3392,0-1-393,0 0 0,0 1 0,1-1 0,1 6 0,5 1-4056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32:28.2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1 8960,'-26'14'8986,"69"-10"-4789,56 1-1530,-29-7-2465,77 4-2772,-146-2 2270,0 0 0,1 0 0,-1 1 0,0-1 0,0 0 1,1 1-1,-1-1 0,0 1 0,1-1 0,-1 1 0,0 0 0,0-1 0,0 1 0,0 0 0,0 0 0,2 1 0,5 9-4755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0:40.4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1 212 9600,'-1'2'10407,"5"6"-8199,7 10-2354,-3-9 226,0 0 1,1-1-1,0 0 1,0 0 0,1-1-1,-1 0 1,2-1-1,13 7 1,-22-12-46,-1-1 1,1 1-1,-1-1 1,1 1-1,0-1 1,-1 0-1,1 1 1,0-1-1,0 0 1,-1 0-1,1 0 1,0 0-1,-1-1 1,1 1-1,0 0 1,0-1-1,-1 1 1,1-1-1,-1 0 1,1 1-1,-1-1 1,1 0-1,-1 0 1,1 0-1,-1 0 1,0 0-1,1 0 1,-1 0-1,0-1 1,0 1-1,2-3 1,-3 4-25,1-1 0,-1 1 0,1-1 1,-1 1-1,1 0 0,-1-1 0,0 1 0,1 0 1,0 0-1,-1-1 0,1 1 0,-1 0 0,1 0 0,-1 0 1,1-1-1,-1 1 0,1 0 0,0 0 0,-1 0 1,1 0-1,-1 0 0,1 0 0,-1 0 0,1 1 0,-1-1 1,2 0-1,19 6-164,-14-3 169,3 0-43,0-1 0,0 0 0,1 0 0,-1-1 0,0 0 0,18-2 0,-24 1 88,-1 0-1,1 0 0,-1-1 1,1 0-1,-1 0 0,0 0 1,1 0-1,-1 0 0,0-1 1,0 1-1,0-1 0,0 0 0,0 0 1,0 0-1,0 0 0,-1-1 1,1 1-1,-1-1 0,1 1 1,-1-1-1,0 0 0,0 0 1,2-4-1,-3 5 9,-1 1 1,1-1 0,-1 1-1,0-1 1,1 1-1,-1-1 1,0 1-1,0-1 1,0 1-1,0-1 1,0 1-1,0-1 1,0 1 0,-1-1-1,1 1 1,-1 0-1,1-1 1,-1 1-1,1-1 1,-1 1-1,0 0 1,1-1-1,-1 1 1,0 0 0,0 0-1,0 0 1,0 0-1,0 0 1,0 0-1,-1 0 1,1 0-1,0 0 1,-3-1-1,-4-3-69,0 1 0,-1 0 1,1 1-1,-13-3 0,9 2-376,1-1-1463,15 3-809,20 5-353,0 3 1242,-12-3 1029,0 0 0,0-1 0,0 0 1,0-1-1,22 0 0,-33-1 935,1 0 0,0-1 1,0 1-1,-1 0 0,1-1 0,0 1 1,-1-1-1,1 0 0,-1 0 1,1 1-1,-1-1 0,1 0 0,-1 0 1,1 0-1,-1 0 0,0-1 0,0 1 1,1 0-1,-1-1 0,0 1 0,0 0 1,0-1-1,-1 0 0,1 1 0,0-1 1,0 1-1,-1-1 0,1-2 0,1-4 724,-1-1-1,-1 1 0,1 0 0,-2-16 1,0 4-403,1-78 1282,0 98-1807,0 0 0,0 0 1,0-1-1,0 1 0,0 0 1,0 0-1,0 0 0,0 0 1,0 0-1,0-1 1,0 1-1,0 0 0,0 0 1,0 0-1,0 0 0,0 0 1,0 0-1,0-1 1,0 1-1,0 0 0,0 0 1,0 0-1,0 0 0,0 0 1,0 0-1,0-1 0,0 1 1,0 0-1,1 0 1,-1 0-1,0 0 0,0 0 1,0 0-1,0 0 0,0 0 1,0 0-1,0-1 1,1 1-1,-1 0 0,0 0 1,0 0-1,0 0 0,0 0 1,0 0-1,1 0 1,-1 0-1,0 0 0,0 0 1,0 0-1,9 7 48,12 23-96,-11-16-119,0-2-538,0 1 1,20 16-1,-24-23-92,0-2 0,0 1 0,1-1 0,-1 0 0,1 0 0,0-1 0,0 0 0,7 2 0,15 0-4382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32:28.6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46 9984,'0'7'3776,"5"-2"-2944,7-5 896,-3 0 255,0-5-287,7 2 32,9-5-608,6 1-224,7-1-512,8 0-256,2 5 0,-5-1-256,0 4-32,-2 0-928,-6 4-416,-1-4-960,1-4-383,2-8-2369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32:29.2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35 216 9856,'-2'-1'350,"1"1"0,0-1 0,-1 1-1,1-1 1,0 0 0,0 0 0,-1 0 0,1 0 0,0 0 0,0 0 0,0 0 0,0 0 0,0 0 0,0-2 0,-10-9 2971,10 11-3161,1 0 1,-1 0-1,1 0 0,-1 0 0,1 0 1,-1 0-1,1 0 0,-1 0 0,1 0 1,0-1-1,0 1 0,-1 0 0,1 0 1,0 0-1,0 0 0,0-1 0,1 1 0,-1 0 1,0 0-1,0 0 0,1-2 0,9-26 1238,-7 22-1220,1 1 1,0-1 0,0 0-1,1 1 1,0 0 0,0 0-1,1 1 1,0-1 0,-1 1-1,2 0 1,-1 1 0,1-1-1,-1 1 1,1 1 0,9-5-1,5 0-8,0 0-1,0 2 1,1 0 0,24-3-1,-31 7-77,-1 0 0,1 0-1,0 2 1,-1 0 0,27 3-1,-36-2-22,1 1 0,-1-1 0,0 1-1,1 0 1,-1 0 0,0 0-1,0 1 1,0-1 0,0 1 0,-1 1-1,1-1 1,-1 1 0,0 0-1,0-1 1,0 2 0,0-1 0,-1 0-1,4 7 1,-1 1 58,0 1 1,0 0-1,-2 0 0,0 1 1,0-1-1,-1 1 0,-1 0 1,0 0-1,-1 0 0,0 0 1,-1 0-1,-1 0 0,-1 0 1,1 0-1,-9 26 0,5-25-73,-2 1 0,0-2 0,-13 22 0,-7 12-88,26-45 2,0-1 1,1 0-1,-1 1 1,0-1-1,1 1 0,0-1 1,-1 1-1,1 0 1,0-1-1,1 1 1,-1-1-1,0 1 1,1-1-1,-1 1 0,1-1 1,0 0-1,0 1 1,0-1-1,2 4 1,2 4-94,1-1 0,1-1 0,9 12 1,-7-9 16,19 21-41,1 0 0,1-2-1,61 46 1,7 0 28,-81-61 327,-1 0 1,-1 1-1,21 28 0,-34-42-171,-1 0 0,0 0 0,1 1 0,-1-1 0,0 0 0,0 0 0,0 1 0,-1-1 0,1 1 0,-1-1-1,1 1 1,-1-1 0,0 1 0,0-1 0,0 1 0,0-1 0,0 1 0,0-1 0,-1 1 0,1-1 0,-1 1 0,0-1 0,0 0 0,0 1 0,0-1 0,0 0 0,0 0-1,-1 1 1,1-1 0,-1 0 0,-2 2 0,-5 5 43,-1 0 0,0 0 0,0-1 0,-20 12 0,21-15-45,-14 10-24,-1-1 0,-49 22 0,-30-1-605,-22 10-2029,103-33 1110,16-7-229,6-5 1673,0 0-1,0 0 1,0 1 0,0-1-1,0 0 1,0 0 0,0 0-1,1 0 1,-1 0-1,0 0 1,0 0 0,0 0-1,0 1 1,0-1 0,0 0-1,0 0 1,1 0 0,-1 0-1,0 0 1,0 0 0,0 0-1,0 0 1,0 0 0,1 0-1,-1 0 1,0 0 0,0 0-1,0 0 1,0 0 0,0 0-1,1 0 1,-1 0 0,0 0-1,0 0 1,0 0 0,0 0-1,0 0 1,1 0 0,-1 0-1,0-1 1,0 1 0,0 0-1,0 0 1,0 0 0,52-7-6857,-10 3 2123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32:29.7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218 3 7808,'-2'0'1001,"2"-1"-500,-1 1 0,1 0-1,-1 0 1,0-1 0,1 1 0,-1 0-1,0 0 1,1 0 0,-1 0-1,0 0 1,1 0 0,-1 0 0,0 0-1,1 0 1,-1 0 0,1 0-1,-1 0 1,0 1 0,1-1 0,-2 1-1,0-1-78,0 2 0,1-1 0,-1 0 0,1 0 0,-1 1 0,1-1 0,-3 3 0,-1 2-44,1 1 0,-8 13 0,5-3-72,0-1 0,1 2 0,1-1-1,-4 26 1,3-15-139,-45 241 137,15-76-432,26-132-396,7-36-1500,-2-1-1,-12 43 1,13-60-1604,8-17-1901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32:30.1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 11520,'2'-3'9358,"4"4"-6714,4 6-1948,-2 0-348,0 0 0,0 1 1,-1 0-1,0 0 0,11 18 0,25 52 61,-10-15-288,-2-18-156,2-1 1,2-1 0,40 37 0,-32-36-818,-2 3-1,35 51 1,-37-33-799,-22-36-966,22 30 0,-38-58 2366,0 1 1,0-1-1,0 0 1,0 0-1,0 0 0,0 0 1,0 0-1,1 0 0,-1-1 1,3 2-1,12 0-4042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32:30.4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11904,'2'5'12103,"18"26"-10884,25 29-96,59 89-331,-37-18-513,-16-30-164,55 117-211,-62-124-2922,-40-83 1465,-4-10 1009,1 1 0,-1 0-1,1-1 1,0 1-1,-1-1 1,1 1-1,0-1 1,0 1-1,0-1 1,1 2-1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32:30.8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0 144 12544,'1'1'5747,"0"0"-5609,-1-1 0,0 0-1,0 0 1,1 0 0,-1 1-1,0-1 1,1 0-1,-1 0 1,0 0 0,1 0-1,-1 1 1,0-1 0,1 0-1,-1 0 1,1 0 0,-1 0-1,0 0 1,1 0 0,-1 0-1,0 0 1,1 0 0,-1 0-1,0 0 1,1-1 0,28-13 2411,12-5-1328,20 1-663,113-19-1,21 19-1362,-63 9-2069,-100 5 250,-1-1 0,36-11-1,-49 10-1817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32:31.2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 9728,'2'-3'19904,"2"7"-22214,2 1 2467,-1 1 0,0 0 0,0-1 1,0 1-1,-1 1 0,4 6 0,20 45 415,-19-38-378,10 21 176,44 104 471,-20-20-323,47 124-58,-69-200-487,3-1-1,57 89 1,-35-73-570,-14-22-6640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13:29.1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 58 7808,'-1'-4'789,"1"0"0,-1 0 0,-1 1 0,1-1 0,0 1 0,-1-1 0,0 1 1,0 0-1,-3-5 0,1 2 301,2-5 1506,4 21-382,0 24-1853,1 1-1,3-1 1,16 61-1,-11-52-122,145 488 2165,-67-246-1515,6 15-227,-44-165-186,-47-126-397,0 8-226,4-75-13856,-7 26 9460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13:29.8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30 150 7552,'0'-1'242,"0"0"1,-1 0-1,1 0 1,0 0-1,-1 0 1,1 0 0,-1 0-1,1 1 1,-1-1-1,0 0 1,1 0-1,-1 0 1,0 1-1,1-1 1,-1 0-1,0 0 1,0 1 0,0-1-1,0 1 1,0-1-1,0 1 1,-1-1-1,1 0-102,0 1 0,0 0-1,1 0 1,-1-1 0,0 1 0,1-1-1,-1 1 1,1-1 0,-1 1 0,0-1-1,1 1 1,-1-1 0,1 1 0,0-1-1,-1 0 1,1 1 0,-1-1 0,1 0-1,0 1 1,-1-1 0,1 0 0,0 1-1,0-1 1,0 0 0,-1 0 0,1 1-1,0-1 1,0-1 0,0-23 1178,0 21-1165,1 0 1,0 0-1,0 0 1,0 0-1,1 0 1,0 0-1,-1 0 1,1 1-1,0-1 1,1 1-1,-1-1 1,1 1-1,-1 0 1,1 0-1,0 0 1,4-3-1,-2 2-71,0 1 0,1 1-1,-1-1 1,0 1 0,1 0-1,-1 0 1,1 0-1,0 1 1,0 0 0,0 0-1,6 0 1,1 0 44,-1 2-1,1-1 1,-1 2 0,1 0-1,-1 0 1,0 1 0,0 0-1,0 1 1,0 1 0,-1 0 0,0 0-1,15 10 1,9 9 395,-1 2 0,40 38 0,-45-39-273,25 27 222,-1 2 0,-3 2 0,-3 3 1,-2 1-1,-3 2 0,36 71 0,-64-107-256,-2 0 0,0 2 0,-2-1 1,7 32-1,-12-37-111,-1 0 1,-1 0 0,-1 0 0,-1 0 0,-2 0-1,-2 22 1,-1-16-39,-1-1-1,-2-1 1,0 1 0,-2-1-1,-1-1 1,-1 1-1,-1-2 1,-2 0 0,-27 39-1,18-33-187,-1-1 1,-1-2-1,-2 0 0,-1-1 0,-1-2 1,-50 32-1,77-55 17,-21 13-627,22-14 622,0 1 0,1-1 0,-1 0 0,0 1 0,1-1-1,-1 0 1,0 1 0,0-1 0,1 0 0,-1 0 0,0 0-1,0 0 1,1 0 0,-1 0 0,0 0 0,0 0 0,0 0-1,1 0 1,-1 0 0,0 0 0,0-1 0,1 1 0,-1 0-1,0 0 1,1-1 0,-2 0 0,2 0-91,0 1 0,-1-1 0,1 0 0,0 1 1,0-1-1,0 0 0,0 1 0,0-1 0,0 1 0,1-1 0,-1 0 1,0 1-1,0-1 0,0 0 0,1 1 0,-1-1 0,0 1 0,0-1 1,1 0-1,-1 1 0,1-1 0,-1 1 0,1-1 0,-1 1 0,1-1 1,2-2-962,9-15-4820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13:31.2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 46 6528,'-1'-4'8179,"-3"7"-6029,-4 10-1701,7-10-435,0-1 0,0 1 0,1 0 0,-1 0 0,1 0 0,0-1 0,0 1 0,0 5 0,0-7 2,0-1 0,0 1 0,0 0 0,0 0 0,0 0-1,0 0 1,0 0 0,0-1 0,1 1 0,-1 0 0,0 0 0,1 0 0,-1-1 0,1 1 0,-1 0 0,0 0-1,1-1 1,0 1 0,-1 0 0,1-1 0,-1 1 0,1-1 0,0 1 0,-1-1 0,1 1 0,0-1 0,0 1-1,-1-1 1,1 0 0,0 1 0,0-1 0,0 0 0,-1 0 0,2 1 0,-1-2 43,0 1 0,0 0 0,0 0 0,0-1 0,0 1 0,0 0 0,0-1 0,0 1 0,-1-1 0,1 1 0,0-1 0,0 0 0,-1 1 0,1-1 0,0 0 0,0 1 0,-1-1 0,1 0 0,-1 0 0,1 0 0,-1 1 0,1-1 0,-1 0 0,0 0 0,1 0 1,-1 0-1,0 0 0,0 0 0,0 0 0,1 0 0,-1-1 0,0-3 191,1 1 1,-1-1-1,0 0 1,0 1-1,-1-6 1,0 5 60,0 0 0,-1 0 0,0 1 0,-3-9 0,4 12-204,1-1-1,-1 1 1,0-1-1,0 1 0,0 0 1,0-1-1,0 1 1,0 0-1,0 0 1,0 0-1,-1-1 1,1 1-1,0 0 1,-1 1-1,1-1 0,-3-1 1,4 2-73,-1 0-1,0 0 1,1 0 0,-1 1 0,0-1-1,1 0 1,-1 0 0,1 1-1,-1-1 1,0 0 0,1 1 0,-1-1-1,1 1 1,-1-1 0,1 0 0,-1 1-1,1-1 1,-1 1 0,1 0-1,0-1 1,-1 1 0,1-1 0,0 1-1,0-1 1,-1 1 0,1 0 0,0-1-1,0 1 1,0 0 0,-1 0-1,-3 22 165,4-16-188,1 21-130,-1-28 112,1 1 0,-1 0 1,0 0-1,0-1 0,0 1 0,1 0 1,-1-1-1,0 1 0,0 0 0,1-1 1,-1 1-1,1-1 0,-1 1 1,1-1-1,-1 1 0,1 0 0,-1-1 1,1 0-1,-1 1 0,1-1 0,-1 1 1,1-1-1,0 0 0,-1 1 0,1-1 1,0 0-1,-1 0 0,1 1 0,0-1 1,-1 0-1,3 0 0,-3 0 44,1 0 1,0 0-1,0 0 0,-1 0 0,1-1 0,0 1 1,0 0-1,-1 0 0,1-1 0,0 1 0,-1-1 1,1 1-1,0 0 0,-1-1 0,1 1 0,-1-1 1,1 1-1,-1-1 0,1 0 0,-1 1 1,1-1-1,-1 0 0,1 1 0,-1-1 0,0 0 1,1-1-1,2-9-861,-2 1-4176,8 11-2668,3 5 3067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20:40.9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11136,'49'26'7672,"4"6"-4128,0-2-1587,-9-4-1459,-1 3 1,-1 1-1,-2 1 1,-1 3-1,48 52 1,-61-57-417,-2 2 0,-1 0 0,-2 1 0,-1 1 0,-1 1 0,-2 1 0,22 67 0,-14-15-1412,19 126-1,-35-164-3778,-1-29-645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13:31.9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70 28 7680,'-1'0'676,"-1"0"0,1 1 0,0-1 0,-1 0 0,1 1 0,0-1 0,-1 0 0,1 1 1,0 0-1,-1-1 0,1 1 0,-1 1 0,1-2-609,1 0 1,0 0-1,-1 1 1,1-1 0,0 0-1,0 0 1,-1 1-1,1-1 1,0 0-1,0 1 1,0-1-1,-1 0 1,1 1-1,0-1 1,0 1-1,0-1 1,0 0-1,0 1 1,0-1-1,0 0 1,0 1-1,0-1 1,0 1-1,0-1 1,0 0-1,0 1 1,0-1-1,0 1 1,0-1-1,0 0 1,1 1-1,-1-1 1,0 0-1,0 1 1,0-1-1,1 0 1,-1 1-1,0-1 1,0 0 0,1 0-1,-1 1 1,0-1-1,1 0 1,-1 0-1,0 1 1,1-1-1,1 1 16,-1 0-1,1 0 1,0 0 0,0 0-1,0-1 1,0 1-1,0-1 1,0 1 0,0-1-1,0 0 1,0 1 0,0-1-1,0 0 1,0-1 0,0 1-1,0 0 1,0 0-1,3-2 1,-4 2-42,0 0 0,0 0 0,0-1-1,0 1 1,-1 0 0,1-1 0,0 1 0,0-1 0,0 1-1,0-1 1,0 0 0,0 1 0,-1-1 0,1 0 0,0 1-1,-1-1 1,1 0 0,0 0 0,-1 0 0,1 0 0,-1 0-1,1 0 1,-1 0 0,0 0 0,1 0 0,-1 0 0,0 0-1,0 0 1,0 0 0,0 0 0,1 0 0,-1 0 0,-1 0-1,1 0 1,0 0 0,0 0 0,0 0 0,-1-1 0,0 0 27,1 1 0,-1-1 0,0 1 0,0 0 0,0-1-1,-1 1 1,1 0 0,0-1 0,0 1 0,-1 0 0,1 0 0,-1 0 0,1 0 0,-1 0 0,1 1 0,-1-1 0,1 0 0,-1 1 0,0-1 0,1 1 0,-1-1 0,0 1 0,0 0 0,1 0 0,-4 0 0,1 0 42,-1 0-1,1 0 1,0 0 0,0 0-1,-1 1 1,1 0 0,0 0-1,0 0 1,-6 3 0,8-3-102,0 0 1,1 0 0,-1 0 0,1 0 0,-1 1 0,1-1 0,0 0 0,0 1 0,-1-1 0,1 1 0,0-1 0,0 1 0,1 0 0,-1-1-1,0 1 1,0 0 0,1 0 0,-1-1 0,0 5 0,1-3-13,0 1 1,0-1-1,0 1 0,0 0 0,0-1 1,1 1-1,0-1 0,-1 1 0,1-1 0,2 5 1,-1-4-12,0 0 0,0-1 1,0 1-1,0-1 1,1 1-1,-1-1 0,1 0 1,6 6-1,-8-8 10,1 0 0,-1 1 0,1-1 0,0 0 0,0 0 0,0 0 0,-1 0 0,1-1 0,0 1 0,0-1 0,0 1 0,0-1 0,0 1-1,0-1 1,0 0 0,1 0 0,2 0 0,-2-1 85,1 0-1,-1 0 1,1-1-1,-1 1 1,0-1-1,1 0 0,-1 0 1,0 0-1,0 0 1,0 0-1,5-6 1,-7 7-13,0 0-1,0 0 1,0 0 0,0 0-1,0 0 1,-1 0 0,1-1-1,0 1 1,0 0 0,-1-1-1,1 1 1,-1 0 0,1-1 0,-1 1-1,0-1 1,1 1 0,-1-1-1,0 1 1,0 0 0,0-1-1,0 1 1,0-1 0,-1 1 0,1-1-1,0 1 1,-1-1 0,1 1-1,-1 0 1,1-1 0,-1 1-1,1 0 1,-1-1 0,-1 0-1,1 1-41,0 0-1,1 0 1,-1 0-1,0 0 0,0 0 1,0 1-1,0-1 0,1 0 1,-1 1-1,0-1 0,0 1 1,0-1-1,-1 1 0,1-1 1,0 1-1,0 0 0,0-1 1,0 1-1,0 0 0,0 0 1,0 0-1,-1 0 0,1 0 1,0 0-1,0 0 1,0 0-1,-2 1 0,0 0-272,-1 1 0,1 0 1,0-1-1,0 1 0,0 0 0,1 0 0,-5 4 0,7-6 52,-1 1 0,1-1 1,0 0-1,-1 1 0,1-1 0,0 0 0,-1 1 0,1-1 0,0 1 1,-1-1-1,1 1 0,0-1 0,0 0 0,0 1 0,-1-1 0,1 1 0,0-1 1,0 2-1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13:33.7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344 32 8192,'-1'-1'233,"1"0"0,-1 1 1,1-1-1,0 0 0,-1 0 1,1 0-1,0-1 0,0 1 1,0 0-1,0 0 0,0 0 1,0 0-1,0 0 0,0 0 1,0 0-1,0 0 0,1 0 1,-1 0-1,1-1 0,-1 1-143,0 1-1,0 0 1,0 0 0,0 0-1,0 0 1,1 0-1,-1-1 1,0 1-1,0 0 1,0 0 0,0 0-1,0 0 1,0-1-1,0 1 1,0 0 0,0 0-1,0 0 1,0 0-1,0 0 1,0-1-1,0 1 1,-1 0 0,1 0-1,0 0 1,0 0-1,0-1 1,0 1-1,0 0 1,0 0 0,0 0-1,0 0 1,0 0-1,-1 0 1,1-1 0,0 1-1,0 0 1,0 0-1,0 0 1,0 0-1,0 0 1,-1 0 0,1 0-1,0 0 1,0 0-1,0 0 1,0 0-1,-1 0 1,1 0 0,0 0-1,0 0 1,0 0-1,-1 0 1,-3-4 1615,2 4-1465,0 0-1,0 1 0,0-1 0,1 1 0,-1 0 0,0 0 0,0 0 0,0-1 0,1 1 0,-1 1 1,0-1-1,-1 2 0,-18 17 455,-154 183 1162,158-181-1815,3-5 42,-15 28 1,18-27-105,3-6 54,1 1-1,0 0 1,-8 26 0,13-36-35,2 0-1,-1 0 0,0 0 0,1 0 1,-1 1-1,1-1 0,0 0 1,0 0-1,0 1 0,0-1 0,1 0 1,-1 0-1,1 0 0,0 0 1,0 1-1,0-1 0,1 0 0,-1-1 1,1 1-1,-1 0 0,1 0 1,4 4-1,1 0 3,0 0-1,1-1 1,0 0 0,0 0 0,0-1-1,0 0 1,1 0 0,18 6 0,0-2-50,49 8 1,20 6 241,-93-22-160,0 0 1,-1 0-1,1 1 1,-1-1 0,1 1-1,-1-1 1,0 1-1,0 0 1,1 0 0,-1 0-1,-1 0 1,1 1-1,0-1 1,0 1 0,-1-1-1,1 1 1,-1-1-1,0 1 1,0 0 0,0-1-1,0 1 1,-1 0 0,1 0-1,-1 0 1,1 0-1,-1 4 1,0 7 186,0 1-1,-1-1 1,-6 29 0,6-34-246,-3 9 136,-1 10-147,1 0 0,-1 34-1,5-60 35,1 0-1,-1 0 1,0 0-1,0 0 1,1 0-1,-1 0 1,1 0-1,-1 0 1,1 0-1,0 0 1,0-1-1,0 1 1,0 0 0,0-1-1,0 1 1,0-1-1,1 1 1,1 1-1,3 1-14,-1 0-1,0-1 1,1 0-1,8 4 1,-10-5 34,0-1 0,0 1 1,0 0-1,0 0 0,0 0 1,-1 1-1,1-1 0,-1 1 1,1 0-1,-1 0 0,0 0 1,-1 1-1,4 3 0,-2 2 65,0 1 1,0 0-1,-1 0 0,-1 0 0,1 0 0,0 20 0,-1 66 291,-3-58-306,-3 105 14,0 26 17,5-130-81,2 0-1,11 52 1,-12-78 19,2-1 0,0 1-1,0-1 1,1 0 0,0 0 0,1-1-1,1 0 1,0 0 0,11 14-1,-11-16 6,1-1 0,0-1-1,1 1 1,0-1 0,0-1-1,0 1 1,1-2 0,0 1-1,0-1 1,22 7 0,-17-8 38,0-1-1,0 0 1,1-1 0,-1 0 0,1-2-1,0 0 1,17-2 0,110-22 440,-40 3-763,-96 20 141,46-8-3261,-48 7 1948,0 1 0,-1-1 1,1 0-1,6-4 0,3-5-4613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13:37.15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992 1540 6784,'3'-16'2708,"-2"1"-1806,-1 9-613,1 1 0,-1-1 0,1 1 1,3-11-1,1 4-184,0 0 0,1 1 0,1-1 0,0 1 0,0 1 0,1-1 0,1 1 0,18-17 1,9-4 24,45-30 1,-55 43 86,57-49 6748,-146 114-6021,32-15-483,1 1 1,-33 46 0,36-45-199,-49 66 509,-31 39-51,95-124-865,17-20 4,19-26 109,175-207 117,-125 156-145,68-98 0,-71 73 2261,-82 118-1827,6-5-344,-59 55 29,0-1-72,23-14-14,-68 98-1,-24 67-43,100-157 65,-83 140 37,93-162-165,18-28-91,4-8-32,2-4 157,-1 0 0,2-1-1,3-11 1,0-2 53,15-66-60,41-108-1,73-154 459,-3 10 64,-126 327-384,3-9 224,0-1 0,5-25 0,-13 46-206,1 0 0,-1 0 1,0 0-1,0 0 0,0 0 0,0 0 0,0 0 1,0 0-1,0 0 0,-1 0 0,1 0 0,-1 0 1,1 1-1,-1-1 0,0 0 0,0 0 1,0 0-1,-2-2 0,2 3-31,0 0-1,0 0 0,-1 0 1,1 1-1,0-1 1,-1 0-1,1 1 1,-1-1-1,1 1 1,0-1-1,-1 1 1,1 0-1,-1 0 1,1 0-1,-1 0 1,1 0-1,-1 0 1,1 0-1,-1 0 1,1 0-1,-1 1 1,1-1-1,-1 1 1,1-1-1,-2 2 0,-2 0-7,0 0 0,0 1-1,1-1 1,-1 1-1,1 0 1,0 0-1,0 1 1,0-1-1,0 1 1,-3 4-1,-4 8-12,-16 24 0,-22 50-89,-56 145-1,43-91 67,-79 144 67,121-248-57,15-29 12,-5 7-79,1 0 0,1 1 0,-10 36 0,17-53 64,1-1 0,-1 1-1,1-1 1,0 1 0,-1-1-1,1 1 1,0 0 0,0-1-1,0 1 1,0 0 0,1-1-1,-1 1 1,0-1 0,1 1-1,-1-1 1,1 1-1,-1-1 1,1 1 0,0-1-1,0 1 1,1 1 0,-1-3 12,-1 1 1,1-1-1,-1 0 0,1 0 1,-1 1-1,1-1 1,-1 0-1,1 0 1,-1 0-1,1 0 0,-1 0 1,1 0-1,-1 0 1,1 0-1,-1 0 1,1 0-1,-1 0 0,1 0 1,-1 0-1,1-1 1,-1 1-1,1 0 1,-1 0-1,1-1 0,2 0 0,-1-1 0,0 1 0,0-1 0,0 1 0,-1-1 0,1 0 0,0 0 0,1-2 0,9-16-18,-1-1 0,-1 0 0,-1 0 0,10-32 0,-13 35 22,83-272 62,-51 158-19,111-432 113,-143 538-140,-1 8 76,-1 0 0,-1-1 0,0 0 0,0-25 0,-3 42-61,0 0 0,0 0 0,0 0-1,-1 0 1,1 0 0,0 0-1,-1 0 1,1 0 0,-1 0 0,0 0-1,1 1 1,-3-4 0,2 4-21,1 1 1,0 0 0,-1 0 0,1 0-1,-1-1 1,1 1 0,0 0 0,-1 0-1,1 0 1,-1 0 0,1 0 0,-1 0-1,1 0 1,0 0 0,-1 0 0,1 0-1,-1 0 1,1 0 0,-1 0 0,1 0-1,0 0 1,-1 0 0,1 0 0,-1 0 0,1 1-1,0-1 1,-1 0 0,1 0 0,-1 1-1,1-1 1,0 0 0,-1 0 0,1 1-1,-5 4 26,0 1 0,0-1 0,1 1 0,0 0 0,-6 11 0,-8 21-54,1 0-1,-12 42 1,19-51 12,-43 117-51,-72 186-52,-98 273 78,186-504-15,26-80-30,5-14-21,5-7 95,1-1 0,0 1 0,0 0 1,0 0-1,-1 0 0,1-1 0,0 1 0,0 0 1,0 0-1,0-1 0,0 1 0,-1 0 0,1 0 1,0-1-1,0 1 0,0 0 0,0 0 0,0-1 1,0 1-1,0 0 0,0 0 0,0-1 0,0 1 1,0 0-1,0 0 0,0-1 0,2-18-84,11-40 44,3 2 0,33-83 0,-10 34 32,84-294 12,-21-24 11,-10-19 298,-89 429-273,0-2 84,-1 0 0,0 0 1,-1-1-1,-1 1 0,-2-24 0,2 40-108,0-1 0,0 0 0,0 1-1,-1-1 1,1 0 0,0 1-1,0-1 1,-1 0 0,1 1-1,0-1 1,-1 0 0,1 1-1,0-1 1,-1 1 0,1-1-1,-1 1 1,1-1 0,-1 0 0,0 1-8,1 0 0,-1 0 0,1 0 0,0 0 0,-1 0 1,1 0-1,0 0 0,-1 0 0,1 0 0,-1 0 0,1 0 1,0 0-1,-1 0 0,1 1 0,0-1 0,-1 0 1,1 0-1,0 0 0,-1 0 0,1 1 0,0-1 0,-1 0 1,1 0-1,-1 1 0,-2 3 10,0-1 0,1 1 0,-1 0 0,1 0 0,-4 7 0,-32 78 29,-23 43-54,-185 531-176,178-440 70,13-41 5,12-44 53,14-46-21,18-70 38,11-22 42,0 0 0,0 0 0,0 0 0,0 0 0,0 0 0,0 1 0,0-1 0,-1 0 0,1 0-1,0 0 1,0 0 0,0 0 0,0 0 0,0 0 0,0 0 0,-1 0 0,1 0 0,0 0 0,0 0 0,0 0 0,0 0 0,0 0 0,-1 0 0,1 0 0,0 0 0,0 0-1,0 0 1,0 0 0,0 0 0,0 0 0,-1 0 0,1 0 0,0 0 0,0 0 0,0 0 0,0 0 0,0-1 0,0 1 0,0 0 0,-1 0 0,1 0 0,0 0 0,0 0-1,0 0 1,0 0 0,0-1 0,0 1 0,0 0 0,0 0 0,0 0 0,0 0 0,0 0 0,0 0 0,0-1 0,0 1 0,0 0 0,0 0 0,0 0 0,0 0 0,0-1-1,-1-5 8,0-1-1,1 1 0,0-11 0,3-35-36,17-86-1,24-51-41,-42 182 72,110-405 48,19-81 58,-127 475-95,5-16 56,-1 0-1,-3-1 1,2-36 0,-7 66-50,0 1 1,0 0-1,0-1 0,-1 1 1,0 0-1,0 0 1,-2-5-1,3 8-12,0 0 0,-1 0 1,1 0-1,-1 0 0,1 1 0,-1-1 0,1 0 0,-1 0 1,0 1-1,1-1 0,-1 1 0,0-1 0,0 0 0,0 1 1,1-1-1,-1 1 0,0 0 0,0-1 0,0 1 0,0 0 1,0-1-1,0 1 0,0 0 0,1 0 0,-1 0 0,0 0 0,0 0 1,0 0-1,0 0 0,0 0 0,0 0 0,0 0 0,0 1 1,-1 0-1,-1 0 5,-1 0 0,1 1 1,0-1-1,0 1 0,0 0 0,0 0 1,0 1-1,1-1 0,-1 0 1,0 1-1,1 0 0,0-1 0,-3 5 1,-8 14 35,0 1 0,-11 25 0,-31 85-83,-54 212-281,26-78 87,13-65 103,-35 72 26,76-202 60,26-66 8,1-6-9,1-14-46,6-15 31,14-47 0,-6 24 52,172-892-165,-180 915 183,3-18 98,-1 1 0,-1-84-1,-6 129-91,0-1 0,0 1-1,0-1 1,0 1 0,-1-1-1,1 1 1,-1 0-1,0-1 1,1 1 0,-1 0-1,0-1 1,-1 1 0,1 0-1,-2-2 1,3 3-15,0 1-1,-1 0 1,1 0 0,0 0 0,-1 0-1,1 0 1,0 0 0,0-1 0,-1 1-1,1 0 1,-1 0 0,1 0 0,0 0-1,-1 0 1,1 0 0,0 0 0,-1 0-1,1 1 1,0-1 0,-1 0 0,1 0-1,0 0 1,0 0 0,-1 0 0,1 0-1,0 1 1,-1-1 0,1 0 0,0 0-1,0 0 1,-1 1 0,1-1 0,0 1-1,-2 1 1,0 0 0,0 1 0,0-1 0,1 1 0,-1-1 0,-1 6 0,-33 95 27,13-34-44,-25 66-83,-106 339-798,149-458 783,-2 11-599,-4 36 1,10-56 368,0-1 1,1 1-1,0 0 1,1 0-1,-1 0 0,1-1 1,0 1-1,1 0 1,0-1-1,3 10 1,-4-14 90,0 0 1,0-1-1,0 1 1,0 0 0,20 16-2755,-7-16 949,-11-2 1713,-1 0 0,0 0 1,15-5-1714,28-18-3016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13:38.97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1225 22 7296,'-2'1'3342,"-9"6"-2082,7-5-723,-1 2 1,1-1-1,-1 0 0,1 1 0,0 0 0,0 0 0,1 0 1,-1 0-1,1 1 0,-4 7 0,-2 4-452,-11 33 1,15-36 293,-35 87 858,-64 115 0,89-190-1036,8-13-119,-1 1-1,2 1 0,0-1 1,-7 20-1,13-31-88,-1-1 0,1 1 0,0-1-1,-1 1 1,1-1 0,0 1 0,0 0-1,0-1 1,0 1 0,0-1-1,1 1 1,-1-1 0,0 1 0,1-1-1,-1 1 1,1-1 0,-1 1 0,1-1-1,0 0 1,0 1 0,-1-1 0,1 0-1,0 0 1,0 1 0,0-1 0,1 0-1,-1 0 1,0 0 0,0 0-1,0 0 1,1-1 0,-1 1 0,3 1-1,-1-1 13,-1 0-1,1-1 0,0 1 1,0-1-1,-1 1 0,1-1 0,0 0 1,0 0-1,0-1 0,-1 1 1,1 0-1,0-1 0,0 0 1,-1 1-1,1-1 0,0 0 0,-1 0 1,3-2-1,2-2 6,-2 1 0,1-1 0,-1 0 0,1 0 1,-1-1-1,-1 0 0,1 0 0,-1 0 0,0 0 0,4-9 0,5-12 72,11-34 1,-17 41-23,128-331 2569,-131 329-1687,-3 21-919,-1 1 0,0 0 0,0-1 0,0 1 0,0 0 0,-1-1 1,1 1-1,0 0 0,0-1 0,0 1 0,0 0 0,0-1 0,0 1 0,0 0 0,-1 0 0,1-1 0,0 1 1,0 0-1,0 0 0,-1-1 0,1 1 0,0 0 0,-1-1-11,1 1 0,-1 0 0,1 0 0,-1 1 0,1-1 1,-1 0-1,1 0 0,-1 0 0,1 0 0,-1 0 0,1 0 0,0 1 0,-1-1 0,1 0 0,-1 0 0,1 1 0,0-1 1,-1 0-1,1 1 0,0-1 0,-1 1 0,-5 5-17,1 1 0,-1 0 0,2 0 0,-1 0 0,1 1 0,0-1-1,0 1 1,-4 16 0,2-9-8,-115 267-40,108-256 70,-38 86 30,50-109-67,-1 0-1,1 0 1,0 0-1,0 1 1,0-1 0,0 1-1,1-1 1,-1 1 0,1-1-1,0 5 1,0-7 19,0-1 0,0 0 0,0 0 0,1 0 0,-1 0 0,0 1 0,0-1 1,0 0-1,0 0 0,0 0 0,0 0 0,0 0 0,1 1 0,-1-1 0,0 0 0,0 0 0,0 0 0,0 0 0,1 0 0,-1 0 1,0 0-1,0 0 0,0 0 0,0 0 0,1 1 0,-1-1 0,0 0 0,0 0 0,0 0 0,1 0 0,-1 0 0,0 0 0,0 0 1,0-1-1,0 1 0,1 0 0,-1 0 0,0 0 0,0 0 0,0 0 0,0 0 0,1 0 0,-1 0 0,0 0 0,0 0 0,0-1 1,0 1-1,0 0 0,1 0 0,-1 0 0,0 0 0,0 0 0,0-1 0,0 1 0,9-9-1,-2-3 1,0 1 1,-1-1 0,-1 0 0,0 0-1,-1 0 1,0-1 0,3-19 0,-2 12 18,76-349 350,-80 363-312,4-33 346,-5 37-360,0 0-1,0 0 1,0-1 0,-1 1-1,1 0 1,-1 0-1,1 0 1,-1-1 0,0 1-1,0 0 1,0 0-1,0 0 1,0 0 0,-1-1-1,1 2-31,0 0 1,0 0-1,0 0 0,0 0 0,0 1 1,-1-1-1,1 0 0,0 1 0,0-1 1,0 1-1,-1 0 0,1-1 0,0 1 1,-1 0-1,1 0 0,0 0 0,0 0 1,-1 0-1,1 0 0,0 0 0,-1 0 1,1 0-1,0 0 0,-3 2 1,-3 0-22,0 0 0,0 1 0,-8 5 0,9-5 6,-10 5-4,2 1 1,-1 1-1,1 1 0,0 0 1,1 0-1,1 1 0,-12 14 0,-73 104 25,80-105-15,-186 319-1,200-338 3,-8 14-40,0 0 1,-22 29-1,25-43-176,5-10 84,4-13-35,14-59 9,45-128 0,55-91 73,-83 218 266,-30 73-125,0-1 1,0 1-1,0-1 1,-1 0 0,1 0-1,-1 1 1,-1-1 0,1 0-1,-1 0 1,0-10 0,0 14-50,0 1 1,0-1-1,0 1 1,0 0 0,-1-1-1,1 1 1,0-1 0,0 1-1,0 0 1,-1-1 0,1 1-1,0 0 1,0-1 0,-1 1-1,1 0 1,0-1 0,-1 1-1,1 0 1,0 0 0,-1-1-1,1 1 1,-1 0 0,1 0-1,0 0 1,-1-1-1,1 1 1,-1 0 0,1 0-1,-1 0 1,1 0 0,0 0-1,-1 0 1,1 0 0,-1 0-1,1 0 1,-1 0 0,1 0-1,-1 0 1,-15 8 123,10-3-124,0 0 0,1 0 0,0 0 1,0 1-1,0-1 0,1 1 0,0 0 0,0 1 0,0-1 1,-3 10-1,-68 153-5,-54 61 32,87-159-26,-51 83-91,92-152 77,-5 8-69,-1 1 0,-8 8 1,16-19 66,-1 0 0,0 0 0,0-1 0,0 1 0,0 0 0,0 0 0,0 0 0,0-1 0,0 1 0,0 0 0,0 0 0,0-1 0,0 1 0,0 0 0,0 0 0,0 0 1,-1-1-1,1 1 0,0 0 0,0 0 0,0 0 0,0-1 0,0 1 0,0 0 0,-1 0 0,1 0 0,0-1 0,0 1 0,0 0 0,0 0 0,-1 0 0,1 0 0,0 0 1,0 0-1,0 0 0,-1-1 0,1 1 0,0 0 0,0 0 0,0 0 0,-1 0 0,1 0 0,0 0 0,0 0 0,-1 0 0,1 0 0,0 0 0,0 0 0,0 0 0,-1 0 1,1 0-1,0 0 0,0 0 0,-1 1 0,1-1 0,0 0 0,0 0 0,0 0 0,-1 0 0,1 0 0,0 0 0,0 1 0,0-1 0,0 0 0,0 0 0,-1 0 0,1 1 1,1-7-44,0 0 0,0 0 1,1 0-1,0 1 1,0-1-1,0 1 1,5-9-1,4-9-19,148-441-40,-145 420 107,-6 19 20,-4 12 76,1-1 1,-1 0-1,-1-1 0,-1 1 0,1-17 0,-3 31-87,0-1 0,0 1 0,0-1 0,0 1 1,0-1-1,0 1 0,0-1 0,0 1 0,0-1 0,0 1 0,0-1 0,0 1 0,-1-1 0,1 1 0,0-1 0,0 1 0,-1 0 0,1-1 0,-1 0 1,1 1-6,-1 0 1,1 0-1,0 0 1,-1-1-1,1 1 1,0 0-1,-1 0 1,1 0-1,-1 0 1,1 0-1,0 0 1,-1 0-1,1 0 1,0 1-1,-1-1 1,1 0-1,0 0 1,-1 0-1,1 0 1,0 0-1,-1 1 1,-19 16 35,16-14-46,-16 19 7,0 1 0,2 0 0,-30 51 0,19-29 27,-221 309-380,249-352 291,0-1-1,-1 1 1,1-1 0,0 0 0,0 1 0,0-1-1,-1 0 1,1 0 0,-3 2 0,3-3 46,1 0 1,0 0 0,0 0-1,0 0 1,-1 0-1,1 0 1,0 0-1,0 0 1,0 0-1,-1 0 1,1 0 0,0 0-1,0-1 1,0 1-1,-1 0 1,1 0-1,0 0 1,0 0-1,0 0 1,0 0-1,-1-1 1,1 1 0,0 0-1,0 0 1,0 0-1,0 0 1,0-1-1,0 1 1,0 0-1,-1 0 1,1 0 0,0 0-1,0-1 1,0 1-1,0 0 1,0 0-1,0 0 1,0-1-1,0 1 1,0 0 0,0 0-1,0 0 1,0-1-1,0 1 1,1-6-62,-1 0 0,1 0-1,0 0 1,4-11 0,69-204-11,-39 119 132,-31 91-30,2-4 59,-2 0-1,6-29 1,-9 41-48,-1 1 0,1-1 0,-1 0 0,0 1 0,0-1-1,0 0 1,0 1 0,-1-1 0,1 0 0,-1 1 0,1-1 0,-1 0 0,0 1 0,0-1 0,0 1 0,-1-1 0,1 1 0,0 0 0,-1 0-1,0-1 1,1 1 0,-1 0 0,-3-2 0,3 2-18,0 1 1,0 0-1,-1 0 0,1 0 1,0 0-1,-1 0 0,1 1 0,0-1 1,-1 1-1,1-1 0,-1 1 0,1 0 1,-1 0-1,1 0 0,-1 0 0,1 0 1,0 1-1,-1-1 0,1 1 1,-1 0-1,1 0 0,0-1 0,-1 1 1,1 1-1,0-1 0,0 0 0,0 0 1,0 1-1,-2 2 0,-3 2 7,0 0 0,0 1 0,1 0 0,0 1-1,0-1 1,-7 14 0,-14 32-189,3 0 0,-27 84 0,50-134 111,-1 3-276,0 1-1,0-1 1,0 1-1,1-1 0,0 1 1,0-1-1,0 12 1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13:40.82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1105 146 9216,'-15'-5'4963,"14"6"-4839,-18 14 1924,15-11-1530,-4 5-142,0 0 1,1 1-1,0 0 1,1 1-1,0-1 1,1 1 0,-7 16-1,2-4-39,-171 337 1002,152-301-1211,27-52-92,4-6 11,6-8 78,0-2-57,-1-1 0,0 0 0,0 0 0,-1-1 0,0 0 0,7-22 0,-3 10-11,51-129 270,4-7-174,-52 132-120,-6 12 235,0-1 0,9-32 0,-34 88 996,-10 31-1237,-3-1 0,-46 76-1,19-55-28,-18 26 15,66-100-6,-2 4-88,-21 27 0,55-78 54,-2-1 1,-1 0-1,24-55 0,-29 57 33,37-81 317,-4-2 1,58-212 0,-101 298 374,-4 26-690,0 0 0,1 0 0,-1-1-1,0 1 1,0 0 0,0 0 0,0 0 0,0 0-1,0-1 1,0 1 0,0 0 0,0 0 0,0 0 0,0 0-1,0-1 1,0 1 0,0 0 0,0 0 0,0 0-1,-1 0 1,1 0 0,0-1 0,0 1 0,0 0-1,0 0 1,0 0 0,0 0 0,0 0 0,0-1-1,-1 1 1,1 0 0,0 0 0,0 0 0,0 0-1,0 0 1,0 0 0,-1 0 0,1 0 0,0 0 0,0 0-1,0-1 1,0 1 0,0 0 0,-1 0 0,1 0-1,0 0 1,0 0 0,0 0 0,0 0 0,-1 0-1,1 0 1,0 0 0,0 1 0,0-1 0,-1 0 0,-4 2 29,0 1 1,1 0 0,-1 0 0,0 0-1,-6 7 1,-1 0-46,-20 14 51,2 2 0,1 1-1,-48 59 1,-66 125-102,27-35-79,64-104-401,52-71 500,-1 0-1,0 0 1,1 0 0,-1 0 0,0 0-1,0 0 1,1 0 0,-1 0 0,0 0 0,0 0-1,0-1 1,0 1 0,0 0 0,0-1-1,0 1 1,0 0 0,-1-1 0,0 1-1,2-1 30,-1 0-1,1-1 0,0 1 0,0 0 1,-1 0-1,1 0 0,0-1 0,0 1 0,-1 0 1,1 0-1,0-1 0,0 1 0,0 0 1,0-1-1,-1 1 0,1 0 0,0-1 0,0 1 1,0 0-1,0-1 0,0 1 0,0 0 1,0-1-1,0 1 0,0-20-51,7-24 10,23-83 1,26-43-31,7-24 165,-63 193-81,4-12 134,0 0 0,-2 0 0,1 0 1,0-27-1,-3 39-105,0 0-1,0-1 1,0 1-1,0 0 1,0 0 0,-1 0-1,1 0 1,0 0 0,-1 0-1,1 0 1,-1 0 0,1 0-1,-1 0 1,1 0 0,-2-1-1,2 2-18,-1 0 0,1-1 0,-1 1 0,1 0 0,-1 0 0,1-1-1,-1 1 1,1 0 0,-1 0 0,1 0 0,-1 0 0,1 0 0,-1 0 0,1 0-1,-1 0 1,1 0 0,0 0 0,-1 0 0,1 0 0,-1 0 0,1 0 0,-1 1-1,0-1 1,-2 2 5,0-1-1,0 1 0,0 0 1,1 0-1,-1 0 0,1 0 1,-1 1-1,-2 2 1,-23 32-1,2 0 0,2 1 1,-29 60-1,-16 26-135,-3-16 3,-29 47-829,109-170 668,8-25 0,-2 5 266,142-373-16,-135 344 518,-21 64-483,0 0 1,0-1 0,0 1 0,0 0-1,0 0 1,0 0 0,0 0 0,0 0-1,0 0 1,1 0 0,-1 0 0,0 0-1,0 0 1,0 0 0,0-1 0,0 1-1,0 0 1,0 0 0,0 0 0,0 0-1,0 0 1,0 0 0,0 0 0,0 0 0,0 0-1,0-1 1,0 1 0,0 0 0,0 0-1,0 0 1,0 0 0,0 0 0,-1 0-1,1 0 1,0 0 0,0 0 0,0 0-1,0 0 1,0-1 0,0 1 0,0 0-1,0 0 1,0 0 0,0 0 0,0 0-1,0 0 1,0 0 0,-1 0 0,1 0 0,0 0-1,0 0 1,0 0 0,0 0 0,0 0-1,0 0 1,-7 5 179,-10 14-192,12-14 39,-25 33-40,2 0 1,-44 82-1,24-37 40,-135 210-253,159-255-49,16-30 15,8-8 248,0 0 1,0 0-1,0 0 0,0 0 0,0 0 0,0 0 0,0 0 0,0 0 0,0 0 1,-1 0-1,1 0 0,0 0 0,0 0 0,0 0 0,0 0 0,0 0 0,0 0 1,0 0-1,0 0 0,0 0 0,0 0 0,-1 0 0,1 0 0,0 0 0,0 0 1,0 0-1,0 0 0,0 0 0,0-1 0,0 1 0,0 0 0,0 0 0,0 0 0,0 0 1,0 0-1,-1 0 0,1 0 0,0 0 0,0 0 0,0 0 0,0 0 0,0 0 1,0-1-1,0 1 0,0 0 0,0 0 0,1-16-229,3-5 188,1-1 1,1 1-1,9-21 0,31-63-66,-25 61 97,59-127 94,-76 164-61,-2 4 49,-1 0 0,1 1 0,-1-1 1,1 0-1,-1 0 0,0 0 0,0 0 0,-1 0 0,1 0 0,-1 0 0,1 0 0,-1 0 0,0-1 0,0-2 0,0 5-55,0 1 0,0-1 0,-1 1 0,1-1 0,0 1 0,0 0-1,0-1 1,0 1 0,-1-1 0,1 1 0,0 0 0,0-1 0,-1 1 0,1 0 0,0-1-1,-1 1 1,1 0 0,0-1 0,-1 1 0,1 0 0,0 0 0,-1-1 0,1 1 0,-1 0 0,1 0-1,0 0 1,-1-1 0,1 1 0,-1 0 0,1 0 0,-1 0 0,1 0 0,0 0 0,-1 0-1,1 0 1,-1 0 0,1 0 0,-1 0 0,1 0 0,-1 1 0,1-1 0,0 0 0,-1 0-1,1 0 1,-1 0 0,1 1 0,0-1 0,-1 0 0,1 0 0,0 1 0,-1-1 0,1 0-1,-1 1 1,-2 1-10,1 1 0,-1-1-1,1 1 1,-1 0 0,1 0-1,-2 2 1,-16 33-306,1 1-1,-19 57 1,6-11-1054,27-76 1044,-1 6-814,-9 31-1,14-43 757,0 1-1,0-1 1,1 0-1,-1 0 1,1 0-1,0 1 1,0-1-1,0 0 1,0 1-1,1-1 1,0 0-1,-1 0 1,1 0-1,0 1 1,3 4-1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13:44.26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596 456 6528,'6'-34'1828,"-2"0"0,-1-1 0,-3-55 3844,-1 91-5645,-7 15 295,1-1-1,0 1 0,1 0 1,-8 33-1,-4 10 72,4-25-40,-1 0 0,-27 43 0,-48 57 460,90-134-812,-18 28 34,17-27-34,0 1 0,0-1 0,1 1-1,-1-1 1,0 1 0,1 0 0,0-1-1,-1 1 1,1-1 0,0 1 0,-1 0-1,1-1 1,0 1 0,0 0 0,1 2-1,0-4 0,-1 0 0,1 0 0,-1 0 0,1 0 0,0 0 0,-1-1 0,1 1 0,-1 0 0,1-1 0,0 1 0,-1 0 0,1-1 0,-1 1 0,1 0 0,-1-1 0,1 1 0,-1-1 0,1 0 0,12-11 0,-4 2 8,0 0 0,-1-1-1,0 0 1,-1 0 0,0-1-1,5-13 1,26-77 66,-24 63-68,-8 21 2,77-239 213,-81 248-114,5-20 492,-7 27-540,0 1 1,0-1-1,0 1 1,0-1-1,0 1 1,0-1 0,0 1-1,-1-1 1,1 1-1,0-1 1,-1 1-1,1-1 1,-1 1-1,0 0 1,-1-3 0,2 4-54,0-1 1,0 1 0,-1 0 0,1 0-1,0-1 1,0 1 0,-1 0 0,1 0-1,0 0 1,-1-1 0,1 1-1,0 0 1,0 0 0,-1 0 0,1 0-1,0 0 1,-1 0 0,1-1 0,0 1-1,-1 0 1,1 0 0,0 0 0,-1 0-1,1 0 1,0 0 0,-1 1 0,1-1-1,0 0 1,-1 0 0,1 0-1,0 0 1,-1 0 0,1 0 0,-1 1-1,-10 9 63,11-10-69,-14 17-5,1 0 1,1 1 0,-14 28 0,2-5-1,-97 138-77,47-75 52,25-29 100,-29 42-54,61-96-138,11-14 25,8-13 6,33-54 75,94-188 139,-78 143 34,64-198 1,-113 297-125,1-4 92,1 1-1,-2-2 1,1 1-1,0-14 1,-3 24-118,0-1 0,0 1 0,0 0 0,0 0 0,0 0 0,0 0 0,0-1 0,0 1 0,0 0 0,0 0 0,0 0 0,0 0 0,0 0 0,0-1 0,0 1 0,0 0 0,0 0 0,0 0 0,0 0 0,0 0 0,0-1 0,0 1 0,-1 0 0,1 0 0,0 0 0,0 0 0,0 0 0,0 0 0,0 0 0,0 0 0,-1-1 0,1 1 0,0 0 0,0 0 0,0 0 0,0 0 0,0 0 0,-1 0 0,1 0 1,0 0-1,0 0 0,0 0 0,0 0 0,-1 0 0,1 0 0,0 0 0,0 0 0,0 0 0,0 0 0,0 0 0,-1 0 0,1 0 0,0 0 0,0 1 0,0-1 0,0 0 0,0 0 0,-1 0 0,1 0 0,0 0 0,0 0 0,0 0 0,0 1 0,-11 8 63,10-8-40,-29 30-45,1 2 0,1 1 0,-27 45 0,-61 118-58,79-130 126,-44 79-96,73-135-71,8-11 112,0 0 1,0 0-1,0 0 1,0 0 0,0 0-1,0 0 1,0 0 0,-1 0-1,1 0 1,0 0-1,0 0 1,0 0 0,0 0-1,0 0 1,0 0-1,0 0 1,0 0 0,0 0-1,0 0 1,0 0 0,0 0-1,0 0 1,0 0-1,-1 0 1,1 0 0,0 0-1,0 0 1,0 0-1,0 0 1,0 0 0,0-1-1,0 1 1,0 0 0,0 0-1,0 0 1,0 0-1,0 0 1,0 0 0,0 0-1,0 0 1,0 0 0,0 0-1,0 0 1,0 0-1,0-1 1,0 1 0,0 0-1,0 0 1,0 0-1,0 0 1,0 0 0,0 0-1,0 0 1,0 0 0,0 0-1,0 0 1,0 0-1,1 0 1,-1 0 0,0 0-1,0 0 1,0-1-1,0 1 1,0 0 0,0 0-1,0 0 1,0 0 0,8-24-57,-7 21 68,14-36-24,29-51-1,30-39-52,13-23 19,-64 105 166,25-69-1,-40 87 102,-8 29-213,0-1 1,0 1 0,0-1 0,0 1 0,0 0 0,0-1 0,1 1 0,-1-1 0,0 1 0,0 0-1,-1-1 1,1 1 0,0-1 0,0 1 0,0 0 0,0-1 0,0 1 0,0 0 0,0-1 0,-1 1 0,1-1-1,0 1 1,0 0 0,0 0 0,-1-1 0,1 1 0,0 0 0,0-1 0,-1 1 0,1 0 0,0 0-1,-1-1 1,1 1 0,0 0 0,-1 0 0,-1 0 3,1 0 1,0 0-1,0 0 1,-1 0-1,1 1 0,0-1 1,0 0-1,-1 1 0,1-1 1,-2 2-1,-13 8 4,0 1-1,0 0 1,1 2-1,-23 24 1,33-33-18,-13 15-33,1 0 1,1 1-1,1 1 0,-14 26 0,-45 96-156,33-59 176,36-75 21,-42 90-552,52-130-12,3 3 491,1 1 0,23-47 0,36-52-127,-22 42 172,-23 41 53,34-71 118,-53 101-194,-4 13 45,0 0 0,0 0 0,0 0 0,0 0 1,0 0-1,0 0 0,0 0 0,0 0 1,0-1-1,0 1 0,0 0 0,0 0 0,0 0 1,0 0-1,0 0 0,-1 0 0,1 0 1,0 0-1,0 0 0,0 0 0,0 0 1,0 0-1,0 0 0,0 0 0,0 0 0,0 0 1,0 0-1,0 0 0,0 0 0,0 0 1,0 0-1,0 0 0,-1 0 0,1 0 0,0 0 1,0 0-1,0 0 0,0 0 0,0 0 1,0 0-1,0 0 0,0 0 0,0 0 0,0 0 1,0 0-1,0 0 0,0 0 0,0 0 1,-1 0-1,1 0 0,0 0 0,0 0 1,0 0-1,0 0 0,0 0 0,0 0 0,0 0 1,0 0-1,0 0 0,0 1 0,0-1 1,0 0-1,0 0 0,0 0 0,0 0 0,0 0 1,0 0-1,-16 18-490,11-11 219,-10 11-1354,2 1 0,-16 25 1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13:45.60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605 242 7168,'4'-8'881,"0"0"0,0-1 0,0 0 0,12-49 5392,-15 53-5900,-27 49 1915,-177 271 219,170-270-2424,3 2 1,-34 68-1,62-111-89,0-1-9,1 0 1,-1 1-1,1-1 0,-1 0 1,1 1-1,0 0 0,0-1 0,1 1 1,-1 0-1,1-1 0,0 1 1,0 4-1,0-8 16,0 1-1,0-1 1,0 0-1,0 0 1,0 0 0,0 0-1,0 0 1,0 0-1,1 1 1,-1-1-1,0 0 1,0 0 0,0 0-1,0 0 1,0 0-1,0 0 1,0 0 0,0 0-1,1 0 1,-1 1-1,0-1 1,0 0 0,0 0-1,0 0 1,0 0-1,1 0 1,-1 0-1,0 0 1,0 0 0,0 0-1,0 0 1,0 0-1,0 0 1,1 0 0,-1 0-1,0 0 1,0 0-1,0 0 1,0 0 0,0 0-1,0-1 1,1 1-1,-1 0 1,0 0-1,0 0 1,0 0 0,9-7 64,7-11 77,11-20-29,-2-2 1,-2 0 0,20-49-1,-25 52-29,9-20 22,141-309 412,-161 346-107,-7 15-134,-5 7-153,-10 12-95,10-10-11,-42 42-9,-71 88 0,-28 65 72,115-156-63,-81 119 94,111-160-118,0-1-1,0 1 1,0-1 0,-1 1-1,1-1 1,0 0-1,-1 1 1,1-1 0,-4 1-1,5-1 7,0-1-1,0 0 0,0 0 1,0 0-1,0 0 1,-1 0-1,1 0 1,0 0-1,0 0 0,0 0 1,0 0-1,-1 0 1,1 0-1,0 0 0,0 0 1,0 0-1,0 0 1,0 0-1,-1 0 0,1-1 1,0 1-1,0 0 1,0 0-1,0 0 0,0 0 1,-1 0-1,1 0 1,0 0-1,0 0 1,0-1-1,0 1 0,0 0 1,0 0-1,0 0 1,0 0-1,0 0 0,0 0 1,-1-1-1,2-13-8,7-27 16,3 0-1,2 0 0,1 2 1,24-49-1,80-127 21,-103 185 11,-8 18 21,-1 1 0,0-1 1,-1 0-1,0 0 0,-1-1 0,0 1 1,2-22-1,-6 33-28,1-1 1,-1 0-1,0 1 0,0-1 1,0 1-1,-1-1 1,1 0-1,0 1 0,-1-1 1,1 1-1,-1-1 0,1 1 1,-1-1-1,0 1 1,1-1-1,-1 1 0,0 0 1,0-1-1,0 1 0,-2-2 1,1 2-18,1 0-1,-1 0 1,1 1 0,-1-1 0,0 0-1,0 1 1,1-1 0,-1 1 0,0 0-1,0-1 1,0 1 0,0 0 0,1 0-1,-1 0 1,0 0 0,0 1 0,-3 0 0,-3 1-19,1 0 0,0 1 0,0 0 1,0 0-1,0 0 0,0 1 1,1 0-1,-1 1 0,1-1 1,0 1-1,0 1 0,1-1 1,0 1-1,-9 12 0,-3 7 8,1 0 0,-18 42 0,24-46 0,-132 239-190,141-260 187,-3 7-25,0 1 0,0-1 0,0 1 1,1 0-1,-3 9 0,6-17 23,0 0 0,0 0-1,0 0 1,0 0 0,0 0 0,1 0 0,-1 0-1,0 0 1,0 0 0,0 0 0,0 0 0,0 0 0,0 0-1,0 0 1,1 0 0,-1 0 0,0 0 0,0 0 0,0 0-1,0 0 1,0 0 0,0 0 0,0 0 0,0 0-1,0 0 1,1 0 0,-1 0 0,0 0 0,0 0 0,0 0-1,0 0 1,0 0 0,0 1 0,0-1 0,0 0 0,0 0-1,0 0 1,0 0 0,0 0 0,0 0 0,0 0-1,0 0 1,0 0 0,1 1 0,-1-1 0,0 0 0,0 0-1,0 0 1,5-9-11,0 0-1,-1-1 1,0 1-1,4-16 1,-3 10 6,102-258 49,-87 226-26,14-52 0,-30 77 107,-4 21-123,0 1 1,0 0 0,1 0-1,-1 0 1,0 0-1,0 0 1,0-1-1,0 1 1,0 0-1,0 0 1,0 0 0,0 0-1,0-1 1,0 1-1,0 0 1,0 0-1,0 0 1,0 0 0,0 0-1,0-1 1,0 1-1,0 0 1,0 0-1,-1 0 1,1 0-1,0 0 1,0-1 0,0 1-1,0 0 1,0 0-1,0 0 1,0 0-1,0 0 1,-1 0 0,1 0-1,0-1 1,0 1-1,0 0 1,0 0-1,0 0 1,0 0-1,-1 0 1,1 0 0,0 0-1,0 0 1,0 0-1,0 0 1,-1 0-1,1 0 1,0 0-1,0 0 1,0 0 0,0 0-1,0 0 1,-1 0-1,1 0 1,0 0-1,0 0 1,0 0 0,-8 7-126,-3 10-932,1-1 1,1 1-1,-9 23 0,17-37 831,0-1-84,-5 35-4761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13:46.85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705 287 9472,'3'-25'8421,"-9"25"-8283,0 1 0,1-1 0,-1 1 0,0 1 0,1-1 0,-1 1 0,1 0 1,0 1-1,-1-1 0,1 1 0,0 0 0,1 0 0,-1 0 0,0 1 0,-4 4 0,-4 5 10,1 1-1,1-1 1,-15 23 0,-157 285 982,156-269-986,17-31-190,1 0 0,-9 28 0,36-98 334,-10 21-183,-1 2 85,17-44 0,48-79 453,14-31 79,-68 142-469,-12 26-34,0 0 0,0-1 1,-2 1-1,5-18 1,-8 28-207,-1 1 0,0 0 1,1-1-1,-1 1 0,0 0 1,0-1-1,0 1 0,0-1 1,0 1-1,0 0 1,0-1-1,-1 1 0,1 0 1,0-1-1,-1 1 0,1 0 1,-1-1-1,1 1 0,-1 0 1,0 0-1,-1-2 1,1 2-2,0 1 1,0-1-1,0 1 0,0-1 1,0 1-1,0 0 1,0 0-1,0-1 1,0 1-1,-1 0 1,1 0-1,0 0 1,0 0-1,0 0 1,0 0-1,0 1 1,0-1-1,-1 0 1,1 0-1,-1 1 1,-6 2 30,1 1 0,-1-1 1,1 1-1,0 1 0,-9 6 1,6-3-29,1 0 1,0 1 0,0 0 0,1 1 0,-9 13-1,3-4 8,-48 62-13,-149 185-153,198-252 131,1-1-60,-12 18 1,27-35 89,19-36-9,72-164-15,25-55-90,-97 212 54,-14 33 152,-1-1-1,-1 0 1,0 0 0,-1-1-1,0 0 1,2-18 0,-6 26-15,0-9 95,-1 16-185,0 1 0,-1 0 0,1 0 0,0-1 0,0 1 0,0 0 0,0 0 0,-1 0 0,1-1 0,0 1 1,0 0-1,-1 0 0,1 0 0,0-1 0,0 1 0,-1 0 0,1 0 0,0 0 0,0 0 0,-1 0 0,1 0 0,0 0 0,-1 0 0,1 0 0,0 0 0,0 0 0,-1 0 0,1 0 0,0 0 0,-1 0 0,1 0 0,0 0 0,-1 0 0,1 0 0,0 0 0,0 0 0,-1 0 1,1 1-1,0-1 0,0 0 0,-1 0 0,1 0 0,0 0 0,0 1 0,-1-1 0,-3 2-9,0 1 1,1-1 0,-1 1-1,0 0 1,1 0-1,0 0 1,-1 0-1,1 0 1,1 1-1,-1-1 1,0 1-1,-2 5 1,-17 23-32,-71 79 83,-86 136-330,149-204 4,12-18-543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13:49.7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 43 9728,'-13'14'15029,"23"-14"-14656,0 0 0,-1-1 1,1 0-1,0 0 0,-1-1 1,15-4-1,8-6-18,0 3 1,66-12-1,-70 18-297,46 2-1,-39 2-1521,-32-1 139,1 1 0,-1 0-1,1 0 1,-1 0 0,0 1 0,0-1-1,5 3 1,-7-3 1000,8 6-4763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13:50.5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27 174 9344,'-17'3'7322,"17"-3"-7143,-1 0-1,1 0 1,-1 0 0,1 0-1,0 0 1,-1 0 0,1 0-1,-1 0 1,1-1 0,0 1-1,-1 0 1,1 0 0,0 0-1,-1-1 1,1 1 0,0 0-1,-1 0 1,1-1 0,0 1-1,0 0 1,-1-1 0,1-1-49,-1 0 1,1 0-1,0 0 1,0 0-1,0 0 1,0 0-1,0 0 1,0 0 0,1 0-1,-1 0 1,1-1-1,-1 2 1,1-1-1,0 0 1,0 0-1,0 0 1,0 0-1,0 0 1,1-1 0,3-3 86,0-1 1,0 1 0,10-9 0,0 3-25,0 1-1,1 1 1,0 0-1,0 1 1,1 1-1,0 0 1,1 1-1,-1 1 1,1 1-1,19-3 1,-30 6-54,0 1 1,0 1 0,0-1 0,0 1-1,0 0 1,0 1 0,0 0 0,8 2-1,-12-2-42,1 0-1,-1 0 0,0 1 1,1-1-1,-1 1 0,0 0 1,0 0-1,0 0 0,0 0 1,-1 1-1,1-1 0,-1 1 1,1 0-1,-1-1 0,0 1 0,0 0 1,0 0-1,2 4 0,0 3 11,-1 0-1,0-1 0,0 1 1,-1 0-1,0 0 1,1 14-1,-2 65 111,-1-58-171,-2 3 40,-1 0-1,-8 34 0,10-55-166,0 0 0,1 21 0,1-10-12,-1-22 81,0 0-1,1 0 0,-1 0 0,1 0 1,0 0-1,-1 0 0,1-1 1,0 1-1,0 0 0,0 0 0,0-1 1,1 1-1,-1-1 0,0 1 0,1-1 1,-1 1-1,1-1 0,-1 0 0,1 1 1,0-1-1,0 0 0,3 1 0,6 3-133,0 0-1,20 6 0,-14-6 144,13 6 52,2 0-49,0 1 1,0 2 0,40 24 0,-64-33 46,0 0 0,0 1 0,-1 0 1,1 1-1,-1 0 0,-1 0 0,1 0 0,-1 1 0,0 0 1,-1 0-1,0 1 0,0-1 0,-1 1 0,0 0 0,-1 0 1,4 16-1,-6-19 6,0 0-1,0 1 1,-1-1 0,0 0 0,-1 1 0,1-1 0,-1 0 0,0 1 0,-1-1-1,1 0 1,-1 0 0,-1 0 0,1 0 0,-1-1 0,0 1 0,0-1-1,0 1 1,-5 4 0,-4 5-23,-1-1-1,-1 0 1,0-1-1,-27 19 1,27-23-28,0 0 0,-1-1 0,0 0 1,-1-2-1,-19 7 0,-85 18-2005,116-30 1565,-17 3-1262,21-4 1610,0 0 0,-1 0 0,1 0 0,0 0 0,0 0 1,0 0-1,-1 0 0,1 0 0,0 0 0,0-1 0,0 1 1,0 0-1,-1 0 0,1 0 0,0 0 0,0 0 0,0 0 1,0 0-1,-1 0 0,1 0 0,0-1 0,0 1 0,0 0 1,0 0-1,0 0 0,0 0 0,0-1 0,-1 1 0,1 0 1,0 0-1,0 0 0,0-1 0,6-9-5846,10-7 1349,8-6-383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16:30.4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 58 8832,'-1'0'483,"-1"0"0,1 1 0,-1-1 0,1 1 0,-1-1 0,1 1 0,-1 0-1,-11 11 11420,14-12-11720,1 0 0,-1-1 0,1 1 1,0 0-1,-1-1 0,1 1 1,-1-1-1,1 1 0,-1-1 1,3-1-1,2-1 122,9-1-46,150-38 1128,-129 35-1232,0 2 0,61-2 0,-87 8-135,0 0 0,0 0 0,0 1 0,0 0 0,0 1 0,0 0 0,0 0 0,14 8 0,-22-11-199,-1 1 0,1-1 0,0 0 1,0 1-1,0-1 0,0 0 0,0 0 0,2-1 0,2 1-739,-5 11-8905,3-3 4475,0 3 565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13:51.0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11392,'5'4'9855,"17"24"-7775,-7-4-1324,-1 1 0,-1 1 0,12 34 0,-21-47-566,0 1 0,-1 0 0,0-1 0,-1 1 0,-1 0 0,0 0 0,-1 0 0,-1 0 0,-3 24 0,-5 9-339,-23 68-1,14-57-651,1 2-2911,14-42 246,3-18 3201,1 1 0,-1-1 0,0 0 0,0 1 0,0-1 0,0 0 0,1 1 0,-1-1 0,0 1 0,1-1 0,0 1-795,-1-1 795,0 0 0,1 1 0,-1-1 0,1 0 1,-1 0-1,1 1 0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13:52.1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50 88 8320,'-4'0'952,"0"1"-449,1-1 0,-1 1 1,0 0-1,1 0 0,-1 0 1,1 0-1,-1 1 0,1-1 1,0 1-1,-8 8 7755,11-10-8171,3 0 108,15 1 636,-1-1 1,1-1-1,0-1 1,-1-1-1,29-7 1,25-15-154,75-22-55,-121 40-608,1 2-1,-1 1 1,51-2 0,-26 8 457,-1 0-4832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13:52.5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10 8320,'-6'-9'7856,"6"9"-7482,-1-1 0,-3 10 2706,2 19-1703,24 233 3561,54 161-2759,-59-337-2107,39 180 200,-27-136-1893,-29-124 862,0-3-300,9-23-7065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13:53.8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8 7808,'1'-8'11441,"2"16"-7502,-2-1-4178,32 145 3381,-20-79-2487,35 218 481,-47-278-1153,-1 1 0,0-1 0,0 0 0,-4 17 0,-5 5-2378,7-30 2390,-2 5-5475,27-25-5957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13:54.6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152 227 7808,'-16'-34'5770,"15"33"-5577,1 0 0,0 0 0,-1 0 0,1 0-1,0-1 1,0 1 0,-1 0 0,1 0 0,0 0 0,0 0 0,1-3-1,-1 3-108,0 0 0,0 0 0,0 0 0,0 0 0,0 0 0,0 0 0,0 0 0,0 0 0,-1 0 0,1 0 0,0 0 0,-1 0 0,1 0 0,-1-2-1,-1 1 372,1 0 0,-1 0-1,1 1 1,-1-1-1,0 0 1,1 1-1,-1-1 1,0 1-1,0-1 1,-3 0-1,3 1-305,1 1 0,-1-1-1,1 1 1,-1 0 0,1 0-1,-1 0 1,1 0-1,-1 0 1,1 0 0,-1 0-1,1 0 1,-1 1-1,1-1 1,-1 1 0,1-1-1,-1 1 1,1-1 0,-3 2-1,0 1-89,0 0 0,0 0 0,0 1 0,0-1 0,1 1 0,0 0-1,-1 0 1,1 0 0,0 0 0,1 0 0,-1 1 0,1-1 0,0 1 0,0 0 0,-2 7-1,-2 10-8,2-1-1,-4 28 0,6-33 61,-2 22 1,2 0 0,2 0 0,5 53 0,26 113 98,-30-197-190,10 54 138,21 64-1,-24-102-111,0 0 0,2-1-1,0 0 1,2 0 0,25 36-1,-34-54-16,1 0 0,-1 0 0,1-1-1,0 1 1,0-1 0,0 0 0,1 0-1,-1 0 1,1-1 0,-1 1 0,1-1-1,0 0 1,0 0 0,0-1-1,0 0 1,0 0 0,7 1 0,-5-2 32,0 0 1,1 0 0,-1 0-1,0-1 1,1 0-1,-1-1 1,0 0 0,0 0-1,0 0 1,0-1-1,11-6 1,5-5 120,-1-2-1,0 0 0,-2-1 1,0-1-1,34-39 1,-39 38-95,0 0-1,-1-1 1,-1 0 0,-1-1-1,-1-1 1,-1 0 0,0 0 0,-2-1-1,-1 0 1,0-1 0,-2 1 0,4-39-1,-8 38-25,0 0-1,-2 0 1,-1-1-1,-7-38 0,5 46-60,-1 0 0,0 0 0,-1 0 0,-1 1 0,-1 0 0,0 0 0,-13-16-1,-8-8-67,-2 1 0,-2 1-1,-2 2 1,-56-45 0,-4 14-572,78 57 307,0 1-1,-1 0 1,-34-11-1,24 16-687,27 4 898,0 0 0,1 0 0,-1 0 0,0-1-1,1 1 1,-1 0 0,0 0 0,1 0 0,-1 1 0,0-1 0,1 0 0,-1 0 0,0 0 0,1 0 0,-1 1 0,1-1-1,-1 0 1,0 0 0,1 1 0,-1-1 0,1 1 0,-1-1 0,1 0 0,-1 1 0,1-1 0,-1 1 0,1-1 0,0 1-1,-1-1 1,1 1 0,0 0 0,-1-1 0,1 1 0,-1 1 0,2-1-126,-1-1 1,1 1-1,-1 0 0,1 0 1,0 0-1,-1 0 0,1-1 0,0 1 1,-1 0-1,1-1 0,0 1 1,0-1-1,0 1 0,-1-1 1,1 1-1,0-1 0,0 1 1,0-1-1,0 0 0,0 1 0,0-1 1,0 0-1,0 0 0,1 0 1,2 1-885,22 6-4092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13:55.2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 8 10368,'3'-7'9074,"-2"7"-8807,7 4 3181,9 15-1827,-12-11-1286,0 1-1,-1-1 1,0 1 0,-1-1 0,0 1-1,0 0 1,2 17 0,5 66 976,-10-89-1279,1 31 252,-1 0-1,-2 0 0,-9 51 1,-31 96-128,5-26-2049,36-152 1715,0 2-254,0-1 0,0 0 1,1 1-1,0 8 0,0-12 177,0 0 1,0 0-1,0 0 1,1 0-1,-1 0 1,0 0-1,1 0 1,-1 0-1,0 0 0,1 0 1,0 0-1,-1 0 1,1 0-1,-1-1 1,1 1-1,0 0 1,0 0-1,-1-1 0,1 1 1,0 0-1,0-1 1,0 1-1,0-1 1,0 1-1,0-1 1,1 1-1,18 4-5739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13:57.3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18 136 6784,'0'-5'642,"0"4"-398,1 0-1,-1 0 1,0 0-1,0 0 1,0 0 0,-1 0-1,1 0 1,0 0 0,0 1-1,0-1 1,-1 0-1,1 0 1,-1-1 0,0 2 387,1-1 1,-1 1 0,0-1 0,0 1 0,0-1 0,0 1 0,1 0-1,-1 0 1,0-1 0,0 1 0,0 0 0,0 0 0,0 0-1,0 0 1,0 0 0,-1 1 0,2-2-510,0 1 0,0-1 1,0 1-1,0 0 0,1-1 0,-1 1 0,0 0 0,0-1 0,0 1 1,0 0-1,0-1 0,1 1 0,-1 0 0,0-1 0,0 1 1,1 0-1,-1-1 0,0 1 0,0 0 0,1 0 0,-1-1 1,0 1-1,1 0 0,-1 0 0,1-1 0,17-14 262,-10 8 88,11-12 92,-8 8-312,0 1 0,20-15-1,-28 23-206,1 0 0,-1 0 0,1 0 0,-1 0 0,1 1-1,0-1 1,0 1 0,0 0 0,-1 0 0,1 1 0,0-1 0,0 1 0,0 0-1,0 0 1,4 0 0,-3 1 70,0 0 0,0 0 0,-1 1 0,1-1 0,0 1 0,-1 0 0,1 0 0,-1 1 0,0-1 0,0 1 0,0 0 0,0 0 0,6 7 0,-6-5-9,0 0 0,-1 0 1,1 0-1,-1 0 0,0 1 0,-1-1 1,1 1-1,-1 0 0,0 0 0,1 12 1,3 23 68,-2 0 0,-2 1 0,-4 61 0,-25 127-54,8-87-201,15-98 48,4 92 0,0-133 25,0 1 0,1-1 0,0 1 0,0-1 0,0 0 0,0 1 0,1-1 0,-1 0 0,1 0 0,0 0 1,0 0-1,1-1 0,3 6 0,-3-6 8,0-1 1,0 1 0,-1-1-1,1 0 1,1 0 0,-1 0-1,0 0 1,0-1 0,1 0-1,-1 1 1,1-1-1,-1 0 1,1 0 0,0-1-1,-1 1 1,7-1 0,5 0 16,0-1 1,-1-1-1,1 0 1,-1-1-1,1 0 1,-1-1-1,24-11 1,-6 0 31,-2 0 0,36-25 0,112-63 105,-166 95-193,-11 7-2,1 0 1,-1 0-1,1 0 0,0-1 1,0 2-1,-1-1 0,1 0 0,0 0 1,0 1-1,3-2 0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13:57.8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12288,'1'0'415,"0"0"0,0 0 0,0 0 0,0 1 0,0-1 0,0 0 0,0 1 0,0-1 0,0 1 0,0-1 0,0 1 0,0-1 0,0 1 0,0 0 0,0 0 0,-1-1 0,1 1 0,0 0 0,0 0 0,-1 0 0,1 0 0,-1 0 0,2 1 0,9 28 3107,-6-14-2514,5 11-648,-2 1 0,-2 0 0,0 0 0,2 35 0,-3-18-208,10 131-10,-14-141-1035,-3 0 0,-1 1 0,-8 34 1,10-63 80,-2 9-522,0-9-4024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13:58.3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1 9984,'-6'5'6327,"6"-5"-6074,0 0 0,-2 15 3153,1 19-1278,1-28-1488,5 46 1132,-1-16-957,26 216 1318,-29-245-2106,0 0 0,1 0 0,0 0 0,0 0 0,5 11 0,-6-16-18,0-1 1,-1 0-1,1 1 0,0-1 1,0 0-1,0 0 1,0 0-1,0 1 0,0-1 1,0 0-1,0 0 1,0-1-1,1 1 0,-1 0 1,0 0-1,0-1 1,1 1-1,-1 0 0,1-1 1,-1 1-1,0-1 1,1 0-1,-1 0 0,1 1 1,-1-1-1,1 0 1,-1 0-1,1 0 0,-1 0 1,1-1-1,-1 1 1,1 0-1,-1-1 0,3 0 1,14-7 109,0-1 0,31-20 0,10-6-444,-33 22-236,58-32-6793,-70 39 3440,-2 7-2251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13:58.8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16 13056,'-1'-7'1677,"1"-1"4907,2 12-3016,9 38-2024,21 47 0,-2-8-910,135 385 934,-130-363-1506,-6-16-156,-26-76-35,-2-7-1414,-1-11-1009,1-31-6493,3 23 5067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16:30.9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0 9088,'-1'2'1216,"-15"11"7799,16-13-8719,2 3 1788,-2-2-2063,0-1 0,0 0 0,0 0 0,0 1-1,0-1 1,0 0 0,0 0 0,0 1 0,0-1 0,1 0 0,-1 0 0,0 0 0,0 1 0,0-1 0,0 0 0,0 0 0,1 0 0,-1 0 0,0 1 0,0-1 0,0 0 0,1 0 0,-1 0 0,0 0 0,0 0 0,0 0 0,1 0 0,-1 0 0,0 0 0,0 1 0,1-1 0,-1 0 0,0 0 0,0 0 0,1 0 0,-1 0 0,0 0 0,0-1 0,1 1 0,224-4 4219,-127-4-3952,0 0-3461,-95 8 2254,0 0 1,0 1 0,1-1 0,-1 1 0,0-1 0,0 1 0,0 0 0,1 0-1,-1 1 1,0-1 0,0 1 0,2 1 0,13 12-3839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14:00.5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17 10240,'-2'-3'12114,"13"2"-8197,-2 0-4919,150-4 2533,0-1-839,-153 6-634,0 1 0,0-1 0,0 2 0,0-1 0,0 0 0,0 1-1,-1 0 1,7 4 0,5 3 351,19 13 0,-34-20-375,1 0 0,-1 0-1,1 0 1,-1 1 0,0-1 0,0 0-1,0 1 1,0 0 0,-1-1 0,1 1-1,-1 0 1,0 0 0,1 0 0,-1 0-1,0 0 1,-1 0 0,1 0 0,0 0-1,-1 0 1,0 1 0,0-1 0,0 4-1,-1 7 11,-1 0 0,0-1 0,-8 25 0,2-11 268,-13 41-17,0-6-190,13-30-125,2-13-5,1 0 0,1 0 1,1 1-1,0 22 0,-2 79-87,5-119 113,0 0 0,0 0 0,0 0 0,1-1 0,-1 1-1,1 0 1,-1 0 0,1 0 0,-1 0 0,1 0 0,0-1 0,0 1 0,0 0 0,0-1-1,0 1 1,0-1 0,0 1 0,1-1 0,-1 1 0,0-1 0,1 0 0,-1 0 0,1 0 0,0 1-1,-1-2 1,1 1 0,0 0 0,0 0 0,-1 0 0,1-1 0,2 1 0,6 1 5,0-1 0,0 0 0,0 0 0,19-2 0,-10 0-92,116-6 508,-134 7-257,-6 8-21,-6 11-131,1 1 0,0 0-1,2 0 1,-8 27 0,-1 14 34,-9 70-1,23-112-70,1-11 18,1-1 0,0 1-1,0 0 1,1 0 0,0-1-1,2 14 1,-1-18-7,0 0 1,0-1-1,0 1 0,0 0 1,0-1-1,0 1 1,1 0-1,0-1 0,-1 0 1,1 1-1,0-1 1,0 0-1,0 0 0,0 0 1,1 0-1,-1-1 1,0 1-1,1 0 0,-1-1 1,6 2-1,15 6-17,47 11 0,-2-1-75,-44-10 128,0 1 1,-1 0 0,0 2-1,32 21 1,-42-23-17,0 0 1,-1 0 0,0 1-1,-1 1 1,0 0 0,-1 1-1,0 0 1,9 16-1,-16-23 27,0-1-1,-1 1 0,1 0 1,-1 0-1,-1 0 0,1 1 1,-1-1-1,0 0 0,-1 1 0,1-1 1,-1 8-1,-1-5 27,0 0 1,-1 1-1,0-1 1,-1 0-1,1 0 0,-2-1 1,-4 11-1,2-8-38,-1 1-1,0-1 1,0 0-1,-1 0 1,-1-1-1,0 0 1,0-1 0,-1 0-1,0 0 1,-21 13-1,-8-2-226,-1-2 1,-67 21-1,35-14-887,46-16-50,16-6-1073,1 0 0,-16 8 0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14:03.1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67 69 9728,'-16'-14'13893,"15"14"-13640,-4 7 896,4-4-1040,0 0-1,0 0 1,1 0-1,-1 1 1,1-1-1,0 0 1,-1 0-1,2 1 1,-1 3-1,0-6-97,0 0-1,1 1 1,-1-1 0,0 0-1,1 1 1,-1-1-1,1 0 1,-1 1-1,1-1 1,0 0-1,0 1 1,0-1-7,-1-1 0,0 1 0,1-1 1,-1 0-1,1 1 0,-1-1 0,1 0 0,-1 0 0,1 1 1,-1-1-1,1 0 0,-1 0 0,1 0 0,0 1 0,-1-1 0,1 0 1,-1 0-1,1 0 0,-1 0 0,1 0 0,-1 0 0,1 0 0,0 0 1,-1-1-1,1 1 0,-1 0 0,1 0 0,0-1 28,0 0-1,0 0 1,0 1 0,0-1-1,0 0 1,0 0 0,0 0-1,0 0 1,-1 0 0,1 0-1,0 0 1,-1 0-1,1-1 1,-1 1 0,1 0-1,-1 0 1,1 0 0,-1-3-1,4-23 733,-5 23-663,1 0 0,-1 0 0,1 0 0,-1 0 0,0 0 0,-1 0 0,1 0-1,-1 0 1,-2-4 0,4 6-51,-1 1-1,0-1 0,0 1 1,0-1-1,-1 1 0,1-1 1,0 1-1,0 0 0,-1-1 1,1 1-1,-1 0 0,1 0 1,-1 0-1,1 0 1,-1 0-1,0 1 0,1-1 1,-1 0-1,0 1 0,0-1 1,1 1-1,-4-1 0,4 1-39,0 1 0,1-1 0,-1 0 0,0 0 0,0 0 0,0 1 0,1-1 0,-1 0 0,0 1 0,0-1 0,0 1 0,1-1 0,-1 1 0,0-1 0,1 1 0,-1 0 0,1-1-1,-1 1 1,1 0 0,-1-1 0,1 1 0,-1 0 0,1 0 0,-1-1 0,1 1 0,-1 2 0,-5 25 26,4-18-37,0 2-24,1-1-1,-1 24 1,2-31 12,0 1 0,1-1 0,-1 1 0,1-1 0,0 1 0,0-1 0,0 1 0,1-1 1,0 0-1,4 8 0,-6-12 7,1 1 1,-1-1-1,1 1 1,-1 0 0,1-1-1,-1 1 1,1-1-1,-1 1 1,1-1-1,0 0 1,-1 1-1,1-1 1,0 0 0,-1 1-1,1-1 1,0 0-1,0 0 1,-1 0-1,1 1 1,0-1 0,0 0-1,-1 0 1,2 0-1,0-1-7,0 1 1,0-1-1,0 1 0,0-1 0,0 0 0,-1 1 0,1-1 0,0 0 0,1-1 1,2-1 2,-1-1 1,0 1 0,0-1 0,0 0-1,6-8 1,-6 6-1,0-1 1,6-12-1,-9 17-366,0-1 0,-1 1 0,1 0 0,-1 0 0,1 0 0,-1 0 0,0 0 0,0-1 0,1 1 0,-2 0 0,1 0 0,0 0 0,0 0 0,-2-4 0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14:03.6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63 11648,'2'2'9738,"4"1"-5088,2-1-4726,-1 0-1,17 1 1,-22-3 137,0 0 0,0-1-1,0 1 1,0-1 0,0 1 0,-1-1-1,1 0 1,0 1 0,0-1-1,0 0 1,0 0 0,-1 0 0,1-1-1,-1 1 1,1 0 0,-1-1-1,1 1 1,-1-1 0,0 1 0,1-1-1,-1 1 1,1-3 0,-1 2 0,0 1-1,-1 0 1,1-1 0,0 1-1,-1-1 1,0 1 0,1-1-1,-1 1 1,0-1 0,0 0 0,1 1-1,-1-1 1,0 1 0,-1-1-1,1 1 1,0-1 0,0 1 0,-1-1-1,1 1 1,-1-1 0,1 1-1,-1-1 1,0 1 0,1-1 0,-1 1-1,0 0 1,0 0 0,-1-2-1,1 3-30,1-1 0,0 1 0,-1-1 0,1 1 0,-1 0 0,1-1 0,-1 1 0,1 0 0,-1-1 0,1 1 0,-1 0 0,1 0 0,-1 0 0,1-1 0,-1 1-1,1 0 1,-1 0 0,1 0 0,-1 0 0,1 0 0,-1 0 0,0 0 0,1 0 0,-1 0 0,1 0 0,-1 0 0,1 1 0,-2-1 0,1 1 4,0 0 0,0 0 0,-1 0 0,1 0 0,0 0 0,0 0 0,0 0 0,0 0 0,0 0 0,-1 3-1,-1 1-8,1 0 0,-1 1-1,1-1 1,-2 11 0,1 0-134,2 1 0,0 34-1,1-27-832,0-24 833,0 0 0,0 1 0,0-1 0,0 1 0,0-1-1,0 1 1,0-1 0,0 1 0,0-1 0,1 1 0,-1-1-1,0 1 1,0-1 0,0 0 0,1 1 0,-1-1 0,0 1-1,0-1 1,1 1 0,5-3-4238,5-13-4365,-9 4 3726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14:07.161"/>
    </inkml:context>
    <inkml:brush xml:id="br0">
      <inkml:brushProperty name="width" value="0.3" units="cm"/>
      <inkml:brushProperty name="height" value="0.6" units="cm"/>
      <inkml:brushProperty name="color" value="#00B44B"/>
      <inkml:brushProperty name="tip" value="rectangle"/>
      <inkml:brushProperty name="rasterOp" value="maskPen"/>
    </inkml:brush>
  </inkml:definitions>
  <inkml:trace contextRef="#ctx0" brushRef="#br0">280 127 8832,'-9'-29'11354,"3"31"-11102,-1 1 0,1 0 1,0 1-1,1-1 0,-1 1 0,-6 6 1,-30 30 114,23-18-214,1 1-1,-24 39 1,-23 55-109,61-109-53,-1 1 1,2 0 0,-1 0 0,1 0 0,1 0 0,-3 17 0,5-24 2,-1 1 0,1-1 1,0 1-1,1-1 1,-1 1-1,0-1 1,1 0-1,-1 1 1,1-1-1,0 1 0,0-1 1,-1 0-1,2 1 1,-1-1-1,0 0 1,0 0-1,1 0 1,-1 0-1,1 0 0,0 0 1,0 0-1,-1-1 1,1 1-1,0-1 1,0 1-1,1-1 1,-1 0-1,0 0 0,0 0 1,3 1-1,0 0-8,0 0 0,0-1-1,0 1 1,0-1-1,0-1 1,1 1 0,-1-1-1,0 0 1,0 0 0,1 0-1,-1-1 1,0 1 0,7-3-1,-5 1 16,0-1-1,-1 0 0,1 0 1,0-1-1,-1 0 1,0 0-1,0 0 0,8-8 1,0-2 24,-1-1 0,0 0 0,-1-1 0,-1 0 1,-1-1-1,10-19 0,117-235 39,-128 254-20,-6 12 25,0 0-1,0-1 1,0 1-1,-1-1 1,0 0-1,0 1 1,0-1 0,1-12-1,-3 17-39,0 0 0,0 0 1,0 0-1,0 0 0,0 0 0,0 0 0,0 0 0,-1 0 0,1 1 0,0-1 0,0 0 0,-1 0 0,1 0 0,-1 0 1,1 0-1,-2 0 0,2 0-11,0 1-1,-1 0 1,1 0 0,-1-1 0,1 1-1,0 0 1,-1 0 0,1 0 0,-1 0 0,1 0-1,-1 0 1,1-1 0,-1 1 0,1 0-1,-1 0 1,1 0 0,-1 0 0,1 1-1,-1-1 1,1 0 0,0 0 0,-2 0 0,-1 2 31,0 0 0,-1-1 0,1 1 1,0 1-1,0-1 0,-4 3 0,-10 12-37,0 0-1,2 0 1,-26 37-1,-31 63 54,53-83-37,9-18-7,-68 130 2,68-125-51,2 0 0,0 1 0,1 0 1,2 0-1,-4 27 0,8-39-7,0 1 0,1 0 0,0-1 0,1 1 0,2 14 0,-2-22 23,0 1 1,0 0 0,0-1 0,1 1-1,-1-1 1,1 0 0,0 0-1,3 5 1,-4-7 6,0 1 1,1-1-1,-1 1 1,1-1-1,0 0 1,-1 0-1,1 1 1,0-1-1,0 0 1,-1-1-1,1 1 1,0 0-1,0 0 1,0-1-1,0 1 0,3-1 1,0 0-11,1 1-1,0-2 1,0 1 0,0-1 0,0 0-1,0 0 1,-1-1 0,1 0-1,0 0 1,-1 0 0,1 0 0,-1-1-1,0 0 1,0 0 0,0-1-1,8-7 1,-3 2 62,-1 0 0,0-1 0,0 0 0,-1 0 0,-1-1 0,12-20 0,-6 1 140,0-1 0,-2-1-1,-1 0 1,-1 0 0,-2-1-1,-2 0 1,-1 0 0,0-50-1,-4 69-108,0-1 0,-1 1-1,-1 0 1,0-1 0,-1 1-1,-6-15 1,8 24-57,-1 0 0,-1 0 0,1 0-1,-1 1 1,0-1 0,0 0 0,0 1 0,-1 0-1,1 0 1,-1 0 0,0 0 0,0 1 0,-1-1-1,1 1 1,-1 0 0,1 0 0,-1 1 0,0-1-1,-6-1 1,0 1-114,0 0 0,0 1-1,0 0 1,0 0 0,0 2 0,-1-1 0,1 1-1,0 1 1,0 0 0,-1 0 0,1 1-1,0 1 1,-17 6 0,20-6-26,-1 1 0,1-1-1,1 2 1,-1-1 0,1 1 0,0 0 0,0 1-1,0 0 1,0 0 0,1 0 0,0 1 0,1 0 0,0 0-1,0 0 1,0 1 0,1 0 0,-7 15 0,10-19-177,-1 0 1,1 0-1,0 0 1,0 0-1,0 0 0,1 1 1,0-1-1,-1 0 1,1 0-1,1 1 1,-1-1-1,1 0 1,-1 0-1,1 0 1,1 0-1,2 8 1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14:08.378"/>
    </inkml:context>
    <inkml:brush xml:id="br0">
      <inkml:brushProperty name="width" value="0.3" units="cm"/>
      <inkml:brushProperty name="height" value="0.6" units="cm"/>
      <inkml:brushProperty name="color" value="#00B44B"/>
      <inkml:brushProperty name="tip" value="rectangle"/>
      <inkml:brushProperty name="rasterOp" value="maskPen"/>
    </inkml:brush>
  </inkml:definitions>
  <inkml:trace contextRef="#ctx0" brushRef="#br0">424 518 7936,'6'-29'1224,"5"-40"1237,-5-7-117,-5 67-1929,-2-1 0,1 1 0,-1-1-1,0 1 1,-1-1 0,-5-14 0,7 23-367,-1 0 1,1 0-1,-1-1 1,1 1-1,-1 0 1,0 0 0,0 0-1,1 0 1,-1 0-1,0 0 1,0 0-1,0 0 1,0 0-1,0 0 1,-1 0-1,1 1 1,0-1-1,0 0 1,0 1-1,-1-1 1,1 1 0,0 0-1,-1-1 1,1 1-1,0 0 1,-1 0-1,1-1 1,0 1-1,-1 0 1,1 0-1,0 1 1,-1-1-1,-1 1 1,-5 1 50,1 0 0,0 1 0,0 0 0,0 0-1,-6 5 1,5-3-97,-12 6 19,0 2 1,1 0-1,0 1 0,2 1 1,-1 1-1,2 0 0,0 1 1,1 1-1,1 1 0,0 0 1,-13 26-1,5-3-23,-28 72 0,44-97 14,1 0-1,0 1 1,2-1 0,0 1 0,0 0 0,2-1 0,1 32 0,0-43-10,1 0-1,1 0 1,-1 0 0,1 0 0,0-1-1,0 1 1,0-1 0,1 1 0,0-1 0,0 0-1,0 0 1,1 0 0,0 0 0,0-1-1,0 1 1,0-1 0,1 0 0,0 0 0,0-1-1,0 0 1,0 1 0,9 3 0,-4-3 96,0 0 1,0-1 0,1 0 0,-1-1 0,1 0 0,0 0-1,0-1 1,-1-1 0,1 0 0,0 0 0,19-3-1,-24 1-4,1 0 0,-1 0 0,0 0 0,0 0 0,0-1 0,0 0-1,-1 0 1,1-1 0,-1 0 0,0 0 0,0 0 0,0 0 0,0-1-1,-1 0 1,5-6 0,5-8 184,-2 0-1,19-42 0,-31 61-275,25-55 209,-3-2 0,-2 0 0,-3-2 0,-3 0 1,-2 0-1,5-73 0,-14 106-177,-2 0 0,0 0 0,-2 0 1,-1-1-1,-2 1 0,-11-48 1,13 68-18,0 1 0,0-1 0,0 0 0,-1 1 0,0 0 0,0-1 0,0 1 0,-1 1 0,-5-7 0,7 10-18,1-1 0,-2 0 0,1 1 0,0-1-1,0 1 1,0 0 0,-1 0 0,1-1 0,-1 2 0,1-1 0,-1 0 0,1 0 0,-1 1 0,1-1-1,-1 1 1,1 0 0,-1 0 0,0 0 0,1 0 0,-1 0 0,0 1 0,1-1 0,-5 2 0,-1 1-23,0 0 0,1 1 0,-1 0 1,1 0-1,0 1 0,0 0 0,-7 6 0,-44 45-180,34-29 147,1 1 0,2 1 0,1 1 0,1 1 1,-15 33-1,5 3-15,-31 102 0,43-113 32,2 2 1,3-1-1,3 2 1,-4 102-1,13-134 12,6 41-1,-5-57 17,2 0 1,-1 1-1,2-1 0,0 0 0,8 18 0,-10-26 8,-1 0-1,1 1 1,0-1-1,0 0 1,0-1-1,1 1 0,-1 0 1,1-1-1,0 1 1,-1-1-1,1 0 1,0 0-1,0 0 1,0 0-1,1 0 1,-1-1-1,0 1 1,1-1-1,-1 0 0,7 1 1,-5-2 2,0 1 0,1-2 1,-1 1-1,1-1 0,-1 0 1,0 0-1,1 0 0,-1-1 1,0 1-1,0-1 0,0-1 1,8-4-1,-1 0 15,-1-1 0,0-1 1,0 0-1,-1 0 0,0-1 0,-1 0 0,0-1 1,0 0-1,13-24 0,-3-1 119,-1 0 0,13-43 0,-6 8 386,19-83 1,-37 118-375,-1-1-1,-1 1 1,-2-1-1,-3-48 1,0 71-116,-2-1 0,0 1 0,0-1 0,-5-14 1,6 26-35,0 0 0,0 0-1,0 0 1,-1 0 0,1 0 0,-1 0 0,0 0 0,0 0 0,0 1 0,0-1 0,0 1-1,-1-1 1,1 1 0,-1 0 0,1 0 0,-1 0 0,0 0 0,0 0 0,0 1 0,0-1 0,0 1-1,0 0 1,-3-1 0,-1 1-41,0 1-1,1-1 1,-1 1-1,1 1 1,-1-1-1,1 1 1,-1 0-1,1 1 1,-1 0-1,-11 4 1,7-1-65,1 0 0,-1 0 0,1 1 0,0 1 0,-13 10 0,12-6-201,0 1 1,0 0-1,1 0 1,1 1-1,0 0 1,1 1 0,0 0-1,1 0 1,1 1-1,0 0 1,-7 29-1,12-37 58,0 0-1,0 0 1,0 0-1,1 0 1,0 0-1,0 0 1,1 0-1,0 0 0,0-1 1,0 1-1,4 7 1,-4-9-18,1-1 0,0 0 0,1 1 0,-1-1 0,1-1 0,0 1 0,0 0 0,0 0 0,0-1 0,1 0 1,-1 0-1,1 0 0,0 0 0,0 0 0,0-1 0,7 4 0,0-2-784,1-1-1,-1 0 1,16 2 0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14:09.348"/>
    </inkml:context>
    <inkml:brush xml:id="br0">
      <inkml:brushProperty name="width" value="0.3" units="cm"/>
      <inkml:brushProperty name="height" value="0.6" units="cm"/>
      <inkml:brushProperty name="color" value="#00B44B"/>
      <inkml:brushProperty name="tip" value="rectangle"/>
      <inkml:brushProperty name="rasterOp" value="maskPen"/>
    </inkml:brush>
  </inkml:definitions>
  <inkml:trace contextRef="#ctx0" brushRef="#br0">383 630 5888,'4'-2'325,"0"-1"0,0 0 1,-1 0-1,1-1 0,-1 1 1,1-1-1,-1 0 0,0 0 0,-1 0 1,1 0-1,3-9 0,2-5 393,9-32 1,-10 26 175,-4 14-673,0 0-1,-1 0 1,-1 0-1,0 0 0,0 0 1,-1 0-1,0 0 1,0 0-1,-1 0 1,-1 0-1,0 0 1,0 0-1,-1 0 0,0 1 1,-1-1-1,0 1 1,0 0-1,-1 0 1,0 0-1,-1 1 0,0 0 1,0 0-1,-1 0 1,0 1-1,0 0 1,-1 0-1,0 1 1,0 0-1,0 0 0,-1 1 1,0 0-1,-13-6 1,17 10-145,0-1 1,1 1-1,-1 0 1,0 0-1,0 0 1,0 1-1,0 0 1,0 0-1,0 0 0,0 1 1,0-1-1,1 1 1,-10 3-1,7-2-33,1 1-1,0 0 0,0 1 1,0-1-1,1 1 1,-1 0-1,1 1 0,0-1 1,-5 6-1,-1 4-31,0 0-1,1 0 1,1 1-1,0 0 1,1 1-1,-11 31 1,0 13 30,3 1 0,-9 67 0,-6 128-10,21-101-41,9-128 23,2 0 0,2 0 1,8 45-1,-11-70 12,1 1 1,-1-1-1,1 0 1,0 1-1,0-1 0,0 0 1,0 1-1,0-1 1,0 0-1,0 0 0,1 0 1,-1 0-1,1 0 1,-1 0-1,1 0 0,0-1 1,2 3-1,-3-4 1,0 1-1,0-1 0,0 0 1,1 0-1,-1 1 0,0-1 1,0 0-1,0 0 1,0 0-1,0 0 0,0 0 1,0 0-1,0-1 0,1 1 1,0-1-1,1 0 28,1 0-1,-1-1 1,0 1 0,0-1 0,0 0-1,3-3 1,14-12 118,0-1 1,-2-1-1,0-1 1,-1 0-1,-1-2 1,0 1-1,-2-2 1,15-31-1,0-12 308,38-127 0,-47 125-148,19-135-1,-34 162-228,-2 1-1,-3-1 0,0 1 1,-12-71-1,9 96-13,0-1 1,-2 0-1,0 1 0,-12-25 0,13 32-37,-1-1-1,0 1 1,0 1-1,-1-1 1,0 1 0,0 0-1,-1 0 1,-13-11-1,17 16-47,1 0 0,-1 1 0,0-1 0,0 0 0,0 1 0,0 0 0,0 0 0,0 0 0,0 0 0,0 0 0,-1 0 0,1 1 0,0-1 0,0 1 0,-1 0 0,1 0 0,0 1 0,-1-1 0,1 1 0,0-1 0,0 1 0,0 0 0,0 0 0,-1 0 0,1 1 0,1-1 0,-1 1 0,0-1-1,0 1 1,0 0 0,1 0 0,-3 3 0,-7 7-26,1 0-1,1 0 1,0 2-1,0-1 1,-8 18 0,3-3 4,1-1 0,2 1 0,1 1 0,-12 51 0,-14 124-52,37-201 71,-20 174-107,18-142 49,1 0-1,8 68 1,-7-98 38,1-1 1,0 1-1,0-1 1,0 1-1,1-1 1,-1 0-1,1 1 1,0-1 0,0 0-1,4 5 1,-4-8 7,-1 1 1,1-1-1,-1 1 1,1-1-1,0 0 1,0 0-1,-1 0 1,1 0-1,0 0 1,0 0-1,0-1 1,0 1-1,0-1 1,0 1-1,0-1 1,0 0-1,0 0 1,0 0-1,0 0 1,0 0-1,1 0 1,-1 0-1,0-1 1,2 0-1,5-1 7,0-1 0,0 0 0,0-1 0,-1 0 0,1-1 0,-1 1-1,0-1 1,-1-1 0,1 0 0,-1 0 0,0 0 0,0-1 0,-1 0 0,6-8 0,7-12 2,-1 0 0,25-51 0,-17 25 137,-3-1 1,22-74 0,-35 91-61,-1-1-1,-2 0 1,-2-1 0,1-55 0,-6 75-20,-3-25 0,2 39-45,0-1 0,0 0 1,-1 1-1,0-1 0,0 1 0,0 0 0,-5-9 1,6 13-19,1 0 1,-1 0-1,0 0 1,0 0 0,1 0-1,-1 0 1,0 0-1,0 0 1,0 0 0,0 1-1,0-1 1,0 0-1,0 1 1,0-1 0,-1 1-1,1-1 1,0 1-1,0-1 1,0 1 0,-1 0-1,1 0 1,0 0 0,0 0-1,-1 0 1,1 0-1,0 0 1,0 0 0,-1 0-1,1 0 1,0 1-1,0-1 1,0 0 0,0 1-1,-1-1 1,1 1-1,0-1 1,0 1 0,0 0-1,0 0 1,0-1 0,-2 3-1,-3 2-155,0 1-1,1 0 1,-1 0 0,1 1-1,-5 7 1,-1 5-629,1 0 0,0 1 0,1 1 0,1-1 1,1 2-1,1-1 0,1 0 0,1 1 0,1 0 0,1 0 0,0 33 1,4-31-1632,6 30 0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14:10.911"/>
    </inkml:context>
    <inkml:brush xml:id="br0">
      <inkml:brushProperty name="width" value="0.3" units="cm"/>
      <inkml:brushProperty name="height" value="0.6" units="cm"/>
      <inkml:brushProperty name="color" value="#00B44B"/>
      <inkml:brushProperty name="tip" value="rectangle"/>
      <inkml:brushProperty name="rasterOp" value="maskPen"/>
    </inkml:brush>
  </inkml:definitions>
  <inkml:trace contextRef="#ctx0" brushRef="#br0">335 512 6912,'-1'-4'458,"0"0"1,0 0 0,0-1-1,1 1 1,-1 0 0,1 0-1,0-1 1,0 1 0,2-9-1,-1 9-194,18-102 3161,-17 88-2808,-1 0 0,0-1 0,-1 1 0,-4-20-1,3 32-254,0 1-1,0-1 1,-5-10-1,6 15-317,0 0 0,-1 0 0,1 0 0,0 0 0,-1 0 0,1 1-1,-1-1 1,1 0 0,-1 0 0,1 1 0,-1-1 0,1 0 0,-1 1 0,0-1 0,1 0 0,-1 1-1,0-1 1,1 1 0,-1-1 0,0 1 0,0 0 0,0-1 0,0 1 0,1 0 0,-1-1-1,0 1 1,0 0 0,0 0 0,-2 0 0,2 1-32,-1 0 0,0 0 0,1 0 0,-1 0 0,0 0 1,1 1-1,-1-1 0,1 0 0,0 1 0,0 0 0,-1-1 0,1 1 0,0 0 0,0-1 0,0 1 0,1 0 0,-1 0 0,-1 3 1,-10 41-7,11-38 19,-33 223-211,30-173 138,2 0 0,7 70 0,-5-126 46,2 14-85,4 24 0,-5-36 94,0 0-1,1 0 0,-1 0 0,1 0 1,0 0-1,0 0 0,0 0 0,0-1 1,1 1-1,4 5 0,-4-6 33,1 0 0,-1 0 0,1-1 0,-1 1 0,1-1 0,0 0 0,0 0 0,0 0 0,0 0 0,1-1 1,-1 1-1,0-1 0,0-1 0,1 1 0,-1 0 0,1-1 0,-1 0 0,1 0 0,-1 0 0,0-1 0,1 1 0,-1-1 0,1 0 0,-1-1 0,0 1 0,0-1 0,7-3 0,0-3 31,-1 0 0,-1 0 0,1-1 0,-2-1 0,10-11 0,38-57 268,-41 56-265,-1 0 0,-2-2 0,0 1 0,-1-2 0,-1 1 0,10-42 1,-10 19-41,-2 0 0,-1-1 1,-1-66-1,-6 102-22,0-1 0,-2 1 1,1-1-1,-2 1 0,1 0 0,-2-1 0,0 1 1,0 1-1,-9-17 0,7 16-15,0 1 0,0 0-1,-2 0 1,1 0 0,-1 1 0,-15-14 0,19 20 3,0 0 0,-1 0 0,0 1 0,0-1 0,0 1 1,-1 0-1,1 1 0,-1-1 0,1 1 0,-1 0 0,0 0 1,0 1-1,0 0 0,0 0 0,-8 0 0,11 1 1,1 0 0,-1 0 0,0 0 0,0 1 0,0-1 0,1 1 0,-1 0 0,0 0 0,1 0 0,-1 0 0,1 0 0,-1 1 0,1-1 0,-3 2 0,1 1-2,0 0 0,0 1 0,0-1 0,-6 10 0,5-6-4,-5 8-25,0 0 1,1 1-1,1 0 0,-10 29 0,13-32 20,-6 19 8,1 1-1,2 0 1,-4 36-1,10-56 7,-31 287 67,30-151-117,3-126-41,2 1 0,1-1-1,11 47 1,-13-68 87,-1-1 1,1 1-1,0 0 1,0-1-1,0 1 1,0-1-1,1 0 1,-1 1-1,1-1 1,-1 0-1,1 0 1,0 0-1,0 0 1,0 0-1,0 0 1,0 0-1,0-1 1,0 1-1,0-1 1,1 0-1,-1 1 1,1-1-1,-1 0 1,4 0-1,-2 0 21,-1-1-1,1 0 0,0-1 1,-1 1-1,1-1 0,0 1 1,-1-1-1,1 0 1,-1 0-1,1-1 0,-1 1 1,0-1-1,0 0 0,1 0 1,-1 0-1,0 0 0,3-3 1,7-8 42,0-1 1,0 0-1,-1-1 1,-1 0-1,-1-1 0,11-20 1,70-145 252,-77 148-249,-3-1 1,0 1 0,10-63-1,-17 66-14,-1 0 0,-2 0 0,0 0 0,-2 0 0,-6-33 0,4 49-21,0 0-1,-1 0 1,0 0-1,-1 1 1,-10-18-1,11 23-22,-1 0 0,-1 0 1,1 0-1,-1 1 0,-1 0 0,1 0 0,-1 1 0,0-1 0,-9-4 0,12 8-17,1 0 0,-2 1 0,1 0 0,0 0 0,0 0 0,-1 0 0,1 1 0,0 0 0,-1 0 0,0 0 0,1 0 0,-1 1 0,0-1 0,1 1 0,-1 0 0,0 1 0,-4 0 0,1 1-16,1 1 1,0-1 0,0 1 0,0 1-1,1-1 1,-1 1 0,1 0-1,0 1 1,-11 10 0,-11 11-45,1 2 1,1 0 0,2 2-1,1 1 1,-35 62-1,-42 117 16,84-168-48,2 1 0,1 1-1,-8 54 1,19-83 9,0-1 0,2 1 0,-1 0 0,2 0 0,0-1 0,3 17 0,-3-26 42,0 0 0,1 0 1,-1 0-1,1 0 0,0 0 0,1 0 0,-1 0 0,1 0 0,0-1 0,0 1 0,0-1 0,0 0 0,1 0 0,0 0 0,0-1 0,0 1 0,0-1 0,1 0 0,6 4 0,-7-6 29,-1 1 0,2-1-1,-1 0 1,0 0 0,0 0 0,0-1-1,0 0 1,0 1 0,1-2 0,-1 1 0,0 0-1,0-1 1,0 1 0,0-1 0,0-1-1,0 1 1,0 0 0,0-1 0,0 0-1,0 0 1,5-4 0,3-2 10,-1 0 0,0-1 0,-1 0 0,0-1 0,13-17 0,39-53-285,92-155 0,-146 221 116,0-1 0,-2 0 1,0 0-1,0 0 0,3-19 0,-7 26 52,-1 0 0,0-1-1,-1 0 1,1 1 0,-2-1-1,1 1 1,-1-1 0,0 1-1,-1 0 1,0-1-1,-3-8 1,4 14 10,0 0-1,-1 0 0,1 0 1,0 0-1,-1 1 1,0-1-1,-4-5 0,5 7 31,-1 0 0,1 0 0,-1 0 0,0 0 0,1 0 0,-1 0 0,0 0 0,0 1 0,0-1 0,0 1 0,0-1 0,0 1 0,-2 0 0,1-1-13,-1 1-1,1 0 1,0 1 0,0-1 0,-1 1 0,1-1-1,0 1 1,0 0 0,0 0 0,0 0 0,0 1-1,0-1 1,0 1 0,0-1 0,1 1 0,-1 0-1,0 0 1,1 0 0,0 1 0,-1-1 0,1 0-1,-2 4 1,-4 5-177,1-1 0,0 2 0,1-1 1,-5 13-1,3-5-904,1 1 1,0 0 0,-5 31-1,3 0-1660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14:12.052"/>
    </inkml:context>
    <inkml:brush xml:id="br0">
      <inkml:brushProperty name="width" value="0.3" units="cm"/>
      <inkml:brushProperty name="height" value="0.6" units="cm"/>
      <inkml:brushProperty name="color" value="#00B44B"/>
      <inkml:brushProperty name="tip" value="rectangle"/>
      <inkml:brushProperty name="rasterOp" value="maskPen"/>
    </inkml:brush>
  </inkml:definitions>
  <inkml:trace contextRef="#ctx0" brushRef="#br0">424 551 7808,'-10'-38'3706,"-18"-71"390,26 95-3733,-1 0 0,-1 0-1,0 1 1,-1-1-1,0 1 1,-1 0 0,-9-14-1,14 25-295,0 0-1,-1 0 0,1 0 0,-1 0 0,0 0 0,0 1 0,1-1 0,-1 1 0,0-1 0,0 1 0,-1 0 0,1 0 1,0 0-1,0 0 0,0 0 0,-1 0 0,1 0 0,-1 1 0,1-1 0,0 1 0,-1 0 0,1 0 0,-1 0 1,-4 0-1,2 1 2,-1 1 0,0-1 0,1 1 1,-1 0-1,1 1 0,-1-1 0,1 1 1,-8 6-1,0 1 0,0 0 1,0 1-1,1 0 0,-14 18 0,15-16-68,2 0 0,0 0-1,0 0 1,2 1 0,-12 28-1,10-22 3,-6 13 28,2 0-1,2 1 0,0 0 1,3 1-1,-6 43 0,11-55 51,1 1 0,0 0 0,2 0 0,1 0 0,1 0 0,8 38 0,-8-53-20,1 1-1,0-2 0,1 1 0,0 0 0,0-1 1,1 1-1,0-1 0,0 0 0,1-1 0,0 1 1,1-1-1,-1 0 0,1-1 0,0 0 0,1 0 0,0 0 1,0-1-1,0 0 0,10 3 0,-11-5 21,-1 0-1,1-1 0,0 0 0,1-1 0,-1 1 1,0-1-1,0-1 0,1 1 0,-1-1 1,0-1-1,12-1 0,-7-1 59,1 0-1,-1 0 1,-1-1-1,1-1 1,17-9-1,-16 6-49,-1 0 0,0 0 0,0-1 0,-1-1 1,0 0-1,0-1 0,12-17 0,-12 16-25,104-140 572,-96 121-516,-2-1-1,0 0 1,20-61 0,-21 46-64,-2-1 0,9-52 0,-22 92-50,3-8 22,-2 0 0,2-31-1,-6 26-13,-1 1-1,0-1 1,-1 1 0,-2 0-1,0 0 1,-1 1-1,-1 0 1,0 0 0,-2 1-1,-11-18 1,16 29-32,0-1 1,-1 0-1,0 1 0,0 0 1,-1 0-1,1 1 0,-1 0 1,-1 0-1,1 1 0,-1 0 1,-15-8-1,18 11 14,-1-1 0,1 1 0,-1 0 0,0 0 0,1 1-1,-1 0 1,0 0 0,0 0 0,-6 1 0,1 1 5,0 0-1,0 1 0,-15 4 1,17-4-4,1 1 1,-1 0 0,1 0 0,0 1-1,0 0 1,1 0 0,-11 8 0,5-1-21,1 0 1,-15 17-1,13-13-2,-5 7 4,1 0 0,1 2 0,1 0 0,1 0 0,2 1 0,-15 35 1,26-54 19,-24 49-23,3 1-1,3 2 0,2 0 1,-15 84-1,25-98-6,2 1 0,2-1 0,3 56 0,4-71 11,9 39 0,-12-67 21,2 10-14,1-1 1,-1 1 0,2 0-1,-1-1 1,1 0 0,1 1-1,0-2 1,0 1 0,1 0-1,1-1 1,7 9 0,-11-14 15,0-1 1,1 0 0,-1 0 0,1 0 0,-1 0 0,1 0 0,0-1 0,0 1 0,1-1-1,-1 0 1,0 0 0,9 2 0,-7-4 18,0 1-1,-1-1 0,1 0 1,0 0-1,0 0 1,-1-1-1,1 0 1,0 0-1,-1-1 0,1 0 1,6-2-1,1-2 42,-1 1 1,0-2-1,0 1 0,0-2 0,-1 1 1,0-2-1,0 1 0,11-14 0,25-31 217,-2-2 0,66-111 0,-94 134-218,0-1 0,-3 0 0,0-2 0,10-43-1,-20 64-48,3-12 22,7-37 0,-12 40-10,-1 0-1,-3-26 0,2 36-33,-1-1 1,-1 0-1,-1 1 1,1-1-1,-2 1 1,0 0-1,-1 0 1,-11-23-1,14 33 1,-2-5-41,0 0-1,0 1 1,-9-11-1,10 15 9,1 0-1,-1 1 1,0 0 0,0 0-1,0 0 1,0 0-1,0 0 1,0 0 0,0 1-1,-1 0 1,-4-2-1,6 2-3,-1 1-1,1-1 0,0 1 0,0-1 0,0 1 0,-1 0 0,1 0 0,0 0 0,-1 0 0,1 0 0,0 0 0,0 1 0,-1-1 0,1 1 0,0 0 0,0-1 0,-2 2 1,0 1-59,0 0 1,0 0 0,0 1 0,0-1 0,1 1-1,-3 3 1,0 0-49,-70 91-3149,64-79 2099,0 0 0,2 0 0,0 1 0,-7 21 0,-5 17-3789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14:15.2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440 42 8192,'5'-18'8037,"-19"13"-3227,13 3-4581,-1 1 0,1-1 0,0 1 0,-1-1-1,1 1 1,-1 0 0,0 0 0,1 0 0,-1 0 0,0 0-1,0 0 1,1 0 0,-1 1 0,0-1 0,0 1-1,0-1 1,0 1 0,0 0 0,0 0 0,-2 0 0,-3 0-188,0 1 0,0 0 1,1 1-1,-1-1 0,1 1 1,-1 1-1,1-1 0,0 1 1,-1 0-1,1 1 0,1-1 1,-10 8-1,-6 7-116,-34 35 0,50-47 88,-13 12 8,-83 92-100,80-84 84,0 0 0,-24 44 0,43-66-13,0 0 0,0 0-1,1 1 1,-1-1 0,1 0 0,-2 8 0,3-10 8,0-1 1,0 1 0,0-1-1,0 1 1,0 0-1,0-1 1,0 1 0,1-1-1,-1 1 1,0-1-1,1 1 1,-1-1 0,1 1-1,0-1 1,-1 0-1,1 1 1,0-1 0,0 0-1,0 1 1,0-1-1,0 0 1,0 0 0,2 1-1,5 3 1,0 0-1,0 0 1,0-1-1,1-1 1,0 0-1,-1 0 1,12 2-1,66 8 129,-47-9-187,-16-1 6,-10-2 59,1 0 0,-1 2 0,0 0 1,17 5-1,-29-7 19,1 0 0,0 0 0,-1 0 1,0 0-1,1 0 0,-1 1 0,0-1 0,1 0 0,-1 1 0,0-1 1,0 1-1,0-1 0,0 1 0,-1 0 0,1-1 0,0 1 1,-1 0-1,1-1 0,-1 1 0,1 0 0,-1 0 0,0 0 1,0 2-1,0 3 102,0 0 0,0 0 1,-1 1-1,-2 9 0,-31 93 256,5-16-320,27-87-68,0 0 0,1 0 1,0 1-1,0-1 0,1 1 0,0-1 0,1 11 0,0-13-6,0-1-1,0 1 1,1 0 0,-1-1-1,1 0 1,0 1 0,1-1-1,-1 0 1,1 0 0,0 0-1,0 0 1,4 4 0,79 76-433,-80-78 470,1 1 0,-1 0 1,-1 1-1,1 0 0,-1 0 0,-1 0 0,0 0 0,0 1 0,0-1 1,-1 1-1,0 0 0,-1 0 0,2 15 0,0 11 124,-2-1 0,-2 49 0,-2-30-125,2 3-37,1 67-5,0-110 8,1 0-1,0 0 1,0 0 0,2 0-1,-1 0 1,2-1 0,9 20-1,-11-26 6,1 0 1,-1 0-1,1 0 0,0-1 0,1 0 0,-1 0 0,1 0 0,0 0 0,0-1 0,1 0 0,-1 0 0,1 0 0,0-1 0,0 0 0,0 0 0,13 4 0,-2-3 40,0-2 0,0 1 1,0-2-1,0 0 0,30-3 1,90-18-557,-96 13-381,18-4-7052,-41 7 2305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14:16.3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55 33 7424,'0'-2'356,"0"1"1,0-1-1,0 1 1,0-1 0,0 1-1,0-1 1,-1 1-1,1-1 1,0 1-1,-1-1 1,1 1-1,-1-1 1,0 1 0,1 0-1,-1-1 1,0 1-1,0 0 1,0 0-1,0 0 1,-1-2 0,2 3-228,-1 0 0,1 0 0,0-1 0,-1 1 0,1 0 0,-1 0 0,1 0 0,0 0 0,-1 0 0,1 0 0,0-1 0,-1 1 0,1 0 0,-1 0 0,1 0 0,0 0 0,-1 0 0,1 1 1,-1-1-1,1 0 0,0 0 0,-1 0 0,1 0 0,0 0 0,-1 0 0,1 1 0,0-1 0,-1 0 0,1 0 0,0 1 0,-1-1 0,1 0 0,0 0 0,-1 1 0,1-1 0,0 0 0,0 1 1,0-1-1,-1 1 0,-1 2 6,1 0-1,0 0 1,-1 0 0,1 1 0,0-1 0,0 4 0,-16 133 1198,14-86-845,3 60 0,3-54-75,4 1-1,21 93 1,-25-141-380,1 0 1,9 19-1,-12-28-11,1 0-1,0 0 0,1-1 1,-1 1-1,1-1 1,0 1-1,0-1 0,0 0 1,0 0-1,0 0 1,6 3-1,-5-4 32,0 0-1,0-1 1,0 1-1,0-1 1,0 0 0,0 0-1,0-1 1,0 1 0,0-1-1,0 0 1,1 0 0,5-1-1,0-1 108,0 1-1,0-2 1,16-5 0,-11 1-16,1 1 1,-1-2 0,0 0 0,-1-1 0,0-1 0,-1 0 0,0 0 0,0-1 0,-1-1 0,11-14 0,-13 14-57,0 0 1,-2 0-1,1-1 0,8-18 0,-6 4 86,10-36 0,-13 37-103,-1-1-1,-1 0 1,-2 0-1,2-45 0,-6 65-64,0 0 0,0 0-1,-1 0 1,0 0 0,0 1-1,-1-1 1,0 0-1,0 0 1,-1 1 0,1-1-1,-1 1 1,-1 0-1,1 0 1,-1 0 0,0 0-1,-1 1 1,1-1-1,-6-4 1,-4-1-99,1 1 0,-1 0 0,0 1 1,-1 0-1,0 1 0,-29-10 0,28 12-901,-1 1 1,0 0 0,-30-3-1,45 8 651,-19-1-2225,20 1 2428,1 0-1,-1 0 1,1 0 0,0 0-1,-1 0 1,1 0 0,-1 0-1,1 0 1,-1 0-1,1 0 1,0 0 0,-1 1-1,1-1 1,0 0 0,-1 0-1,1 0 1,-1 1 0,1-1-1,0 0 1,0 0 0,-1 1-1,1-1 1,0 0-1,-1 1 1,1-1 0,0 0-1,0 1 1,0-1 0,-1 0-1,1 1 1,0-1 0,0 1-1,0-1 1,0 1-1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16:31.5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 0 11136,'-30'9'13189,"35"-2"-11232,0-4-1731,1-1 0,0 0 0,0 0 0,-1-1 0,1 0 0,0 0-1,0 0 1,8-1 0,2 2 39,21 2 183,0-2 0,1-1 0,38-4 0,149-11 6,-79 13-1228,-162 4-3668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14:16.6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9 12416,'5'-9'11391,"2"30"-9697,-3-9-1305,-1-1-1,4 23 0,14 261-135,-15-178-3898,-6-105 2225,1 0 1,0-1-1,1 1 1,0-1-1,7 19 1,-1-14-3162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14:17.1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4 10496,'-5'-3'13084,"9"17"-11737,11 121 24,-12-93-1358,1 0 1,3 0-1,11 41 0,-16-77-26,-1 0 0,2 0 0,-1 0 0,1 0 0,0-1-1,5 9 1,-7-13 17,0 1 0,1-1 0,-1 0 0,0 0 0,0 0 0,0 0-1,0 0 1,1-1 0,-1 1 0,1 0 0,-1-1 0,0 1 0,1 0 0,-1-1-1,1 0 1,-1 1 0,1-1 0,-1 0 0,1 0 0,-1 0 0,1 0-1,0 0 1,-1 0 0,1 0 0,-1 0 0,1-1 0,-1 1 0,1-1 0,-1 1-1,0-1 1,3-1 0,17-9-1370,31-21 0,-11 6-4203,2 4-5356,-21 14 6456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14:17.5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 16 10112,'-13'-15'9610,"14"24"-6602,28 92-1360,30 105-731,47 122-2949,-96-296 957,16 48-2166,-8-42-1267,-14-31 1788,1-1-1,9 13 0,0-4-1252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14:17.8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10496,'0'0'3429,"0"12"3744,2 21-6518,1-1 0,8 34 0,-10-62-609,10 53-859,2-1 1,28 76-1,-36-119-792,11 20 0,-14-29 766,1-1 0,-1 1 0,0-1 0,1 0 0,0 0 0,0 0 0,0 0 1,0 0-1,7 3 0,6 2-2953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14:18.3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13 142 10240,'0'0'45,"0"-1"404,1 0 1,-1 0-1,0-1 1,0 1-1,0 0 0,-1 0 1,1 0-1,0-1 1,0 1-1,-1 0 0,1 0 1,0 0-1,-1 0 0,1 0 1,-1 0-1,0 0 1,1-1-1,-1 2 0,0-1 1,-1-2-1,1 2-249,1 1-1,-1-1 1,1 0-1,0 0 1,-1 0-1,1 0 1,0 0-1,-1 1 1,1-1-1,0 0 1,0 0-1,0 0 1,0 0-1,0 0 1,0 0-1,0-1 1,1-18 675,0 15-738,0 0 1,0 0-1,1 0 1,-1 0-1,1 0 1,0 0-1,1 1 1,3-8 0,-4 10-123,-1 0 0,1 0 1,0 0-1,-1 0 1,1 0-1,0 0 0,0 0 1,0 1-1,0-1 1,1 0-1,-1 1 0,0 0 1,1 0-1,-1 0 1,1 0-1,-1 0 0,1 0 1,4 0-1,-1 1 41,-1 0 1,0 0-1,0 1 0,0 0 1,0 0-1,0 0 0,0 1 0,0-1 1,0 1-1,0 1 0,8 4 0,-6-3 71,-1 1-1,0 0 0,0 0 0,-1 0 1,1 0-1,-1 1 0,7 9 0,-9-10-65,0 0 0,-1 1 0,1-1-1,-1 1 1,0-1 0,0 1-1,-1 0 1,0 0 0,0 0 0,0 0-1,-1 8 1,1-4 5,1 22 86,-1-1 0,-1 1 0,-9 59 0,-9 13 9,8-54-191,2 0-1,-2 66 0,10-112 34,0 0-1,1 0 0,-1 1 0,1-1 1,-1 0-1,1 0 0,1 0 0,-1 0 1,1 0-1,3 7 0,-3-9-3,-1 1 0,1-1-1,0 1 1,1-1 0,-1 0 0,0 0 0,1 0-1,-1 0 1,1 0 0,0-1 0,-1 1 0,1-1-1,0 0 1,0 0 0,6 2 0,8 0-181,0 0 1,1 0 0,-1-2-1,1 0 1,31-4 0,-27 1-1611,-2-1 0,28-8 0,-11 0-2783,9-3-5164,-19 6 4907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14:18.6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 11 10112,'-12'-11'13474,"11"22"-11653,3 1-1672,-1-1 0,2 1 1,0 0-1,0-1 0,6 14 0,-4-10-110,17 51-377,55 151 187,-18-74-7808,-58-140 7274,6 8-2184,-7-10 2734,0-1 0,0 0 0,0 0 0,1 0 0,-1 0 0,0 0 0,0 1 0,0-1 0,1 0 0,-1 0 0,0 0 0,0 0 0,1 0 0,-1 0 0,0 0 0,0 0 0,1 0 0,-1 0 0,0 0 0,0 0 0,1 0 0,-1 0 0,0 0 0,0 0 0,1 0 0,-1 0 0,0 0 0,0 0 0,0 0 0,1-1 0,-1 1 0,0 0 0,0 0 0,0 0 0,1 0 0,-1 0 0,0-1 0,0 1 0,0 0 0,0 0 0,1 0 0,-1-1 0,0 1 0,0 0 0,0 0 0,0 0 0,0-1 0,0 1 0,0 0 0,9-20-4478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14:19.0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10112,'0'0'9391,"1"11"-5993,47 101-854,9 77-1334,41 200-1364,-77-314-2197,-2-29-2264,-19-44 4276,1-1-1,-1 0 1,1 0-1,0 0 1,-1 1-1,1-1 1,0 0-1,0 0 0,0 0 1,0 0-1,0-1 1,0 1-1,0 0 1,0 0-1,0-1 1,0 1-1,0 0 1,0-1-1,1 1 0,1 0 1,9 3-4002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14:20.2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 12 7552,'-1'-2'410,"1"2"-240,0-1 1,0 1-1,0-1 1,0 1-1,0-1 1,-1 1-1,1-1 1,0 1-1,0 0 1,0-1-1,-1 1 1,1-1-1,0 1 1,-1 0-1,1-1 0,-5-1 4063,3 2-3126,0 0 0,0 1 0,0 0 0,0-1 0,0 1 0,-3 1 0,5 0-977,0 0 0,0 0 0,1 0 0,-1-1-1,0 1 1,1 0 0,-1 0 0,1-1 0,0 1-1,0 0 1,-1-1 0,1 1 0,0 0 0,0-1-1,1 1 1,-1-1 0,2 2 0,0 0-48,0-1 0,0 0 0,0 0 0,0 0 0,1-1 0,-1 1 0,0-1 0,5 2 0,4 0 8,-1-1 0,1 0 1,0-1-1,17 0 0,322-1 1264,-350 0-1320,1 0-1,-1 0 0,0 0 1,1 0-1,-1 1 0,0-1 1,1 0-1,-1 0 0,0 1 1,0-1-1,1 1 0,-1-1 1,0 1-1,0 0 1,0 0-1,1-1 0,-1 1 1,0 0-1,0 0 0,0 0 1,-1 0-1,1 0 0,0 0 1,1 2-1,-1 0 13,0-1 0,0 1-1,0 0 1,-1 0 0,1-1 0,-1 1-1,0 0 1,0 0 0,0 0 0,0-1-1,-1 5 1,-1 5 55,-1 1 0,-1-1 0,-8 22 0,-6 6-25,-2-2 1,-45 67-1,-20 28-209,84-130 117,-1 0 0,0-1 1,1 1-1,-1 0 1,1 0-1,0 1 0,-2 5 1,3-8 6,0 1 1,0-1 0,0 1 0,0-1-1,0 1 1,0-1 0,0 0 0,0 1-1,0-1 1,1 1 0,-1-1 0,1 0 0,-1 1-1,1-1 1,-1 0 0,1 1 0,0-1-1,-1 0 1,1 0 0,0 0 0,0 0-1,2 2 1,3 2 1,1-1 0,0 1 0,0-1 0,0-1 0,0 1 0,1-1 0,10 2-1,60 13 66,-60-14 10,-6-2-3,-10-2-24,0 0 0,0 0 0,0 0 0,0 1 0,0-1 0,0 1 0,0 0 0,3 1-1,-4-1-35,-1-1-1,1 1 0,0 0 0,-1-1 0,1 1 0,-1 0 0,1 0 0,-1 0 0,0-1 0,1 1 0,-1 0 0,0 0 0,1 0 0,-1 0 0,0 0 0,0-1 1,0 1-1,0 0 0,0 0 0,0 0 0,0 0 0,0 0 0,0 0 0,0 0 0,-1 0 0,-3 23-33,1-8 39,1 0 0,-1 23-1,3-18-92,1 0 1,4 28-1,-3-40 46,0 1 1,1-1 0,0 0 0,1 0-1,0-1 1,0 1 0,9 14-1,2-4 37,1-1-1,0 0 0,1-1 1,1 0-1,0-2 0,2 0 1,29 17-1,-35-22 10,64 42 211,-65-43-138,-1 2-1,0-1 0,19 23 1,-29-30-48,0 0 1,0 0-1,0 0 1,-1 0-1,1 1 1,-1-1 0,1 0-1,-1 1 1,0 0-1,-1-1 1,1 1-1,-1-1 1,1 1-1,-1 0 1,0-1-1,-1 7 1,-1-1 23,0 0 1,0 0 0,-1 0-1,0 0 1,-5 10-1,-3 1-63,0-1 1,0 1-1,-2-2 0,-1 1 0,0-2 0,-19 18 0,9-13-956,-1 0 0,-1-2 1,-46 28-1,47-33-109,-3 2-2723,-40 18 0,37-23-1678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14:30.117"/>
    </inkml:context>
    <inkml:brush xml:id="br0">
      <inkml:brushProperty name="width" value="0.3" units="cm"/>
      <inkml:brushProperty name="height" value="0.6" units="cm"/>
      <inkml:brushProperty name="color" value="#00B44B"/>
      <inkml:brushProperty name="tip" value="rectangle"/>
      <inkml:brushProperty name="rasterOp" value="maskPen"/>
    </inkml:brush>
  </inkml:definitions>
  <inkml:trace contextRef="#ctx0" brushRef="#br0">554 325 8064,'-2'-13'7057,"9"5"-7346,-2 2 372,1 0 1,0 0-1,0 1 1,0 0 0,12-7-1,40-19 497,-31 17-328,17-9 486,70-26 1,-114 49-682,1 0 0,0-1-1,0 1 1,0 0 0,0 0-1,0 0 1,-1 0 0,1 0-1,0 0 1,0 0 0,0 0-1,0 0 1,0 0 0,5 4 703,-6-3-710,1-1 0,-1 0 1,0 1-1,0-1 0,0 1 0,0-1 1,0 0-1,0 1 0,0 0 0,0 0 21,0 0-1,0 0 0,0 1 1,0-1-1,-1 0 1,1 0-1,-1 0 1,1 1-1,-1-1 0,1 0 1,-1 0-1,0 0 1,1 0-1,-1 0 0,0 0 1,0 0-1,0 0 1,0 0-1,0 0 1,0-1-1,-1 2 0,-71 42 815,44-28-693,-45 34 1,23-4-192,-79 92 0,56-55-78,40-49 85,18-19-33,1 1 0,0 0 0,1 1 0,-12 21 0,25-37 10,0 1 1,0 0 0,0 0-1,0 0 1,0 1-1,1-1 1,-1 0 0,1 0-1,-1 0 1,1 0 0,0 1-1,0-1 1,0 2-1,0-3 11,0-1 0,0 1 0,0-1 0,1 0 0,-1 1 0,0-1 0,0 1 0,0-1 0,1 1 0,-1-1 0,0 0 0,1 1 0,-1-1 0,0 0 0,0 1 0,1-1 0,-1 0 0,1 0 0,-1 1 0,0-1 0,1 0 0,-1 0 0,1 1 0,0-1-1,1 0 0,-1 0 0,0 0 0,0 0 0,0 0 0,0 0 0,0 0 0,1 0 0,-1-1 0,0 1 0,0 0 0,0-1 0,1 0 0,6-3 2,-2 0-1,1 0 1,0-1 0,-1 1 0,0-2 0,0 1 0,0-1-1,-1 0 1,8-10 0,1-1 13,171-164 27,-121 123 51,79-92 1,-136 141-72,16-18 74,25-41 1,-42 58-38,-1 1 0,0-1 1,-1 0-1,0 0 0,0-1 0,-1 1 0,-1-1 0,3-18 1,-5 27-17,0 0 0,1-1 0,-1 1 1,-1 0-1,1-1 0,0 1 0,-1-1 0,1 1 1,-1 0-1,0 0 0,1-1 0,-3-2 1,2 4-27,0 0 0,0 0 0,0 0 0,0 0 0,0 0 1,0 0-1,0 0 0,0 1 0,0-1 0,0 1 0,0-1 1,-1 1-1,1-1 0,0 1 0,0-1 0,-1 1 0,1 0 0,0 0 1,-1 0-1,1 0 0,0 0 0,0 0 0,-1 0 0,1 0 1,0 0-1,-1 1 0,-1 0 0,-15 5-29,1 0 1,-1 2-1,-27 15 0,44-22 15,-20 11-35,1 1 0,0 1 0,2 1 0,-1 1-1,-19 22 1,-73 96-75,75-86 68,-45 51-71,18-23 26,-54 87 0,70-86 47,3 3 1,3 1 0,-32 95-1,68-162 23,0 1 0,2 0-1,-1 0 1,0 19 0,3-30 13,1-1 0,0 1-1,1-1 1,-1 1 0,1-1 0,-1 1 0,1-1 0,0 0 0,0 1 0,3 4-1,-3-7 1,0 1-1,0 0 1,1 0-1,-1-1 1,1 1-1,-1-1 1,1 1-1,-1-1 1,1 0-1,0 1 1,0-1-1,0 0 0,0 0 1,0 0-1,0-1 1,0 1-1,0 0 1,3 0-1,-1 0 3,1-1 0,0 0 0,-1 1 0,1-1 0,0-1 0,0 1 0,-1-1 0,1 0 0,-1 0 0,1 0 0,-1-1 0,1 1 0,-1-1 0,0 0 0,0 0 0,1-1 0,2-2 0,7-6 5,0 0 0,-1-1-1,14-17 1,178-188 266,-141 147-200,-4-4 0,-3-2 0,-3-3 0,63-122 1,-52 60 51,-58 122-85,0-1-1,-2 0 0,0 0 1,-2-1-1,3-27 1,-6 41-15,0-1 1,0 1 0,-1 0 0,0 0-1,0 0 1,-1 0 0,0 0-1,0 0 1,0 0 0,-1 0 0,0 1-1,0-1 1,-1 1 0,-8-11-1,8 12-20,0 1 0,-1 0 0,1 0-1,-1 0 1,0 1 0,0-1 0,0 1-1,0 1 1,0-1 0,-1 1 0,0 0-1,1 0 1,-1 0 0,0 1 0,0 0-1,0 0 1,1 0 0,-10 1 0,3 1-30,0 0 0,0 1 1,0 0-1,0 1 1,1 0-1,-1 1 0,1 0 1,0 1-1,0 0 0,0 1 1,1 0-1,0 1 1,-11 9-1,0 1-35,2 1 1,0 1 0,1 1-1,1 0 1,-15 25-1,-15 28-27,4 2 0,3 2-1,-33 89 1,-21 136 119,79-236-56,2 1 0,-5 110 0,17-143 12,2-1 1,7 55-1,-5-74 6,-1-1 0,2 0 0,0 0 0,1 0 0,0 0 1,1-1-1,0 1 0,14 19 0,-17-27 9,0-1 1,1 0-1,-1 0 0,1-1 1,0 1-1,0-1 0,0 1 1,1-1-1,-1-1 1,1 1-1,-1-1 0,1 1 1,0-1-1,5 1 0,-4-2 8,1 0 0,-1 0-1,0-1 1,0 0 0,0 0-1,0-1 1,0 0-1,1 0 1,-1 0 0,0-1-1,9-3 1,16-6 92,-1-2-1,0-1 1,-1-1-1,-1-1 1,0-1 0,-1-2-1,-1-1 1,41-41-1,-38 28 113,-2 0 1,-2-2-1,23-39 0,-17 18 175,34-86 1,-42 78-281,-4-1 1,-2 0-1,-3-2 1,6-68-1,-18 117-77,-1 0-1,-1 0 1,0 1-1,-1-1 0,-1 0 1,-1 1-1,-9-33 1,9 44-25,1-1 0,-1 0 0,0 1-1,-1 0 1,0 0 0,0 0 0,0 0 0,0 1 0,-10-9 0,10 10-5,0 1 0,0 0-1,0 1 1,-1-1 0,1 1-1,-1 0 1,0 0 0,0 0-1,0 1 1,1-1 0,-1 1-1,-1 1 1,1-1 0,-9 0 0,9 2-6,1-1 1,0 0-1,0 1 1,0 0 0,0 0-1,0 0 1,0 0 0,0 1-1,0 0 1,1-1-1,-1 1 1,-5 5 0,1-1-11,0 1 0,1 0 0,0 0 1,-7 10-1,-5 9-36,2 0 0,1 1 0,1 1 0,-21 54 0,-27 124-11,40-105 47,4 1 1,4 0 0,6 1 0,3 124 0,6-226 18,0 37-33,7 42 0,-5-70 18,0 1-1,1 0 0,0 0 0,0-1 0,1 1 0,1-1 1,0 0-1,8 13 0,-11-20 17,1 0 1,-1 0-1,1 0 1,-1 0-1,1 0 1,0-1-1,0 1 1,0-1-1,0 0 0,1 0 1,-1 0-1,0 0 1,1 0-1,0-1 1,-1 0-1,1 0 1,0 0-1,0 0 1,-1 0-1,1-1 1,0 0-1,0 1 0,0-2 1,0 1-1,0 0 1,0-1-1,-1 1 1,5-3-1,5-1 0,-1 0 0,0-2-1,0 1 1,-1-1 0,0-1-1,0 0 1,12-11 0,-2 1 30,-2-1 1,0-1-1,-1-1 0,-1 0 1,-1-2-1,15-26 0,68-144 278,-66 122-208,79-196 160,-91 203-186,-2-1 0,12-84 0,-27 121 137,1-40 1,-5 59-149,-1-1 1,1 0 0,-1 1 0,-1-1-1,0 0 1,0 1 0,-1 0 0,-4-11 0,6 16-53,0 1 1,0 0 0,0-1 0,-1 1-1,1 0 1,-1 0 0,1 0 0,-1 0 0,0 0-1,0 1 1,0-1 0,0 0 0,0 1-1,0-1 1,0 1 0,-1 0 0,-2-1 0,3 1-13,-1 1 1,1 0 0,0-1 0,-1 1 0,1 0-1,-1 1 1,1-1 0,0 0 0,-1 1 0,1-1-1,0 1 1,-1 0 0,1 0 0,0 0 0,0 0-1,0 0 1,0 0 0,-4 3 0,-15 13-82,-25 24-1,13-10 21,25-25 50,-20 19-16,1 1 1,0 1-1,-24 34 1,23-20-19,2 1 0,-21 45 0,-31 102-130,55-122 101,4 1-1,2 1 0,-12 121 1,26-164 48,2 1 0,0 0 0,2 0 0,2 0 1,5 30-1,-5-46 14,0 0 0,0 0-1,1-1 1,1 0 0,0 0 0,8 14 0,-8-18 8,-1 0 1,1-1-1,-1 0 1,2 0 0,-1 0-1,0 0 1,1-1-1,0 1 1,0-2 0,13 7-1,-15-8 5,1 0 0,0 0 0,0-1 0,1 0 0,-1 0 1,0 0-1,0 0 0,1-1 0,-1 0 0,0 0 0,0-1 0,1 1 0,9-3 0,-8 0 5,1 1 0,-1-2 0,0 1 0,0-1 0,0 0 0,0 0 0,-1 0 0,11-11 1,12-14 61,-2 0 0,-1-2 0,37-59 0,-41 54-50,-1-1 0,29-76 1,10-83 134,-51 163-116,-2 0 0,-1-1 1,-2 0-1,0-45 1,-4 63-28,-1 1 0,0-1 0,-2 1 1,1-1-1,-2 1 0,0 0 0,-1 1 0,-1-1 0,0 1 1,-1 0-1,-13-21 0,18 32-7,-1 0 0,0-1 0,1 1 0,-1 0 0,-1 0 0,1 1 0,0-1 0,-1 1 0,1 0 0,-1-1 0,0 2 0,0-1 0,-6-2 0,4 2-3,0 1 1,0 0-1,0 0 0,0 1 1,0 0-1,0 0 1,0 0-1,-12 2 1,8 1-16,0-1 1,0 1-1,1 1 1,-1 0-1,1 0 1,0 1-1,0 0 1,0 1-1,0-1 1,1 2-1,-10 8 1,5 0-21,1 0 0,1 0 0,0 1 0,1 0 0,-14 30 0,6-4-57,-18 61-1,26-66 86,1 1-1,2 1 0,2-1 0,1 1 1,1 44-1,5-51-4,0 0-1,2-1 1,1 0-1,2 0 1,1 0-1,19 49 1,-19-62 5,1 0 0,0-1 0,14 18 0,-17-26 12,1-1 1,0 1-1,0-2 1,1 1-1,0-1 1,1 0-1,9 6 1,-14-11-1,-1 0 0,1 0 0,0-1 0,0 1 0,0-1 0,0 0 0,0 0 0,0 0 0,0-1 0,0 1 0,1-1 0,-1 0 0,0 0 0,0-1 0,0 1 0,0-1 0,1 0 0,-1 0 0,0 0 0,0 0 1,-1-1-1,1 0 0,5-3 0,6-4 21,-1-1 0,0-1 0,0 0 0,14-16 0,-23 22-26,106-113 55,-92 94-36,-2 0 1,-1 0-1,21-42 1,-16 17 7,-2 0-1,-2-2 1,15-71 0,-29 106 12,-1 1 0,0-1 0,-1 0 0,-1 0 0,-1 0 0,-3-24 0,3 34-25,0 0-1,-1 0 1,1 0-1,-1 0 1,-1 0-1,1 1 1,-1-1-1,0 1 1,0-1-1,-1 1 1,1 0-1,-1 1 1,0-1-1,-1 0 1,1 1-1,-1 0 1,0 0-1,0 1 1,-6-4 0,8 5-17,0 1 1,0-1 0,0 1 0,0 0 0,0 0 0,0 0 0,-1 0 0,1 1 0,0-1-1,0 1 1,-1 0 0,1 0 0,0 0 0,-1 1 0,1-1 0,0 1 0,0-1 0,-1 1-1,1 0 1,0 0 0,0 1 0,0-1 0,0 1 0,0-1 0,0 1 0,1 0 0,-4 3-1,-2 2-20,1 1-1,0 0 0,1 0 0,-1 0 0,2 1 0,-1 0 0,-6 15 0,-5 16-8,1 1 0,2 0 0,2 2 0,-11 65 1,11-19-50,0 106 1,13-96 88,0-85-28,1-1 0,0 0 0,1 0 0,1 0 0,5 16 0,-7-26 10,-1 0 1,0 0-1,1 0 1,0 0-1,0 0 0,0 0 1,0 0-1,0 0 1,1-1-1,-1 1 1,1-1-1,0 0 0,5 4 1,-6-5 7,0 0 1,1-1-1,-1 1 0,0 0 1,1-1-1,-1 1 0,0-1 1,1 0-1,-1 0 0,0 0 1,1 0-1,-1 0 0,1-1 1,-1 1-1,0-1 0,0 1 1,1-1-1,-1 0 0,0 0 1,0 0-1,4-2 0,5-4 11,-1 0 0,0-1 0,-1 0 0,0-1 1,0 0-1,12-15 0,42-68 23,-62 90-32,21-33 70,-3-2 0,0 0 0,20-62 1,-21 41 74,18-104 0,-33 142-56,0 0 1,-2 1-1,0-33 0,-2 46-58,1 1 0,-1-1 0,0 0-1,0 1 1,0-1 0,-1 1 0,0-1-1,0 1 1,-1 0 0,1 0-1,-1 0 1,0 0 0,0 0 0,-1 1-1,0-1 1,-5-5 0,7 9-25,0-1 1,1 1 0,-1 0-1,0 0 1,0-1 0,0 1-1,0 0 1,-1 1-1,1-1 1,0 0 0,0 1-1,0-1 1,-1 1 0,1-1-1,0 1 1,-1 0-1,-3 0 1,3 1-8,0 0 0,0 0-1,0 0 1,0 0 0,0 1 0,0-1 0,0 1-1,1-1 1,-1 1 0,1 0 0,-5 4 0,-3 5-20,1 0 0,0 1 1,0 0-1,-9 21 0,14-26 25,-25 44-576,-27 73 0,43-89-1248,-12 51 0,24-83 1663,-1 4-631,0 1 1,1-1-1,-1 1 0,2 0 1,-1-1-1,1 1 0,1 13 1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14:32.0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 68 9216,'-1'-2'522,"0"0"1,0 0 0,0 0-1,0-1 1,0 1 0,0 0-1,0-4 1,0 4-154,1-1-1,-1 1 1,0 0 0,0 0-1,0-1 1,0 1 0,-2-3-1,-4-16 4525,7 17-2407,4 17-1860,51 165 1129,-11 8-896,56 196 463,-49-244-1164,-24-69-124,-21-55-133,-4-10 83,0 1 1,0-1-1,-1 1 1,1-1-1,-1 1 1,1 7-1,-10-24-3904,7 4 1573,0-1 0,1 1 0,0 0 0,0-1-1,4-15 1,-3 13 20,4-25-2478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16:32.0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81 9 11392,'0'0'407,"-1"-1"0,1 1-1,0-1 1,-1 1 0,1-1 0,-1 1 0,1-1 0,0 1 0,-1-1 0,1 1 0,-1-1 0,1 1 0,-1 0 0,0-1 0,1 1 0,-1 0 0,1-1 0,-1 1-1,0 0 1,1 0 0,-1 0 0,1 0 0,-1-1 0,0 1 0,0 0 0,-7 4 3240,0 6-3715,1 5 277,-1 1 1,2 1-1,0-1 0,1 1 1,1 0-1,0 0 0,-1 18 0,-1 122 27,6-131-151,12 255 151,-5-214-135,3 0 0,22 73-1,-27-120-80,2 0-1,1 0 1,0-1-1,21 34 1,-21-41-30,1 0 1,0-1-1,0 0 1,1-1-1,0 0 1,1 0-1,23 14 1,-21-16-300,1 0 1,0-1-1,17 6 1,-17-8-1862,23 4 1,-16-8-3650,-9-5-1898,-6-3 2112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14:32.6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5 318 8448,'-4'-11'7813,"7"-45"-2887,-2 43-4683,1 1 0,1-1 0,0 1 0,1 0 1,0 0-1,1 0 0,0 1 0,9-14 0,-7 13-120,0 0 0,1 1 0,1 0-1,0 0 1,15-13 0,-17 19-80,-1 0 0,1 0 0,0 1 0,0 0 0,0 1 0,1-1 1,-1 1-1,1 0 0,0 1 0,13-3 0,-11 4 66,0-1 1,0 1 0,0 1-1,0 0 1,1 0-1,-1 1 1,10 2-1,-16-2-35,-1 0-1,1 0 1,-1 1-1,1-1 1,-1 1-1,1-1 1,-1 1-1,0 0 1,0 0-1,0 1 1,0-1-1,0 0 1,-1 1-1,1 0 1,-1 0-1,0 0 1,0 0-1,0 0 0,0 0 1,0 0-1,0 1 1,-1-1-1,1 4 1,2 8 40,-1 0-1,-1 0 1,0 0 0,-1 0 0,-1 1 0,0-1 0,-1 0-1,-1 0 1,0 0 0,-1 0 0,-9 27 0,-7 11-17,-49 93 1,55-120-81,-75 163-50,76-164-3,0 0 29,7-16-43,1 0 1,0 0-1,0 1 1,1 0-1,-4 13 1,7-20 38,0 0-1,0 0 1,0-1 0,0 1 0,0 0 0,0 0 0,1 0 0,-1 0 0,1 0 0,0 0 0,0-1 0,0 1-1,0 0 1,0-1 0,1 1 0,-1-1 0,1 1 0,0-1 0,0 0 0,0 0 0,0 1 0,0-1 0,4 2-1,10 7 82,0-1 0,1-1 0,0 0-1,0-2 1,26 9 0,-12-5 125,29 10 113,54 23 203,-98-37-427,-1 1-1,-1 0 1,1 1 0,-2 1 0,15 12 0,-21-16-234,-1 1-1,0 0 1,0 0-1,-1 1 1,0 0-1,-1-1 1,1 2-1,5 15 1,-10-24-114,0 0 0,0 1-1,1-1 1,-1 1 0,0-1 0,0 0 0,0 1 0,1-1 0,-1 0-1,0 1 1,1-1 0,-1 0 0,0 1 0,1-1 0,-1 0 0,1 0-1,-1 1 1,0-1 0,1 0 0,-1 0 0,1 0 0,-1 0 0,0 1-1,1-1 1,-1 0 0,1 0 0,-1 0 0,1 0 0,-1 0 0,1 0-1,-1 0 1,0 0 0,1 0 0,-1-1 0,1 1 0,11-6-6621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33:15.6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 35 8064,'0'-1'345,"-6"-19"2442,6 19-2523,-1 0 0,1 0 0,0 1 0,-1-1 0,1 0 0,0 1 0,-1-1 0,1 0 0,-1 1 0,1-1 0,-1 1 1,0-1-1,1 1 0,-1-1 0,1 1 0,-1-1 0,0 1 0,1-1 0,-1 1 0,0 0 0,-3-1 3496,4 2-3339,0 5-171,0 1-1,1-1 1,0 0-1,3 12 1,0-3 33,18 86 693,40 153 208,-22-95-955,-11-40-69,-23-97-118,55 191 209,-21-82-709,-21-44-5068,-18-79 2461,-1-15-643,0-1-606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33:16.1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53 54 8064,'-1'-1'196,"1"1"1,-1-1-1,1 1 1,-1-1-1,1 1 1,-1 0-1,0-1 0,1 1 1,-1 0-1,0 0 1,1-1-1,-1 1 1,0 0-1,1 0 1,-1 0-1,0 0 1,1 0-1,-1 0 0,0 0 1,0 0-1,1 0 1,-1 0-1,0 0 1,1 0-1,-1 0 1,0 0-1,1 1 1,-1-1-1,0 0 0,1 1 1,-1-1-1,0 0 1,1 1-1,-1-1 1,0 2-1,-10 4 2267,11-5-2414,-1-1-1,1 0 0,-1 0 1,1 0-1,-1 1 0,1-1 1,-1 0-1,1 0 0,-1 0 1,1 0-1,-1 0 0,1 0 1,-1 0-1,1 0 0,-1 0 1,1 0-1,-1 0 0,1-1 1,-1 1-1,1 0 0,-1 0 1,1 0-1,-1-1 0,1 1 1,0 0-1,-1 0 0,1-1 1,-1 1-1,1 0 0,0-1 1,-1 1-1,1-1 0,0 1 1,-1 0-1,1-1 0,0 1 1,0-1-1,-1 1 0,1-1 1,0 1-1,0-1 0,0 1 1,0-1-1,-1 1 0,1-1 0,0 1 1,0-1-1,0 1 0,0-1 1,0 1-1,0-1 0,1 1 1,-1-1-1,0 1 0,0-1 1,0 1-1,0-1 0,1 1 1,-1-1-1,0 1 0,0-1 1,1 1-1,-1 0 0,1-1 1,3-3-14,0 0 1,0 1-1,0 0 1,1 0 0,0 0-1,-1 0 1,1 1-1,0 0 1,0 0 0,0 0-1,1 0 1,6 0-1,5-1 65,-1 1 0,28 1 0,-35 1-2,0 0-1,0 0 1,0 1-1,0 1 0,0 0 1,-1 0-1,1 0 1,0 1-1,-1 1 1,0-1-1,0 1 0,0 1 1,0-1-1,11 10 1,6 9 564,-1 1 1,-2 1 0,24 33-1,-44-56-611,38 56 1212,-36-50-1097,0 0 0,0 0 0,0 0 0,-1 1 0,3 15-1,-4-13-49,-1 1-1,-1 0 0,0 0 0,-1 16 0,-10 44 67,7-53-185,-1 0-1,-1-1 1,-1 0 0,-14 30 0,-2-6-108,-1-2 0,-38 49 0,10-17-991,49-68 893,1-1-1,0 0 1,0 1-1,0-1 1,0 1-1,1 0 0,-1-1 1,0 6-1,2-9 129,0 1-1,0 0 0,0-1 0,0 1 0,0 0 0,0-1 0,0 1 1,0-1-1,0 1 0,0-1 0,1 1 0,-1 0 0,0-1 0,0 1 0,1-1 1,-1 1-1,0-1 0,1 1 0,-1-1 0,1 1 0,-1-1 0,1 1 1,1 0-229,0 0 1,-1 0-1,1-1 1,0 1-1,0 0 1,-1-1-1,1 1 1,0-1-1,0 0 1,3 1-1,25-3-3519,1-2-1360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33:16.6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128 64 8320,'-4'-12'2040,"3"9"-1566,1 0 1,-1 0-1,0 0 0,0 0 0,0 1 0,-1-1 0,1 0 0,-1 1 0,1-1 0,-1 1 1,0-1-1,0 1 0,0 0 0,0 0 0,-4-3 0,4 4-313,1 0 0,-1 0 0,0 0 0,0 0 0,0 1 0,0-1 1,0 0-1,0 1 0,0 0 0,0-1 0,0 1 0,0 0 0,0 0 0,0 0 0,0 0 0,0 1 0,0-1 0,0 0 0,0 1 0,0 0 0,0-1 0,0 1 1,0 0-1,0 0 0,0 0 0,0 0 0,1 0 0,-1 1 0,-1 1 0,-1 1-122,1-1-1,-1 1 1,1 0 0,0 1 0,1-1-1,-1 0 1,1 1 0,-1 0 0,2-1-1,-1 1 1,0 0 0,1 0 0,0 0-1,-1 9 1,1 4-31,0 1-1,3 29 1,-1-39 7,1 22-21,2-1 0,11 44 1,-12-61-6,1 0 1,1 0-1,0-1 1,1 0-1,0 0 0,1 0 1,15 20-1,-18-28 32,0 0 0,0 0 0,0 0 0,0 0 0,0-1 0,1 0-1,0 0 1,7 4 0,-10-6 14,0 0 0,0-1 0,0 1 0,0-1 0,0 1 0,0-1 0,0 1 0,0-1 0,0 0 0,0 0 0,0 0 1,0 0-1,1-1 0,-1 1 0,0-1 0,0 1 0,0-1 0,0 0 0,0 1 0,0-1 0,0 0 0,-1 0 0,1 0 0,0-1 0,3-2 0,-1 0 76,0-1 0,0 0 0,0-1 0,0 1-1,-1-1 1,5-10 0,-2 0 269,8-24 0,-8 11 142,-1 0-1,-1 0 1,-2-1 0,-1-41 0,-1 68-459,0 4-151,3 2 17,-1 1 0,0 0 0,0 0 0,3 7 0,4 17-278,-3-7-472,2 1 0,0-2 1,1 1-1,20 32 0,-26-48 346,1 0 0,-1-1 0,1 0 0,0 0 0,1 0 0,-1 0 0,1 0 0,-1-1 0,11 5 0,-11-6-56,1 0 1,-1-1 0,1 0-1,-1 0 1,1 0-1,0 0 1,-1-1 0,1 1-1,0-1 1,0-1-1,-1 1 1,1-1 0,8-2-1,18-4-3447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33:17.1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212 429 10624,'1'-3'647,"-1"0"0,1 0 0,0 0 0,-1 0 0,0 0 0,0 0 0,0 0 0,0 0 1,0 0-1,0 0 0,-1 0 0,0 1 0,1-1 0,-3-4 0,0-3 372,-1 1-1,-1 0 1,0 0 0,0 0-1,-13-15 1,-40-40 172,-1 0-1044,51 54-191,0-1 34,-1 0 0,-7-14 0,14 22-76,1 0-1,-1 0 1,1 0 0,0 0-1,0 0 1,0 0 0,0 0-1,1 0 1,-1 0 0,1 0-1,0 0 1,0 0 0,0-1-1,0 1 1,1-4 0,0 4-146,0 1 1,1-1-1,-1 0 0,1 1 1,-1-1-1,1 1 1,0-1-1,0 1 1,0 0-1,0 0 1,0-1-1,1 2 1,-1-1-1,1 0 1,-1 0-1,1 1 1,3-2-1,5-2-1483,1 0 1,19-5-1,8-1-3522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33:17.4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 5 9728,'-1'0'152,"1"-1"0,0 1 1,-1 0-1,1-1 1,-1 1-1,1 0 0,0-1 1,-1 1-1,1 0 0,-1-1 1,1 1-1,-1 0 0,1 0 1,-1 0-1,1 0 1,-1 0-1,1-1 0,-1 1 1,1 0-1,-1 0 0,1 0 1,-1 0-1,1 0 1,-1 0-1,1 1 0,-1-1 1,1 0-1,-1 0 0,1 0 1,-1 0-1,1 1 0,-1-1 1,1 0-1,-1 0 1,1 1-1,0-1 0,-1 0 1,1 1-1,-1-1 0,1 1 1,0-1-1,-1 0 1,1 1-1,0-1 0,0 1 1,-1 0-1,-1 3 92,1 0 1,-1 0-1,1 0 1,-2 8-1,3-9-121,-3 13 89,1-1 0,1 1 0,2 22 0,-1-15-36,0-14-103,0 0 1,1-1-1,0 1 0,4 14 1,-4-21-43,-1 0 0,1 0 1,-1 0-1,1 0 1,0-1-1,0 1 1,0 0-1,0 0 1,0-1-1,1 1 0,-1-1 1,0 1-1,1-1 1,-1 1-1,1-1 1,-1 0-1,1 0 1,0 1-1,-1-1 0,1 0 1,0-1-1,0 1 1,0 0-1,0-1 1,3 2-1,-1-2 76,-1 0 0,0 0 1,1 0-1,-1 0 0,0 0 0,1-1 0,-1 1 0,0-1 0,0 0 1,0 0-1,0 0 0,0-1 0,0 1 0,0-1 0,0 1 1,0-1-1,0 0 0,-1 0 0,1 0 0,-1-1 0,0 1 0,3-4 1,-1 1 180,-1 0 0,-1 1 1,1-1-1,-1 0 0,0 0 1,0-1-1,0 1 0,-1 0 1,1-1-1,-2 1 0,1-1 1,0-10-1,0 5 390,2 7-529,-2 5-216,0-1 0,1 1 0,-1-1 0,0 1 0,0 0 0,0 0 0,0-1 0,0 1 0,0 0 0,1 2 0,13 11-908,0-4-141,-1 0 0,2-1 1,-1 0-1,19 6 0,36 9-6286,-52-19 3413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33:17.8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71 9728,'-4'-9'1149,"3"7"-844,1 0 1,-1 0 0,0 0 0,1 0-1,-1 0 1,1-1 0,-1 1-1,1 0 1,0 0 0,0-4 0,1-8 522,0-6 5805,1 29-6400,2 10 138,8 23 1,31 75 358,55 164 758,-71-219-1296,2 0 0,3-2 0,2-2 0,66 86 0,-90-131-187,1 0-1,1-1 0,0 0 1,1-1-1,0 0 0,0-1 1,22 11-1,-25-15 0,2-1 0,-1 0 1,0-1-1,1 0 0,0-1 0,0-1 0,0 0 1,0 0-1,0-1 0,0-1 0,13 0 1,-13-1 7,0 0 0,0-1 0,0 0 1,0-1-1,-1 0 0,19-8 1,-28 10-8,1 0 1,-1 0 0,1-1-1,-1 1 1,0-1 0,1 1-1,-1-1 1,0 0-1,0 0 1,0 0 0,0 0-1,0 0 1,-1 0 0,1-1-1,-1 1 1,1-1-1,-1 1 1,0-1 0,0 1-1,0-1 1,0 0 0,-1 1-1,1-1 1,-1 0-1,1 0 1,-1 0 0,0 1-1,0-1 1,0 0 0,-1 0-1,1 0 1,-2-4 0,0 2 1,0-1 0,0 0 0,-1 0 1,0 1-1,0 0 0,-1-1 0,1 1 1,-1 1-1,-7-8 0,-4-2-86,-23-18 0,26 23-180,-1 0 0,1 1-1,-22-9 1,26 14-535,0-1-1,-1 2 1,1-1 0,-1 1-1,1 0 1,-1 1 0,-11-1-1,19 2 641,-4 1-1534,6 3-971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33:18.2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95 70 11136,'-10'-4'2220,"1"0"0,-17-3 1,25 7-2046,0 0 1,0 0 0,-1 0-1,1 0 1,0 0-1,-1 0 1,1 0-1,0 1 1,0-1 0,0 0-1,-1 1 1,1-1-1,0 1 1,0 0 0,0-1-1,0 1 1,0 0-1,0 0 1,0-1-1,0 1 1,-1 2 0,0-1-69,0 0 0,1 0 0,-1 0 0,1 1 0,0-1 0,-1 1 0,1-1 0,0 1 0,0 2 0,-3 13-10,2-1-1,0 1 1,1-1 0,0 1-1,2 0 1,0-1 0,6 31-1,-5-40-104,1 0 0,0 0 0,0-1 0,0 1 0,1-1 0,0 0 0,1 0 0,-1 0 0,11 10 0,-13-15 20,1 1 1,-1-1-1,0 0 0,1 0 1,-1 0-1,1 0 0,0-1 1,0 1-1,-1-1 0,1 0 1,0 1-1,0-1 0,0-1 1,0 1-1,1 0 0,-1-1 1,0 1-1,0-1 0,0 0 1,0 0-1,1 0 0,-1-1 1,0 1-1,0-1 0,0 0 1,0 0-1,0 0 0,5-2 1,5-6 128,0 0 1,0-1 0,-1-1-1,-1 0 1,0 0 0,16-21 0,-19 21 47,1 0 1,-2-1-1,1 0 1,-2 0-1,0-1 1,5-14 0,-9 23-133,-1 0 0,0 0 1,0 0-1,0 0 0,-1 0 1,0 0-1,1-1 1,-1 1-1,-1 0 0,1 0 1,-1 0-1,0-1 0,1 1 1,-2 0-1,1 0 1,0 0-1,-1 0 0,0 1 1,0-1-1,0 0 0,0 1 1,-1-1-1,-4-4 0,2 3-167,-1 0 0,-1 0 0,1 0 0,-1 1 0,1 0 0,-1 0 0,-1 1 0,1-1 0,-12-2 0,-10-2-2393,-36-5 1,32 7-2390,24 5-99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33:18.5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 30 12928,'-14'-23'4202,"7"17"592,8 15-2825,70 140-92,-42-91-1664,16 34-36,41 86-172,-12 0-546,-9-20-1228,7-10-3388,-51-115 1984,-3-6-1568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33:18.9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56 0 9984,'-1'0'657,"-1"0"1,1 1-1,0-1 1,-1 0-1,1 0 1,-1 1-1,1-1 1,0 1-1,-1-1 1,1 1 0,0-1-1,-1 1 1,0 1-1,0-1-314,1 0 1,0 0-1,0 1 1,-1-1-1,1 1 0,0-1 1,0 0-1,0 1 0,0 2 1,-2 1-242,1 1 0,1 0 0,-1 0 0,0 11 1,1-12 250,-5 35-84,2 1 0,2 0 0,2 0-1,7 69 1,-6-102-294,1 0 0,0 0-1,0 0 1,5 9 0,-6-14 17,0 0 1,1-1 0,0 1-1,-1 0 1,1-1 0,0 1-1,0-1 1,0 0 0,0 0-1,1 0 1,-1 0 0,1 0-1,4 3 1,-4-4 23,-1 0 0,1 0 1,-1-1-1,1 1 0,0-1 0,-1 1 1,1-1-1,0 0 0,-1 0 0,1 0 1,0 0-1,0-1 0,-1 1 0,1-1 1,-1 1-1,1-1 0,0 0 1,-1 0-1,0 0 0,1 0 0,-1-1 1,1 1-1,1-3 0,5-3 121,0 0 1,-1-1-1,0 0 1,10-13-1,-10 12 49,-2-1 0,1 1 0,-1-1 0,-1 0 0,0 0 0,0-1 0,-1 1 0,4-16 0,-7 20-20,0-1 0,0 1 1,0-1-1,-1 1 0,0-1 1,0 1-1,0-1 0,-1 1 1,0-1-1,-1 1 0,1 0 1,-1-1-1,0 1 0,-1 0 1,1 0-1,-6-7 0,-3-1 124,11 14-287,0 0 0,0-1-1,-1 1 1,1 0 0,0 0 0,0-1-1,-1 1 1,1 0 0,0 0 0,0-1-1,-1 1 1,1 0 0,0 0-1,0 0 1,-1 0 0,1 0 0,0-1-1,-1 1 1,1 0 0,0 0 0,-1 0-1,1 0 1,0 0 0,-1 0 0,1 0-1,0 0 1,-1 0 0,1 0-1,0 0 1,0 0 0,-1 0 0,1 0-1,0 1 1,-1-1 0,1 0 0,0 0-1,-1 0 1,1 0 0,0 1 0,0-1-1,-1 0 1,1 0 0,0 0-1,0 1 1,0-1 0,-1 0 0,1 0-1,0 1 1,0-1 0,0 0 0,0 1-1,-1-1 1,1 0 0,-1 4-13,1 0 0,-1 1 0,1-1-1,0 0 1,0 0 0,0 0 0,1 0 0,1 8 0,3 14-69,1 0 1,1-1-1,19 44 0,-15-47-445,1-2-1,1 1 0,1-2 1,27 32-1,-28-39-1991,-1 0 0,2 0 0,27 17 0,-27-23-1863,-1-2-351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16:32.8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21 282 8960,'-9'-21'4423,"7"18"-3471,0-1 1,0 0 0,1 0 0,-1 0-1,1 0 1,0-4 0,0 5-750,1 1-1,0-1 1,0 1 0,1-1 0,-1 0-1,1 1 1,0-5 0,2 0 20,0-1 1,1 1-1,-1 1 0,1-1 1,0 0-1,1 1 1,0 0-1,0 0 0,6-6 1,10-6 411,28-20 1,-29 23-413,-7 5-102,0 2-1,0 0 1,0 0 0,21-7-1,-28 12-43,0 1 0,0 0-1,0 1 1,0-1 0,0 1 0,0 1-1,0-1 1,0 1 0,0 0 0,0 0-1,0 1 1,1-1 0,-1 1 0,6 2 0,-9-2-17,-1 1 1,1-1 0,-1 0 0,1 1 0,-1 0 0,1-1 0,-1 1-1,0 0 1,0 0 0,0 0 0,0 1 0,0-1 0,-1 0 0,1 1-1,-1-1 1,1 1 0,-1-1 0,2 6 0,0 2 117,0 1 0,-1-1 0,1 19 1,-2-26-150,1 28 204,-1 0 0,-2 1 1,-5 39-1,-23 94 3,15-97-228,-7 89-1,21-147-44,-1 0 1,2 0-1,-1 1 0,4 13 0,-4-22 37,1 1-1,-1-1 1,1 0-1,-1 0 1,1 0-1,0 0 1,0 1-1,0-1 1,0 0-1,0-1 1,1 1-1,-1 0 1,1 0-1,-1 0 1,1-1-1,-1 1 1,1-1-1,0 1 1,0-1-1,0 0 1,0 0-1,0 0 1,0 0-1,0 0 1,0 0-1,3 0 1,8 0-58,0-1 1,1 0 0,-1-2-1,0 1 1,0-1 0,21-7-1,1 1 86,82-12 396,47-10-2309,-155 28 1228,-7 2 82,1 0 1,-1 0 0,1-1 0,-1 1-1,0-1 1,1 0 0,-1 0 0,1 0 0,-1 0-1,0 0 1,0-1 0,0 1 0,0-1 0,0 1-1,3-3 1,0-3-3154,7 3-1050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33:21.3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1 622 7296,'-1'-11'3270,"2"-1"3602,2 13-4510,3 7-1811,11 19 262,-2 0-1,16 41 1,39 75 687,-5-9-568,35 118-255,-65-159-464,22 62 305,-32-80-247,49 133 220,-43-138-292,67 114 0,-91-173-181,147 244 366,-124-201-299,113 181 282,-111-190-162,1 0 0,74 74 0,58 31 77,-47-54-162,-85-72-73,61 33 0,-75-48-26,0 0 0,0-2 0,1 0 0,0-2 0,0 0 1,0-1-1,1-1 0,-1 0 0,41-2 0,-36-3 6,-1-1 0,1-1 0,0-1 0,-1-1 0,0-1 0,-1-1 0,45-23-1,82-53 6,-111 60-17,-1-2 0,-2-2 0,-1-2 0,-1 0-1,-1-3 1,-2 0 0,-1-2 0,34-54 0,-36 47 11,60-95-50,-64 95 17,28-66 1,19-82 65,-1-6 15,1-28-74,61-169 0,-113 334 30,-3-1-1,11-71 0,-24 117-37,17-104-62,24-110 87,11-141 100,-33 191-362,-16 137 197,-1 15-16,1-49 0,-5 69-27,-1 5 90,0 0 0,0 0 0,0 0 0,0 0 0,1 0 0,-2 0 0,1 0-1,0 0 1,0 0 0,0-1 0,0 1 0,-1 0 0,1 0 0,0 0 0,-1 0-1,1 0 1,-1 0 0,0-1 0,-5-6-58,4 5 121,2 3-66,0-1 0,0 1-1,0-1 1,0 1 0,-1 0 0,1-1 0,0 1 0,0-1 0,-1 1 0,1 0 0,0-1 0,0 1 0,-1 0-1,1-1 1,-1 1 0,1 0 0,0 0 0,-1-1 0,1 1 0,-1 0 0,1 0 0,0 0 0,-1-1-1,1 1 1,-1 0 0,1 0 0,-2 0 0,2 0 36,-8 7-160,1-2 199,-1 0-4,1 0 0,-11 11 0,-116 123 98,47-44-159,-100 85-1,113-112-341,78-80 310,6-13 20,-3 6 6,22-54 0,-11 38-89,1 0 0,46-63 0,-37 66 157,1 1 0,45-37-1,-36 38 66,72-43 1,-104 70-86,0 0 0,1 0 1,-1 0-1,1 0 1,11-2-1,-15 5-30,0-1 0,1 1 0,-1 0 0,0 0 0,1 0 0,-1 0 0,0 0 0,1 1 0,-1-1 0,0 1 0,0 0 0,1 0 0,-1 0 0,5 3 0,-3-1-8,1 1 1,-1 0 0,0 0-1,0 0 1,0 0 0,0 1-1,5 7 1,10 18 131,20 43 1,-24-43-87,48 83 237,22 41-1892,-73-122-1033,-9-10-4101,-4-11 408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33:22.3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31 338 4608,'-1'-2'194,"0"0"-1,0 0 1,1 0 0,-1 0 0,0 0 0,1 0-1,0-1 1,-1 1 0,1 0 0,0 0 0,0 0-1,0-4 1,2-14 940,-1-28 2002,11-76 0,-10 101-959,0 1 0,-2-25-1,0 25 1235,0 73-963,0 413-912,-2-452-1381,-1-7 32,-1-11 153,1-1-289,0-1-1,1 0 0,0 0 0,-1-13 0,-9-95 134,3-142 0,9 252-170,0 0 1,1 0-1,1-12 1,-1 17-6,-1-1 1,1 0-1,-1 0 1,1 1 0,0-1-1,0 0 1,0 1-1,0-1 1,0 1 0,0-1-1,0 1 1,0 0-1,1-1 1,-1 1 0,0 0-1,1 0 1,-1 0-1,3-1 1,0 0 24,-1 1 0,1 0-1,0 0 1,0 0 0,0 1 0,0 0 0,0-1-1,-1 1 1,1 0 0,0 1 0,8 1-1,5 0 77,0 1-1,-1 1 0,30 12 1,-14-2 7,-1 2 0,-1 1 1,54 40-1,48 60 31,-61-51-120,18 21-1041,-81-78 173,-8-9 580,1 1 0,-1-1-1,0 0 1,0 1-1,1-1 1,-1 1-1,0-1 1,1 0-1,-1 1 1,0-1-1,1 0 1,-1 1 0,0-1-1,1 0 1,-1 1-1,1-1 1,-1 0-1,1 0 1,-1 0-1,1 0 1,-1 1-1,1-1 1,-1 0 0,1 0-1,-1 0 1,1 0-1,-1 0 1,1 0-1,-1 0 1,1 0-1,-1 0 1,1 0 0,-1-1-1,1 1 1,-1 0-1,1 0 1,-1 0-1,0-1 1,1 1-1,-1 0 1,1 0-1,-1-1 1,0 1 0,1-1-1,11-6-5941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32:59.8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140 196 7552,'-7'3'12776,"8"16"-10522,11 25-3007,29 69 1565,14 48-24,29 159 241,-30-98-366,-39-159-531,-2 7 61,9 30 126,-19-88-54,0-1 1,-1 1 0,0-1 0,0 1-1,-1 14 1,-1-26 38,0 1-229,0 2-59,0-3-21,1 1 1,-1-1-1,0 0 0,1 1 1,-1-1-1,0 0 0,1 0 1,-1 1-1,1-1 0,-1 0 1,0 0-1,1 0 1,-1 1-1,1-1 0,-1 0 1,1 0-1,-1 0 0,0 0 1,1 0-1,-1 0 0,1 0 1,-1 0-1,1 0 1,0 0-1,15 0 18,-14 0-33,0-1 13,1 1-1,-1 0 1,1-1-1,-1 1 1,0-1-1,0 0 1,1 0-1,-1 0 1,0 0-1,0 0 1,0 0-1,0 0 1,4-4-1,22-25 84,-13 14-68,120-120-88,-123 123 84,-1-1 1,0 0 0,-1 0-1,0-1 1,-1-1-1,-1 1 1,-1-1 0,0-1-1,7-26 1,-8 17 8,-1-1 1,0 0 0,-2 0-1,-2 0 1,-1-40 0,-3 40 70,-1 0 1,0 0-1,-3 1 1,0 0-1,-11-27 1,-62-119 117,67 146-228,-1 2 0,0 0 0,-2 0 0,-1 2 0,-1 0 0,-1 1 0,0 0 0,-28-21-1,3 11-87,0 2 0,-2 2 0,-56-25-1,-153-48-4393,242 96-975,26 12-1593,11 9 2580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33:00.5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82 61 6784,'0'0'2202,"-14"0"6491,13 2-8400,-1 0-1,1-1 1,-1 1-1,1 0 1,-1 0-1,1 0 0,0 1 1,0-1-1,0 0 1,0 0-1,0 1 1,1-1-1,-1 4 0,0-5-271,1 0-1,0 0 1,0 0-1,0-1 1,-1 1 0,1 0-1,0 0 1,0 0-1,0 0 1,0-1-1,0 1 1,0 0-1,1 0 1,-1 0-1,0-1 1,0 1-1,1 0 1,-1 0-1,0 0 1,1-1-1,-1 1 1,1 0 0,-1-1-1,1 1 1,-1 0-1,1-1 1,-1 1-1,1-1 1,0 1-1,-1-1 1,1 1-1,0-1 1,-1 1-1,1-1 1,0 0-1,0 1 1,-1-1-1,1 0 1,0 0 0,0 1-1,0-1 1,-1 0-1,2 0 1,-1 0 11,0 0 0,0-1 1,-1 1-1,1 0 1,0-1-1,0 1 1,0 0-1,-1-1 1,1 1-1,0-1 0,-1 1 1,1-1-1,0 0 1,-1 1-1,1-1 1,-1 0-1,1 1 0,-1-1 1,1 0-1,-1 1 1,1-1-1,-1 0 1,0 0-1,1 0 0,-1 1 1,0-1-1,0 0 1,0 0-1,0 0 1,0 0-1,1 0 0,-2-1 1,1-31 883,-1 31-833,1-2 42,0 1-1,-1-1 1,0 1 0,0-1 0,0 1-1,0 0 1,0-1 0,-1 1 0,1 0-1,-1 0 1,0 0 0,0 0 0,0 0-1,0 0 1,-1 1 0,1-1-1,-6-3 1,7 5-101,1 1-1,-1-1 1,0 1 0,0 0-1,1-1 1,-1 1-1,0 0 1,0 0 0,1 0-1,-1 0 1,0-1 0,0 1-1,1 0 1,-1 0-1,0 0 1,0 1 0,0-1-1,1 0 1,-1 0-1,0 0 1,0 1 0,0-1-1,-1 1 15,0 0-1,0 0 0,1 0 1,-1 1-1,1-1 1,-1 0-1,1 1 0,-3 2 1,2-1-36,0 0 1,0 0-1,0 0 1,1 0-1,-1 0 0,1 0 1,0 0-1,0 0 1,0 0-1,-1 7 1,2-9-23,0 0 1,0 0-1,1 0 1,-1 0-1,0-1 0,0 1 1,1 0-1,-1 0 1,0 0-1,1-1 1,-1 1-1,1 0 0,-1 0 1,1-1-1,-1 1 1,1 0-1,0-1 1,-1 1-1,1-1 0,0 1 1,-1-1-1,1 1 1,0-1-1,0 1 1,-1-1-1,1 0 0,0 1 1,0-1-1,0 0 1,-1 0-1,1 0 1,0 0-1,0 1 1,0-1-1,0 0 0,0 0 1,0-1-1,1 1 1,2 0-1006,1-1 0,-1 1 1,1-1-1,-1 0 0,1 0 1,4-2-1,-1-2-2330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33:01.1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20 11136,'-2'2'5159,"0"5"-2884,4-4-2012,-1 1 1,1 0-1,0-1 0,1 0 0,-1 1 0,4 3 1,-5-6-206,1 1 0,-1-1 0,0 0 0,1 0 1,-1 1-1,1-1 0,-1 0 0,1 0 0,0-1 1,-1 1-1,1 0 0,0 0 0,-1-1 0,1 1 1,0-1-1,2 1 0,-4-1-36,0 0 1,0 0-1,0 0 0,0 0 0,1 0 1,-1 0-1,0 0 0,0 0 1,0 0-1,0 0 0,0 0 0,0 0 1,0 0-1,1 0 0,-1-1 1,0 1-1,0 0 0,0 0 1,0 0-1,0 0 0,0 0 0,0 0 1,0 0-1,1 0 0,-1 0 1,0 0-1,0 0 0,0-1 0,0 1 1,0 0-1,0 0 0,0 0 1,0 0-1,0 0 0,0 0 0,0 0 1,0-1-1,0 1 0,0 0 1,0 0-1,0 0 0,0 0 0,0 0 1,0 0-1,0-1 0,0 1 1,-4-8 677,-8-6 309,-9-13 810,17 36-1371,3-5-441,1 0 0,-1 0 0,1 1 0,1-1 0,-1 0-1,2 8 1,-2-11-17,0 1-1,0 0 0,1-1 1,-1 1-1,1-1 0,-1 1 1,1-1-1,0 1 0,0-1 0,-1 0 1,1 1-1,0-1 0,0 0 1,0 0-1,0 1 0,1-1 1,-1 0-1,0 0 0,0 0 1,4 1-1,-5-2 15,1 1 0,0-1 1,-1 0-1,1 0 0,0 0 1,-1 1-1,1-1 0,0 0 1,-1 0-1,1 0 0,0 0 0,-1 0 1,1-1-1,0 1 0,-1 0 1,1 0-1,0 0 0,-1-1 0,1 1 1,0 0-1,-1 0 0,1-1 1,-1 1-1,1-1 0,0 0 1,0 0 11,0 0 1,-1 0-1,1 0 0,0 0 1,-1 0-1,1-1 1,0 1-1,-1 0 1,0 0-1,1-1 1,-1 1-1,0-2 1,1-1 61,-1 0 1,0 0 0,0 0-1,0-1 1,-1 1-1,1 0 1,-3-7 0,1 6 32,1 1 2,0 1-1,0 0 1,-1 0 0,1 0 0,-1 0-1,1 0 1,-4-3 0,4 5-81,0 2-192,1 0 0,-1 1 0,0-1 0,1 0 0,-1 1 0,1-1 0,0 1 0,0-1 0,-1 0 0,1 1 0,0-1-1,0 1 1,0-1 0,1 2 0,-1-2-212,0 0 2,-1-1 220,1 0 1,0 1-1,0-1 0,0 0 1,0 1-1,0-1 0,0 0 1,0 1-1,0-1 0,0 0 1,0 0-1,0 1 0,0-1 1,1 0-1,-1 1 0,0-1 1,0 0-1,0 0 0,0 1 0,0-1 1,0 0-1,1 0 0,-1 1 1,0-1-1,0 0 0,0 0 1,1 0-1,-1 1 0,0-1 1,0 0-1,1 0 0,-1 0 1,0 0-1,1 0 0,-1 1 1,0-1-1,0 0 0,1 0 1,-1 0-1,0 0 0,1 0 1,14-3-5648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33:02.6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74 31 7552,'-3'-5'1201,"2"3"-837,-1 1-1,1-1 1,0 1 0,1-1-1,-1 0 1,0 1-1,0-1 1,1 0-1,-1-2 1,1 3-239,-1 1 1,1 0-1,0 0 0,0-1 1,0 1-1,0 0 1,0-1-1,0 1 0,0 0 1,0 0-1,0-1 0,-1 1 1,1 0-1,0 0 1,0 0-1,0-1 0,0 1 1,-1 0-1,1 0 0,0 0 1,0-1-1,-1 1 1,1 0-1,0 0 0,0 0 1,-1 0-1,1 0 0,0 0 1,0 0-1,-1 0 1,1-1-1,0 1 0,0 0 1,-1 0-1,1 0 0,0 0 1,-1 0-1,1 0 1,0 1-1,0-1 0,-1 0 1,1 0-1,0 0 0,-1 0 1,-10 5 2749,8-2-2688,0 1 1,0 0-1,0-1 0,0 1 0,1 0 0,0 0 1,0 1-1,0-1 0,0 0 0,1 1 1,0-1-1,-1 6 0,-2 11 269,0 29 0,3-34-261,-2 84 704,20 181 0,36 54 16,-36-263-687,3-1 0,46 104 0,-47-134-179,2-2 0,1 0-1,30 38 1,-33-52-43,1-2 1,1 1 0,2-2 0,0-1-1,29 20 1,-36-29-96,-6-5 105,21 13 0,-28-18-195,0-1 1,0 1-1,0-1 1,0 0-1,1 0 0,-1 0 1,0-1-1,1 1 1,-1-1-1,0 0 1,1 0-1,3 0 1,-6-1-258,0 1 1,1-1 0,-1 1-1,0-1 1,0 0-1,1 0 1,-1 1 0,0-1-1,0 0 1,0 0 0,0 0-1,0 0 1,0 0 0,0-1-1,0 1 1,-1 0 0,1 0-1,0-1 1,0-1 0,0 1 64,7-16-4988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33:03.0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54 13696,'0'1'350,"0"-1"1,0 1-1,0 0 1,0-1-1,0 1 1,1-1-1,-1 1 1,0 0 0,0-1-1,1 1 1,-1 0-1,0-1 1,1 1-1,-1-1 1,1 1-1,0 0 1,12 7 1651,-9-7-1710,0 1-1,0-1 0,1 0 1,7 0-1,6 0 197,0-1-1,0-1 1,24-5-1,54-15 28,18-3-281,-24 15-979,21-3-5817,-77 6 1080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33:03.6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123 15 7296,'-1'0'430,"0"-1"1,-1 1-1,1 0 0,-1-1 1,1 1-1,-1 0 1,1-1-1,0 0 0,-1 1 1,0-2-1,0 1-17,1 1 1,0-1-1,-1 0 0,1 1 0,-1-1 0,1 1 1,-1-1-1,1 1 0,-1 0 0,-1-1 0,-16 0 2051,15 0-2069,1 1 0,-1-1 0,0 1 0,0 0 1,-6 1-1,9 0-308,-1-1 0,1 1-1,-1-1 1,1 1 0,-1-1 0,1 1 0,0 0 0,0 0 0,-1 0 0,1 0 0,0 0-1,0 0 1,0 0 0,0 0 0,0 1 0,0-1 0,0 0 0,-1 2 0,-1 3 19,1 0 1,-1 0-1,1 1 1,1-1 0,-1 1-1,1-1 1,0 1-1,0 10 1,4 55 397,-3-62-410,3 19 177,0 0-1,2-1 1,14 49 0,-7-41 2,-4-9-82,1-1-1,2 1 1,23 43 0,-30-64-180,0 1-1,1-1 1,-1 0 0,1-1-1,0 1 1,1-1-1,-1 0 1,1 0-1,0-1 1,1 0-1,-1 0 1,0 0 0,1-1-1,0 0 1,0 0-1,0 0 1,0-1-1,1 0 1,8 0 0,-1 0 41,0-1 1,1-1-1,-1-1 1,0 0 0,1-1-1,-1-1 1,0 0 0,0-1-1,23-9 1,-27 8 20,-1 1 0,0-2-1,0 1 1,0-2 0,-1 1 0,0-1 0,0-1 0,-1 1 0,0-1 0,0-1-1,0 0 1,-2 0 0,12-18 0,-11 12-3,0 0 0,-1 0 0,-1-1 0,0 0 0,-1 0 0,-1 0 0,0-1 0,0-29 0,-2 36-36,-2 0-1,1 0 1,-2 0-1,1 0 1,-1 0-1,-1 1 1,1-1-1,-2 1 1,1 0-1,-1 0 1,-1 0 0,0 0-1,0 1 1,0-1-1,-1 1 1,-9-8-1,3 4-84,-2 1-1,1 1 1,-2 0-1,1 0 0,-1 2 1,-1 0-1,0 1 1,0 0-1,0 1 1,-20-4-1,1 2-833,-1 2 0,0 1 0,-66 0 1,95 5 482,4 0-37,0 0 0,0 0 0,0 0 0,0 0 0,0 1 0,1-1 0,-1 1 1,-6 1-1,9-2 371,0 0 1,0 0 0,0 1-1,0-1 1,0 0-1,0 0-403,-1 0 404,1 0-1,0 0 1,0 1-1,0-1 1,0 0 0,0 0-1,0 0 1,0 0 0,0 0-1,0 0 1,0 0 0,0 0-1,0 1 1,0-1-1,0 0 1,0 0 0,0 0-1,0 0 1,0 0 0,0 0-1,0 0 1,0 0-1,0 1 1,0-1 0,1 0-1,-1 0 1,0 0 0,0 0-1,0 0-403,0 0 403,0 1 1,1-1 0,-1 0-1,0 0 1,0 0 0,0 0-1,0 0 1,0 0-1,0 0 1,0 0 0,1 0-1,7 3-2046,15 4-2531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33:04.1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77 25 9728,'-13'-11'5533,"11"10"-4908,1-1 1,-1 1 0,0-1-1,0 1 1,0-1-1,0 1 1,0 0-1,-3-1 1,4 2-537,0-1 1,1 1-1,-1 0 1,0 0-1,0 0 1,0 1-1,0-1 1,0 0-1,0 0 1,1 0-1,-1 1 1,0-1-1,0 0 1,0 1-1,0-1 1,1 1-1,-1-1 1,0 1-1,1-1 1,-1 1-1,0-1 1,1 1-1,-1 0 1,0 0-1,1-1 1,-1 1-1,0 1 1,-1 2 34,-1 1 0,1-1 0,-1 1 1,1-1-1,0 1 0,1 0 0,-1 0 1,1 0-1,0 0 0,0 6 1,0 8 156,1 26 1,1-37-207,1 32 133,2 0 0,2-1 0,1 0 0,3 0 0,19 52 0,-26-83-172,0 0 0,1 0 0,0-1 0,0 1 0,1-1 0,0 0 0,9 10 0,-10-13-18,0-1 0,1 1 0,-1-1 0,1 1 0,0-1 0,0-1 0,0 1 0,1-1 0,-1 0 0,0 0 0,1 0 0,6 1 1,-4-2 12,1 0 0,-1 0 0,1-1 0,-1 0 0,1 0 0,-1-1 0,0 0 0,1-1 0,-1 0 0,15-5 0,-12 2 19,0 0 1,-1 0 0,0-2-1,0 1 1,0-1-1,17-16 1,-7 2 78,-1-1 1,-1-1-1,-1-1 1,-1 0-1,19-39 0,-22 37 108,14-37-1,-24 56-174,-1 0-1,0 0 0,0 0 0,-1 0 1,0 0-1,0-1 0,-1 1 0,0 0 1,0 0-1,-2-15 0,0 18-41,1 0-1,-1 0 1,0 1-1,0-1 1,0 0-1,0 1 1,-1 0 0,0-1-1,1 1 1,-1 0-1,0 0 1,0 1-1,-1-1 1,1 0-1,-1 1 1,1 0 0,-1 0-1,0 0 1,-6-2-1,-6-2-67,-1 1-1,1 1 1,-24-3-1,8 3-885,1 1 0,-1 2 0,0 1 0,0 2-1,-50 8 1,44 0-5594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33:04.7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77 8704,'-1'-12'1259,"1"6"-695,0 1-1,0-1 0,0 1 0,0-1 0,1 0 0,0 1 1,2-6-1,-3 10-379,1 0 0,-1 0 1,1 0-1,0 0 0,-1 0 0,1 0 1,0 1-1,0-1 0,-1 0 1,1 0-1,0 1 0,0-1 0,0 1 1,0-1-1,0 1 0,0-1 0,0 1 1,0-1-1,0 1 0,0 0 0,0 0 1,0-1-1,0 1 0,0 0 0,0 0 1,0 0-1,0 0 0,0 0 0,2 1 1,0 0 1,0-1-1,0 1 1,0 0 0,0 0 0,0 0 0,-1 1 0,1-1 0,-1 1-1,4 2 1,0 1-16,0 1-1,-1-1 0,0 1 1,-1 0-1,1 0 1,-1 1-1,5 10 0,19 51 674,-23-56-678,14 46 675,-2 1 0,-3 0 0,8 74 0,-8 24-1026,-11 2-4615,-3-156 4299,0-2 183,0 0 0,0 0-1,0 0 1,0 0-1,0 0 1,0 0 0,0 0-1,0 0 1,0 0-1,1 0 1,-1 0 0,0 0-1,1 0 1,-1 0-1,0 0 1,1 0 0,0-1-1,0 3 1,7-2-4758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16:16.5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 1 7296,'0'0'12127,"-1"0"-11803,1 0 0,-1 0 0,0 1 0,1-1-1,-1 0 1,0 1 0,1-1 0,-1 1 0,0-1-1,1 1 1,-1-1 0,1 1 0,-1 0 0,-3 11-218,0 0 0,1 1 0,1 0 0,-2 15 1,2 54 191,1-14 89,-1 152 369,3-122-552,7 496 158,-4-339-314,-2-74-181,5 24 192,-4-165-42,3 96 83,-6 34-185,5 19 186,19 236 54,-14-228-91,5 208 90,-9-195-218,0 45 31,3 82 82,-7-31-101,-3-167 195,1 237-276,4-210-529,5-188-14649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16:33.2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29 11520,'9'-10'6000,"-8"8"-5729,0 1 0,0 0 0,0-1 0,1 1 0,-1 0 0,0 0 0,1 0 0,-1 0 0,1 0 0,-1 0 0,1 0 0,-1 0 0,1 1 0,0-1 0,-1 1 0,3-1 0,1 0-145,0 0 0,-1 1 0,1 0 0,0 0 0,-1 1 0,1-1 0,0 1 0,-1 0 0,1 0 0,-1 0 0,1 1 0,-1-1-1,1 1 1,-1 0 0,0 1 0,0-1 0,0 1 0,7 6 0,2 2 60,0 2 0,0 0-1,18 26 1,63 107 994,-48-70-504,-21-35-305,-2 0 1,-2 1-1,-1 1 0,-3 1 0,24 90 0,-35-106-636,-2-1 0,0 1 0,-2 0 0,-1 0 0,-2-1-1,0 1 1,-2 0 0,-1 0 0,-1-1 0,-1 0 0,-14 37 0,4-30-1674,-1 3-2730,16-30 1058,5-15-1423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33:05.3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119 1 9216,'-9'3'1450,"0"0"0,0 1 0,0 0 1,0 0-1,-8 7 0,13-8-1122,0 0-1,1 0 1,-1 1-1,1-1 1,0 1 0,0 0-1,0 0 1,1 0-1,-1 0 1,1 0-1,0 1 1,-2 6-1,0 4 10,0 0-1,1 0 0,1 0 1,0 0-1,1 1 0,1-1 1,2 19-1,2 8 385,14 56 1,-12-75-585,1 1 0,0-1 1,2 0-1,1-1 1,12 22-1,-15-32-97,0-1 0,1 0 0,0 0 0,1-1 0,0 0 0,1 0 0,0-1 0,0 0 0,1-1 0,17 11-1,-22-17-25,0 1-1,-1-1 0,1 0 1,0 0-1,0 0 0,0-1 1,1 0-1,-1 0 0,0-1 1,0 0-1,0 0 0,1 0 0,-1-1 1,0 0-1,0 0 0,0 0 1,0-1-1,0 0 0,0 0 1,0 0-1,-1-1 0,1 0 1,-1 0-1,6-4 0,3-4 99,-1 0 0,1-1-1,-2 0 1,0-1 0,0 0 0,-1-1-1,12-19 1,-17 23-76,0-1 1,-1 1-1,0-1 1,0 0-1,-1 0 0,-1 0 1,0 0-1,0-1 0,-1 1 1,-1-1-1,0 0 0,0 1 1,-2-1-1,1 0 0,-1 0 1,-1 1-1,0-1 0,0 1 1,-2 0-1,1-1 0,-1 1 1,-1 0-1,0 1 0,0-1 1,-1 1-1,-11-14 0,11 16-62,0 1 0,0 1 0,-1-1 0,0 1 0,0 0 0,-1 1 0,1-1 0,-1 1 0,-10-4 0,1 2-127,-1 1-1,1 0 0,-30-5 1,3 2-807,0 3 0,-62-3 0,82 12-1132,24-3 2005,-1 0 0,1 0 0,0 0 0,0 1 0,-1-1 0,1 0 0,0 0 0,0 0 0,-1 0 0,1 0 0,0 0 0,0 1 0,-1-1 0,1 0 0,0 0 0,0 0 0,-1 1 0,1-1 0,0 0 0,0 0 0,0 1 0,0-1 0,-1 1 0,1-1-53,1 1 1,-1-1-1,0 1 0,0-1 0,1 0 1,-1 1-1,0-1 0,0 1 0,1-1 1,-1 0-1,1 1 0,-1-1 0,0 0 1,1 0-1,-1 1 0,1-1 0,-1 0 1,0 0-1,1 1 0,0-1 0,21 7-3305,14-3-1397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33:05.8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134 38 8832,'-1'-2'285,"0"1"1,0-1-1,0 0 1,0 1 0,-1 0-1,1-1 1,0 1-1,-1 0 1,1-1-1,-1 1 1,0 0-1,1 0 1,-1 0 0,0 1-1,1-1 1,-1 0-1,0 1 1,0-1-1,0 1 1,0-1-1,0 1 1,0 0 0,1 0-1,-1 0 1,0 0-1,0 0 1,0 0-1,0 1 1,0-1-1,0 0 1,0 1 0,1 0-1,-4 1 1,1 0-1,0 0 0,0 0 0,0 0 0,0 1 0,1 0 0,-1 0 0,1 0-1,0 0 1,0 0 0,0 1 0,0-1 0,0 1 0,1 0 0,-3 4 0,1 4-107,0 0-1,0-1 0,1 1 0,1 0 0,0 1 1,0-1-1,1 0 0,1 0 0,0 1 0,1-1 1,0 0-1,4 17 0,0-7-32,1-1 0,1 0-1,1 0 1,1 0 0,0-1 0,14 20 0,-16-29-117,1 0 0,0-1 1,0 0-1,1-1 0,0 0 1,1 0-1,0-1 0,0 0 1,0-1-1,1 0 1,19 8-1,-23-12 16,0 0 0,0 0 0,1-1 0,-1 0 0,1-1 0,0 0 0,-1 0 0,1 0 0,0-1 0,0 0 0,0-1 0,-1 1 0,1-2 0,0 1 0,-1-1 0,1 0 0,-1-1 0,0 1 0,1-1 0,9-6-1,0-2 151,0-1 0,0 0 0,-1-1 0,-1-1 0,15-16 0,-21 19-77,0 0-1,-1-1 1,0 0 0,-1-1-1,0 1 1,-1-1 0,0-1-1,4-16 1,-5 15-50,-2-1 0,0 0 0,-1 1 0,-1-1 0,0-24 0,-2 30-32,0 0 0,0 0 1,-1 1-1,-1-1 0,1 0 0,-1 1 0,-1 0 0,0 0 1,0 0-1,-8-11 0,8 15-58,0 0 1,-1 0-1,1 1 0,-1 0 1,0 0-1,-1 0 0,1 0 1,-1 1-1,1 0 0,-1 0 0,0 1 1,0-1-1,0 1 0,-1 1 1,1-1-1,-8 0 0,-3-1-281,0 2-1,0 0 0,0 1 0,-33 3 1,40-2-384,0 1 0,1 0 0,-1 0 0,1 1 0,0 0 0,-1 0 0,1 1 0,-10 6 0,19-10 396,-1 1 0,0-1 1,0 1-1,0-1 0,1 1 0,-1 0 0,0-1 1,1 1-1,-1 0 0,1 0 0,-1-1 0,1 1 1,-2 2-1,2-3 13,0 0 0,0 1 1,0-1-1,0 1 0,1-1 0,-1 1 1,0-1-1,0 1 0,0-1 0,0 0 1,0 1-1,1-1 0,-1 1 0,0-1 1,0 0-1,1 1 0,-1-1 1,1 1-1,-1 0-126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33:06.2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9600,'16'11'2398,"1"1"1,-2 0-1,18 19 1,-14-12-774,1 3-528,1-1 1,1-1 0,28 19 0,93 46 577,21 13-30,-142-82-1420,-1 0 0,0 2 1,-2 0-1,0 1 0,20 25 1,-14-9-67,-1 1 1,-2 1-1,-2 1 0,-1 0 1,-2 2-1,-1 0 1,-3 1-1,12 55 0,-12-15-95,-3 1-1,-2 103 1,-20 168-2163,9-290 973,2-59 878,1 1-441,-1 0-1,1-1 1,0 1 0,0 0-1,1 0 1,0 0 0,-1 0-1,2 0 1,1 5 0,8 3-5796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33:24.5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 15 7168,'-2'-2'485,"-1"1"0,0-1 1,1 1-1,-1-1 0,0 1 1,0 0-1,0 0 0,0 0 1,0 0-1,0 1 0,-4-1 5046,8 9-4171,25 36 160,19 45-752,-4 1 0,-3 2 0,33 127 0,95 261 581,-94-298-1205,-63-158-96,-6-15-59,0 1 0,8 11 1,-15-42-3238,-12-38-4970,11 27 3722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33:25.2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23 141 7680,'-1'0'117,"1"-1"1,-1 1-1,1 0 0,-1 0 1,1 0-1,0 0 0,-1-1 1,1 1-1,-1 0 1,1 0-1,-1 0 0,1 0 1,-1 0-1,-10 2 9242,11-2-9329,0 0-1,0 0 1,-1 0-1,1 0 1,0-1-1,0 1 1,0 0-1,-1 0 1,1 0-1,0 0 1,0 0-1,0 0 1,-1-1-1,1 1 1,0 0-1,0 0 1,0 0-1,0-1 1,0 1-1,-1 0 1,1 0-1,0 0 1,0-1-1,0 1 1,0 0-1,0 0 1,0-1-1,0 1 1,0 0-1,0 0 1,0-1-1,0 1 1,0 0-1,0 0 1,0-1-1,0 1 1,0 0-1,0 0 1,0 0-1,0-1 1,0 1-1,1 0 1,-1-1-1,4-10 465,2 1-336,1 0 0,0 0 0,1 0-1,0 1 1,0 0 0,1 1 0,0-1 0,0 2 0,18-12 0,-21 16-81,1 0 0,-1 0 0,1 1 1,0 0-1,0 0 0,0 0 1,0 1-1,0 0 0,0 1 0,0-1 1,0 1-1,0 1 0,0-1 0,0 1 1,0 0-1,0 1 0,0 0 1,9 3-1,-5 0 228,1 0 1,-1 0-1,0 1 1,0 1-1,-1 0 0,0 0 1,0 1-1,-1 1 1,16 16-1,-21-20-199,0 0 0,-1 1 0,1 0 0,-1-1 0,0 1 0,-1 0 0,1 1 0,2 11 0,-1 2 8,1 32-1,-4-43-83,2 67-56,-3 0 1,-3-1-1,-4 0 0,-26 121 1,30-183 16,1-7-45,1 0-1,0 0 1,0 0 0,0 1 0,1-1 0,-1 0-1,2 10 1,0-15 46,-1 0 1,0-1-1,1 1 0,-1 0 1,1-1-1,-1 1 0,1 0 1,-1-1-1,1 1 0,-1-1 1,1 1-1,0 0 0,-1-1 1,1 0-1,0 1 0,0-1 1,-1 1-1,1-1 0,0 0 1,0 0-1,-1 1 0,1-1 1,0 0-1,0 0 0,0 0 1,1 0-1,28 0 17,-19 0-8,30 0 218,-1 2 1,44 7 0,-68-6-81,0 1 1,0 0-1,-1 1 1,0 1-1,0 0 1,0 1-1,-1 0 1,17 13-1,-9-3 27,0 1-1,-2 1 0,0 1 1,24 31-1,60 98-177,-33-44 387,-67-100-420,1 2-244,0 0 1,0-1 0,9 9 0,-13-14 70,0 0 0,0 0-1,0 0 1,0-1 0,0 1 0,1 0 0,-1 0 0,0-1 0,1 1 0,-1 0-1,0-1 1,1 1 0,-1-1 0,1 0 0,-1 0 0,1 1 0,-1-1 0,1 0-1,-1 0 1,1 0 0,-1-1 0,1 1 0,-1 0 0,0 0 0,3-1 0,-1-1-769,0 1 0,0-1 1,1 0-1,-1 0 0,0 0 1,-1 0-1,6-5 1,6-15-4198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33:25.9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76 11520,'-1'0'228,"1"1"1,-1-1-1,1 0 1,0 0 0,-1 1-1,1-1 1,0 0-1,-1 1 1,1-1-1,0 1 1,0-1 0,-1 0-1,1 1 1,0-1-1,0 1 1,0-1-1,0 1 1,0-1 0,-1 1-1,1-1 1,0 0-1,0 1 1,0-1-1,0 2 1,1-2-65,-1 0 0,0 0 0,0 0 0,1 1-1,-1-1 1,0 0 0,1 0 0,-1 0 0,0 0 0,1 1 0,-1-1 0,0 0 0,1 0 0,-1 0 0,0 0-1,1 0 1,-1 0 0,0 0 0,1 0 0,-1 0 0,0 0 0,1 0 0,0-1 0,0 1-80,-1 0 1,1 0-1,0 0 1,0 0 0,0-1-1,0 1 1,0 0-1,-1-1 1,1 1-1,0-1 1,0 1-1,-1-1 1,1 1 0,0-1-1,-1 1 1,1-1-1,0 0 1,-1 1-1,1-1 1,-1 0-1,1 1 1,-1-1 0,1 0-1,-1 0 1,0 0-1,1 0 1,-1-1-1,-1-3 112,0-1 0,0 1-1,-1 0 1,1-1 0,-1 1-1,-1 0 1,1 0 0,-1 0-1,0 0 1,0 0 0,0 1 0,-6-6-1,9 10-184,0 0 0,0 0 0,0 0 0,0 0 0,0 0 0,-1 0-1,1 0 1,0 0 0,0 0 0,0 0 0,0 0 0,0 0 0,0 0 0,-1 0 0,1 0-1,0 0 1,0 0 0,0 0 0,0 0 0,0 0 0,0 0 0,0 0 0,-1 1 0,1-1-1,0 0 1,0 0 0,0 0 0,0 0 0,0 0 0,0 0 0,0 0 0,0 1 0,0-1-1,0 0 1,0 0 0,0 0 0,0 0 0,0 0 0,0 1 0,0-1 0,0 0 0,0 0-1,0 0 1,0 0 0,0 0 0,0 1 0,-2 6 11,3-4-22,-1 1 1,1-1 0,-1 0 0,1 0 0,0 0 0,0 1 0,0-1 0,1 0 0,-1 0 0,3 3 0,-3-4-6,0-1 1,0 1-1,1 0 1,-1 0 0,0-1-1,1 1 1,-1-1 0,1 0-1,0 1 1,0-1 0,-1 0-1,1 0 1,0 0 0,0 0-1,0 0 1,3 1 0,19 4-2268,1 2-3382,-9-1 23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33:26.6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20 137 10112,'-6'-15'5406,"5"13"-4969,1 1 0,-1-1 0,0 0 0,1 1 0,-1-1-1,0 1 1,0-1 0,-2-1 0,10 10 1372,-7-7-1805,1 0 1,-1 0-1,0 1 1,0-1-1,0 0 1,0 0-1,0 0 1,1 0-1,-1 0 0,0 0 1,0 0-1,0 0 1,0 0-1,1 0 1,-1 0-1,0 0 1,0 0-1,0 0 1,1 0-1,-1 0 1,0 0-1,0 0 1,0 0-1,0 0 1,1 0-1,-1 0 1,0 0-1,0 0 1,0 0-1,0-1 1,1 1-1,1-12 668,-2 7-457,0 0 0,-1 0 0,0 0 0,0-1 0,0 1 0,-1 0 0,0 0 0,0 1 0,0-1 0,-4-5 0,5 6-52,2 19 350,-1-10-501,0-1 1,0 1-1,0-1 0,1 1 1,-1-1-1,1 0 0,0 1 1,3 5-1,-4-9-13,1 0 2,0 1-1,0 0 0,0 0 0,1 0 0,-1 0 1,0-1-1,3 3 0,-4-4 7,1 0-1,-1 0 1,0 1 0,1-1-1,-1 0 1,1 0 0,-1 0-1,1 0 1,-1 0-1,1 0 1,-1 0 0,1 0-1,-1 0 1,1 0 0,-1 0-1,1 0 1,-1 0 0,1 0-1,-1 0 1,1 0-1,-1-1 1,1 1 0,-1 0-1,0 0 1,1 0 0,-1-1-1,1 1 1,-1 0 0,0-1-1,1 1 1,-1 0-1,1-1 1,-1 1 0,0-1-1,0 1 1,1 0 0,-1-1-1,0 1 1,0-1 0,2-1 64,-2 0 0,1-1 0,0 1 0,0 0 0,-1 0 0,1 0 0,-1-1 0,0 1 0,1 0 0,-1-1 0,0 1 0,0 0 0,-1 0 0,1-1 0,-1-2 0,-10-37 621,9 36-617,1 5-53,1 0 4,0 0-1,0 0 1,0 0-1,-1 0 1,1 0-1,0 0 1,-1 0-1,1 0 1,-1 0-1,1 0 1,-1 0-1,1 0 1,-1 0-1,0 0 1,0 0-1,1 1 1,-1-1-1,0 0 1,0 1-1,0-1 1,0 0-1,-1 0 0,1 1-19,1 1-1,0-1 1,-1 0-1,1 1 1,0-1-1,-1 0 1,1 1-1,0-1 0,0 0 1,-1 1-1,1-1 1,0 1-1,0-1 1,0 1-1,0-1 1,0 0-1,-1 1 0,1-1 1,0 1-1,0-1 1,0 1-1,0 0 1,0 11-20,0-5-473,1 25 1228,4-19-2542,-5-13 1523,0 1-1,1-1 1,-1 0 0,1 1 0,-1-1 0,0 0 0,1 1 0,-1-1 0,1 0 0,-1 1 0,1-1 0,-1 0 0,1 0 0,-1 1 0,1-1 0,-1 0 0,1 0 0,-1 0 0,1 0 0,0 0 0,9 1-3845,5 2-1252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30T00:46:54.2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567 55 7040,'42'-33'10549,"-41"32"-10430,-1 1 0,0 0 1,0 0-1,0 0 0,0-1 1,0 1-1,0 0 0,0 0 1,0 0-1,0-1 0,0 1 0,0 0 1,0 0-1,0-1 0,0 1 1,0 0-1,0 0 0,0 0 1,0-1-1,0 1 0,0 0 1,-1 0-1,1 0 0,0-1 0,0 1 1,0 0-1,0 0 0,0 0 1,0 0-1,-1-1 0,1 1 1,0 0-1,0 0 0,0 0 1,-1 0-1,-6-5 898,-1 2-751,1 1 0,-1 1 0,0-1 0,0 1 0,0 1 0,0-1 0,-14 2 0,-58 9-298,65-8 74,-64 12 89,-103 32 0,141-35-223,18-5 36,-43 17 1,48-21 110,17-2-48,0 0 1,0 0-1,0 0 0,-1 0 1,1 0-1,0 0 0,0 0 1,0 1-1,0-1 0,0 0 1,0 1-1,0-1 1,-1 1-1,0 0 0,2 0 22,0 0-1,0 0 0,0-1 1,0 1-1,0 0 1,0 0-1,0-1 0,1 1 1,-1 0-1,0-1 0,1 1 1,-1 0-1,1 1 1,-1-2-11,7 19 358,0 0 0,6 32-1,-2-5-120,53 187 498,-62-225-728,75 343 146,-7 5 79,28 312 977,-96-651-1214,6 45-137,-6-55 125,-1 0-1,1 0 1,1 0 0,-1 0-1,1-1 1,4 8-1,-6-13 15,1 1 0,-1-1 0,0 0-1,0 0 1,1 0 0,-1 0 0,1 0-1,-1 0 1,1-1 0,-1 1-1,1 0 1,-1-1 0,1 1 0,0-1-1,-1 0 1,1 1 0,0-1 0,-1 0-1,1 0 1,0 0 0,-1 0-1,1 0 1,2-1 0,6-1 60,-1 1-1,17-7 1,-21 7-66,139-45 135,-44 12-143,-44 15-1105,80-17-1,-118 34-514,-16 2 762,1 0 1,0 0-1,0-1 0,0 1 1,0-1-1,4-1 0,2-2-5094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30T00:46:59.0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 61 7808,'-3'1'930,"-10"-2"10726,19 0-10868,0 1 0,0-1 1,11-3-1,7-2-309,104-16 393,29-4-2304,-105 25-5341,-39 1 1856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30T00:47:01.0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21 10496,'1'-2'734,"0"0"0,1 0 0,-1 0 0,0 0 1,1 1-1,0-1 0,-1 0 0,4-1 0,-5 2-525,1 1 0,0-1 0,0 1 0,0 0 0,-1 0 0,1-1-1,0 1 1,0 0 0,0 0 0,-1 0 0,1 0 0,0 0 0,0 0-1,0 0 1,-1 0 0,1 1 0,0-1 0,0 0 0,0 0 0,-1 1-1,1-1 1,0 0 0,0 1 0,-1-1 0,1 1 0,0-1 0,-1 1-1,1-1 1,-1 1 0,2 0 0,5 6 378,1 1-1,-1 0 1,-1 1 0,8 11-1,-8-11-427,1 0 0,0-1 0,13 11 1,-9-8-2,-9-9-126,1 0 1,-1-1-1,0 1 1,1-1-1,-1 1 1,1-1-1,-1 0 1,1 0-1,0 0 1,0 0-1,-1-1 1,1 1-1,0-1 1,0 1-1,0-1 1,5 0-1,-1-1-516,-1 0 0,1 0 0,0 0 0,0-1 0,11-4 0,17-17-10609,-26 20 6608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16:33.8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59 10752,'-11'-9'11558,"13"4"-8234,8 1-3940,19-8 1747,-21 8-947,0 1 1,0 0-1,0 0 1,11-2-1,77-5 1051,-86 10-1086,0 0 0,-1 0 0,1 1 0,-1 0 0,1 1 0,-1 0 0,0 0 0,10 5 0,-16-6-101,-1 1 1,1-1-1,-1 1 0,1 0 1,-1-1-1,0 1 0,0 0 1,0 1-1,0-1 0,0 0 1,0 0-1,-1 1 0,1-1 1,-1 1-1,1 0 0,-1-1 1,0 1-1,0 0 0,0 0 1,-1 0-1,1 0 0,-1-1 1,1 1-1,-1 0 0,0 4 1,-1 7 15,0 0 0,0-1 0,-2 1 0,-4 14 1,3-10-38,-27 103 115,7-31-172,21-77 31,0 0-1,1 1 1,1-1-1,0 0 1,1 17-1,0-26-12,0 0 0,1 0 0,-1 0 0,1-1 0,0 1 0,0 0 0,0 0 0,1-1 1,-1 1-1,1-1 0,0 1 0,0-1 0,0 0 0,0 0 0,1 1 0,-1-2 0,1 1 0,0 0 0,0 0 0,0-1 0,0 0 0,4 3 0,0-2-1,-1 0-1,1-1 1,0 0-1,0 0 1,0 0-1,0-1 1,0 0-1,0-1 0,8 0 1,7-1 233,36-7-1,-3 0-2913,-44 7 805,0 0 0,0 1 0,12 2 0,7 4-4697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30T00:47:01.4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10 9088,'-2'-9'12346,"5"15"-10191,6 13-677,1 1 0,16 22 0,3 8-899,38 84-169,13 7-766,-42-82-3346,-37-58 3412,0 0-146,0 1 0,0-1 0,-1 0 0,1 0 0,0 0 0,-1 1 0,1-1 1,-1 0-1,1 1 0,-1-1 0,0 0 0,1 2 0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30T00:47:08.2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 66 8832,'-13'20'11626,"22"-36"-9642,-6 11-1854,1 0-1,0 0 1,0 0-1,1 1 1,-1-1-1,1 1 1,0 0-1,0 1 1,0-1-1,1 1 1,-1 0-1,1 0 1,0 1-1,9-4 1,-6 4-14,-1 0 0,0 0 1,1 1-1,-1 0 0,1 1 0,0-1 0,-1 2 1,1-1-1,-1 1 0,11 3 0,-17-4-58,-1 1 0,1-1 0,0 1 0,-1-1-1,1 1 1,-1 0 0,1 0 0,-1 0 0,1 0 0,-1 0-1,1 0 1,-1 1 0,0-1 0,0 0 0,0 1 0,0-1-1,0 0 1,0 1 0,0 0 0,0-1 0,0 1 0,-1-1 0,1 1-1,-1 0 1,1-1 0,-1 1 0,0 0 0,0 0 0,0-1-1,0 4 1,0 4-15,-1 1 0,0 0 1,-1 0-1,-3 12 0,1-4-9,2-9-96,0 1 0,1-1 1,0 1-1,1-1 0,0 1 0,1-1 1,2 16-1,-2-19-13,1-1 1,0 1 0,0 0-1,0-1 1,1 1-1,0-1 1,0 0 0,0 0-1,0 0 1,1 0-1,0-1 1,9 9 0,3 0 69,23 13 1,-25-18 139,-2 1 1,1 1-1,16 14 1,-14-3 583,-14-20-696,-1 1-1,1-1 0,-1 0 0,0 0 0,1 0 0,-1 0 0,0 0 0,0 0 0,0 0 1,0 0-1,0 1 0,0-1 0,0 0 0,0 0 0,0 0 0,0 0 0,-1 0 0,1 0 1,0 0-1,-2 2 0,-1 2-7,0-1 1,0 1 0,-1-1-1,1 0 1,-1-1-1,0 1 1,-1-1 0,1 1-1,-7 3 1,-8 3-173,-21 9 0,14-7-203,-48 25-3906,67-34 1621,27-28-15008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30T00:47:08.6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 40 11008,'-23'0'8319,"35"0"-6884,10-2-914,0 0 0,-1-1 0,1-1 1,22-8-1,-16 5 116,-17 4-388,-1 1 1,1 0 0,-1 1 0,1 0-1,0 1 1,19 1 0,-27 0-170,1-1 1,-1 1-1,1 0 1,-1 0-1,0 0 1,0 0-1,1 0 1,-1 1-1,0 0 0,0-1 1,0 1-1,-1 0 1,1 1-1,0-1 1,-1 0-1,0 1 1,1-1-1,-1 1 1,0 0-1,0 0 1,0 0-1,-1 0 1,1 0-1,1 6 0,1 5-29,-1 0 0,-1 1 0,0 0 0,-1-1-1,-1 1 1,-2 15 0,2 7-103,0 66-1608,0-59-7405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30T00:47:09.4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2 429 8064,'-1'-4'12301,"9"-4"-9027,12-8-2396,5-3 406,-17 12-1014,0 0-1,0 1 1,15-9-1,141-62 760,-92 47-777,45-17 51,103-24-154,-172 57-88,316-82 886,-348 91-882,-13 4-286,0-1-1,0 1 1,1 1-1,-1-1 1,6 0-1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30T00:47:12.9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19 7808,'8'-16'2592,"-8"16"-2566,0 0 1,0 0-1,0 0 0,0 0 1,0 0-1,0-1 1,0 1-1,0 0 1,0 0-1,0 0 0,0 0 1,0 0-1,0 0 1,1-1-1,-1 1 1,0 0-1,0 0 0,0 0 1,0 0-1,0 0 1,0 0-1,0 0 1,1 0-1,-1 0 0,0 0 1,0-1-1,0 1 1,0 0-1,0 0 1,1 0-1,-1 0 0,0 0 1,0 0-1,0 0 1,0 0-1,0 0 1,1 0-1,-1 0 0,0 0 1,0 0-1,0 0 1,0 1-1,0-1 1,1 0-1,14 2 1339,-14-2-1249,-1 0 0,1 0 0,0 0-1,0 0 1,0 1 0,0-1 0,-1 0-1,1 0 1,0 1 0,0-1 0,-1 1 0,1-1-1,0 1 1,0-1 0,-1 1 0,1-1-1,-1 1 1,1 0 0,0-1 0,-1 1-1,1 1 1,3 3 452,5 4 179,1 2 1,-2 0-1,0 0 0,0 0 1,-1 1-1,10 20 1,-8-11-154,0 0 0,-1 0 0,7 38 0,-4-17 150,3 13 182,-2 1 1,-3 0 0,3 100-1,-12-132-992,-5 41 1,4-56-864,-1 0 1,-1 0 0,0 0-1,-4 10 1,6-16 117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30T00:47:13.6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102 12 8832,'-2'-2'905,"1"1"0,-1 0 0,1 0-1,-1 0 1,1 0 0,-1 0 0,1 0 0,-4-1 0,5 2-692,-1 0 0,0-1 1,1 1-1,-1 0 0,1 0 0,-1 0 0,0 0 0,1 0 1,-1 0-1,0 0 0,1 0 0,-1 0 0,1 1 0,-1-1 1,0 0-1,1 0 0,-1 1 0,-6 6-744,-3 10 1341,4-8-396,0 1-1,1-1 1,-6 17-1,3-1-238,2 1-1,1 0 1,1 1 0,1-1-1,1 1 1,1-1 0,5 43-1,-3-52-131,1 0 0,1-1-1,1 1 1,0-1 0,1 1-1,1-2 1,11 25 0,-15-36-32,0-1 1,0 0 0,1 1 0,-1-1 0,1 0-1,-1-1 1,1 1 0,0 0 0,0-1-1,0 0 1,1 1 0,-1-1 0,0 0 0,1-1-1,0 1 1,-1-1 0,1 1 0,6 0 0,-5-1-7,1-1 0,-1 0 1,0 0-1,0 0 0,1 0 1,-1-1-1,0 0 0,0 0 1,0-1-1,0 1 0,0-1 1,0 0-1,9-6 0,5-5 113,0-2 1,0 0-1,-2-1 0,0-1 0,25-31 1,-28 30 144,0-1 1,15-28 0,-25 39-200,-1 1 0,1-2-1,-1 1 1,-1 0 0,1 0 0,-1-1 0,-1 0-1,0 1 1,1-10 0,-3 12-50,0-1-1,0 1 1,0 0 0,-1 0-1,0 0 1,0 0 0,0 1 0,-1-1-1,0 0 1,0 1 0,0 0-1,-1 0 1,1 0 0,-9-8 0,-3-3-12,-1 2 1,-35-26-1,42 34-40,0 0 0,0 1 0,-1 0-1,0 1 1,0 0 0,-17-5 0,15 6-1105,1 1 1,0 1-1,-19-1 1,30 2 1106,0 0 0,0 0 0,0 0 0,0 0 0,0 0 0,0 0 0,0 0 0,0 0 0,0 0 1,0 0-1,0 0 0,0 0 0,0 0 0,0 0 0,0 0 0,-1 0 0,1 0 0,0 0 0,0 0 0,0 0 0,0 0 0,0 0 0,0 0 0,0 0 0,0 0 0,0 0 0,0 0 0,0 0 0,0 0 1,0 1-1,0-1 0,0 0 0,0 0 0,0 0 0,-1 0 0,1 0 0,0 0 0,0 0 0,0 0 0,0 0 0,0 0 0,0 0 0,0 0 0,0 0 0,0 0 0,0 0 0,0 0 0,0 0 0,0 1 1,0-1-1,0 0 0,0 0 0,0 0 0,0 0 0,0 0 0,0 0 0,0 0 0,0 0 0,0 0 0,0 0 0,0 0 0,0 0 0,0 0 0,1 0 0,-1 0 0,0 0 0,0 1 0,5 3-1948,8 4-840,0-4-1501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30T00:47:14.0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153 26 11520,'-22'-21'3733,"22"20"-3670,0 1 0,-1 0 0,1-1 0,0 1 0,-1 0 0,1-1 0,0 1 0,0 0 0,-1 0 0,1-1 0,0 1 0,-1 0 0,1 0-1,0 0 1,-1 0 0,1-1 0,-1 1 0,1 0 0,0 0 0,-1 0 0,1 0 0,-1 0 0,1 0 0,0 0 0,-1 0 0,-19 0 1526,18 0-1380,1 1 0,0-1 0,0 0-1,-1 0 1,1 1 0,0-1-1,0 1 1,0-1 0,0 1 0,0-1-1,0 1 1,0 0 0,0 0-1,0-1 1,0 1 0,0 0 0,0 0-1,0 0 1,-1 2 0,2-2 32,-11 14 210,0 1-1,2 0 0,0 1 0,1 0 1,1 0-1,-6 20 0,10-23-342,0 1 0,1 0-1,0-1 1,1 1 0,1 0 0,1-1-1,0 1 1,0 0 0,6 20 0,-4-24-63,0 1 0,1-1 0,0-1 0,1 1 0,0-1 0,0 1 0,1-2 0,1 1 0,13 15 1,-14-18-36,0-1 1,0 0 0,1 0 0,0-1 0,0 0 0,0 0-1,1 0 1,-1-1 0,1 0 0,0-1 0,0 0-1,1 0 1,9 2 0,-10-5 42,-1 1-1,0-1 1,1 0 0,-1-1-1,0 0 1,0 0 0,0 0 0,1-1-1,-1 0 1,-1-1 0,1 1-1,0-1 1,10-7 0,-7 4 60,-1 0 1,1-1 0,-2 0 0,1-1 0,-1 0-1,0 0 1,13-18 0,-18 21-67,-1 1 0,1 0 0,-1-1 0,0 0 0,0 1 0,-1-1 0,0 0-1,0 0 1,0 0 0,0 0 0,0-8 0,-2 5-40,1 0 1,-1 0-1,-1 0 0,1 0 0,-1 1 0,-6-15 1,4 11-49,-2 0-1,0 0 1,0 1 0,-1-1 0,0 2 0,0-1 0,-1 1 0,-1 0 0,-15-13 0,11 13-560,-1 1 1,0 0-1,-27-10 0,19 11-10318,31 7 6055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30T00:47:14.5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 9472,'0'0'165,"-1"-1"1,1 1-1,0 0 1,0 0 0,0-1-1,0 1 1,0 0-1,0 0 1,0 0 0,0-1-1,0 1 1,1 0-1,-1 0 1,0-1 0,1-1 1986,0 2-1986,-1 0-1,0-1 1,0 1 0,1 0-1,6 4 2841,7 11-837,4 9-75,24 25-1,56 45-325,-83-81-1387,10 12 154,-1 1 0,0 1 0,34 55-1,-49-69-406,141 199 1477,-117-165-1335,-2 2 1,41 85-1,-48-82-94,-3 0 0,18 69 0,-31-90-147,-1 1 1,-2 0 0,-1 0 0,-1 1-1,-2-1 1,-6 65 0,-50 198-1426,28-175-3699,25-110 2226,1 1 0,-1 19-1,2-11-2825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30T00:47:16.4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 1 8448,'-1'3'519,"1"0"0,-1 0 0,1 0 0,0 0 1,0 0-1,0 4 0,1 7-95,0 47 2126,-2 20 52,-5 94 155,4-132-2463,-4 217 1194,15 198 394,39 419-255,-38-733-1463,27 566 381,-31-421-513,-12 406-186,-13-278-36,1-32-2303,17-359 1765,0-18 266,0 1 1,1-1-1,0 0 0,1 0 1,-1 1-1,2-1 0,2 10 1,-4-16 159,0-2 192,0 0-1,0 0 1,0 1-1,0-1 1,0 0-1,0 1 1,0-1-1,0 0 1,0 1-1,0-1 1,0 0-1,1 0 1,-1 1-1,0-1 1,0 0-1,0 0 1,0 1-1,0-1 1,1 0-1,-1 0 1,0 1-1,0-1 1,0 0-1,1 0 1,-1 0-1,0 1 1,0-1-1,1 0 1,-1 0-1,0 0 1,0 0-1,1 0 1,-1 0-1,0 1 1,1-1-1,-1 0 1,0 0-1,0 0 1,1 0-1,0 0 1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30T00:47:17.0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4 795 7168,'0'-1'335,"-1"0"1,1 0-1,-1 0 0,1 0 1,-1 0-1,1-1 0,0 1 1,0 0-1,-1 0 0,1 0 1,0-1-1,0 1 1,0 0-1,1 0 0,-1-1 1,0 1-1,0 0 0,1 0 1,-1 0-1,0-1 0,1 1 1,-1 0-1,1 0 1,0 0-1,-1 0 0,1 0 1,0 0-1,0 0 0,1-1 1,1 0-74,-1-1 0,1 1 0,-1 0-1,1 1 1,0-1 0,0 0 0,0 1 0,0 0 0,0 0 0,0-1 0,0 2 0,3-2 0,59-6 965,-45 5-1027,95-16 842,-3-5-428,477-81 762,-351 71-1024,613-50 224,-558 63-415,352-28 51,-381 23-145,410-95-1,-374 48-178,-231 56 8,263-63-627,-7 20-1490,-151 45-200,-152 15 1636,0 1-1,1 1 1,25 5-1,-37-5 200,-1 1-1,1 0 1,0 1-1,-1 0 0,0 1 1,0 0-1,12 9 1,-12-6-584,-1-1 0,0 2 0,13 15 1,-22-24 1160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16:35.3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1 10368,'-7'1'6169,"12"3"-1624,15 2-2294,90 2 289,-41-4-2083,240 13 508,-176-15-7407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30T00:47:21.6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0 144 7040,'0'-12'8330,"1"21"-7332,2-2-604,-2-5-311,-1-1 0,1 1 0,0 0 0,-1 0 0,1-1 0,-1 1 0,0 0 0,1 2 0,-1-2-26,1 1-1,-1 0 1,1-1 0,0 1 0,0-1 0,0 0 0,0 1-1,0-1 1,0 0 0,0 1 0,1-1 0,1 2 0,4 5 217,-7-9-259,0 1 0,0-1 0,0 0-1,0 0 1,0 0 0,0 0 0,0 0 0,0 0 0,0 0-1,0 0 1,0 0 0,0 0 0,0 0 0,0 0-1,0 0 1,0 0 0,0 0 0,1 0 0,-1 1 0,0-1-1,0 0 1,0 0 0,0 0 0,0 0 0,0 0-1,0 0 1,0 0 0,0 0 0,0 0 0,0 0 0,1 0-1,-1 0 1,0 0 0,0 0 0,0 0 0,0 0 0,0 0-1,0 0 1,0 0 0,0-1 0,0 1 0,0 0-1,0 0 1,0 0 0,0 0 0,1 0 0,-1 0 0,0 0-1,0 0 1,0 0 0,0 0 0,0 0 0,0 0-1,0 0 1,0 0 0,0 0 0,0-1 0,3-6 458,0-11 194,-3 9-247,0-3 359,-2-23 1,1 32-645,1 0-1,-1 0 0,1 1 1,-1-1-1,0 1 0,0-1 1,0 1-1,0-1 0,-1 1 1,1-1-1,-1 1 1,0 0-1,1 0 0,-4-3 1,5 5-128,0 0 1,0 0 0,0 0 0,0 0 0,0 0-1,0 0 1,-1 0 0,1-1 0,0 1 0,0 0-1,0 0 1,0 0 0,-1 0 0,1 0 0,0 0-1,0 0 1,0 0 0,0 0 0,-1 0 0,1 0 0,0 0-1,0 0 1,0 0 0,0 0 0,-1 0 0,1 1-1,0-1 1,0 0 0,0 0 0,0 0 0,0 0-1,-1 0 1,1 0 0,0 0 0,0 0 0,0 0-1,0 1 1,0-1 0,0 0 0,0 0 0,-1 0-1,1 0 1,0 0 0,0 1 0,0-1 0,0 0-1,-4 13 146,2 13-38,1-4 65,2 38 8,0-53-185,0 0 0,0 0 0,0 0 1,1-1-1,0 1 0,3 7 0,-4-12 8,1 0 0,-1 0 0,1 0 0,-1 0 1,1-1-1,0 1 0,0 0 0,-1-1 1,1 0-1,0 1 0,0-1 0,3 2 0,-3-3 0,-1 1 0,0-1-1,0 1 1,0-1-1,0 1 1,1-1 0,-1 0-1,0 1 1,0-1-1,1 0 1,-1 0 0,0 0-1,0 0 1,1 0-1,-1 0 1,0-1 0,0 1-1,1 0 1,-1-1-1,0 1 1,0 0 0,0-1-1,1 0 1,-1 1-1,1-2 1,1-1 36,-1 0 1,0 1-1,0-1 0,-1 0 0,1 0 1,-1-1-1,1 1 0,-1 0 1,0 0-1,0-1 0,-1 1 1,1-1-1,-1 1 0,1-1 1,-1 1-1,0-1 0,0 1 1,-1 0-1,0-5 0,-2-11 135,0 0 0,-9-23 1,8 26-76,3 15-97,0-3 46,1 1 0,-1-1 0,-1 1-1,1-1 1,0 1 0,-1-1 0,0 1 0,0 0-1,0 0 1,-2-3 0,3 6-55,1 0 0,0-1 0,-1 1 1,1 0-1,-1 0 0,1 0 0,0 0 0,-1 0 1,1 0-1,-1 0 0,1 0 0,0 0 0,-1 0 0,1 0 1,0 0-1,-1 0 0,1 0 0,-1 1 0,1-1 1,0 0-1,-1 0 0,1 0 0,0 1 0,-1-1 1,1 0-1,0 0 0,0 0 0,-1 1 0,1-1 0,0 0 1,-1 1-1,1-1 0,0 0 0,0 1 0,0-1 1,-1 1-1,-8 15-29,5-6 39,1 1 0,1 0 0,-1 1 0,2-1 0,-1 0 0,2 0 1,-1 1-1,2-1 0,-1 0 0,2 1 0,2 11 0,-3-20-24,0-1-1,0 1 1,0 0-1,0-1 1,1 1-1,3 4 1,-5-7 13,1 1 1,-1 0 0,0-1-1,1 1 1,-1-1 0,1 1 0,-1-1-1,1 0 1,0 1 0,-1-1 0,1 1-1,-1-1 1,1 0 0,0 1-1,-1-1 1,1 0 0,0 0 0,-1 0-1,1 0 1,0 1 0,-1-1-1,1 0 1,0 0 0,-1 0 0,1 0-1,0 0 1,-1-1 0,1 1-1,0 0 1,0 0 0,-1 0 0,1-1-1,-1 1 1,2-1 0,1-1 18,-1 0 1,1-1-1,-1 1 1,0-1-1,1 1 1,-2-1-1,1 0 1,0 0-1,0 0 1,-1 0-1,1 0 1,-1 0-1,0 0 1,0 0-1,0-5 1,1 0 109,-1-1 1,0 1 0,-1-1-1,0-16 1,-7-19 350,6 40-458,0-1 0,0 1 0,-1 0 0,0-1 0,0 1 0,0 0 0,-4-6 0,6 10-22,0 0 0,0-1 0,-1 1 0,1 0 1,0 0-1,0-1 0,-1 1 0,1 0 0,0 0 0,-1 0 0,1-1 1,0 1-1,-1 0 0,1 0 0,0 0 0,-1 0 0,1 0 0,-1 0 1,1 0-1,0 0 0,-1 0 0,1 0 0,0 0 0,-1 0 1,1 0-1,0 0 0,-1 0 0,1 0 0,0 0 0,-1 0 0,1 1 1,0-1-1,-1 0 0,1 0 0,0 0 0,-1 1 0,1-1 0,0 0 1,-1 0-1,1 1 0,0-1 0,0 0 0,0 0 0,-1 1 1,1-1-1,0 0 0,0 1 0,0-1 0,0 0 0,-1 1 0,-9 21-64,10-20 67,-4 9-28,1 0-1,1 1 0,0 0 0,0-1 0,1 1 0,1 21 0,0-33 27,0 1-1,0 0 0,0 0 1,0-1-1,0 1 1,0 0-1,1-1 1,-1 1-1,0 0 0,0-1 1,0 1-1,1 0 1,-1-1-1,0 1 1,1-1-1,-1 1 0,1 0 1,-1-1-1,1 1 1,-1-1-1,1 1 1,-1-1-1,1 1 0,-1-1 1,1 0-1,0 1 1,-1-1-1,1 0 1,-1 1-1,1-1 0,0 0 1,-1 0-1,1 0 1,0 0-1,0 1 1,-1-1-1,1 0 0,0 0 1,-1 0-1,1 0 1,0-1-1,-1 1 1,1 0-1,0 0 0,0 0 1,-1-1-1,1 1 1,-1 0-1,1 0 1,0-1-1,-1 1 0,1-1 1,-1 1-1,1 0 1,-1-1-1,1 1 1,-1-1-1,1 0 0,-1 1 1,1-1-1,0 0 1,5-10 76,0 0 1,-1 1 0,-1-2-1,1 1 1,-2 0 0,1-1-1,-2 0 1,3-24-1,-4 26 42,-1 0 0,0-1 0,-1 1 0,0 0 0,-1 0 0,-3-12-1,5 21-117,0 1 0,0-1 0,0 1 0,0-1 0,0 1 0,0 0 0,-1-1 0,1 1 0,0-1 0,0 1 0,0-1 0,-1 1 0,1-1 0,0 1 0,-1 0 0,1-1 0,0 1 0,-1 0 0,1-1 0,0 1 0,-1 0-1,1 0 1,-1-1 0,1 1 0,-1 0 0,1 0 0,-1-1 0,1 1 0,0 0 0,-1 0 0,1 0 0,-1 0 0,1 0 0,-2 0 0,1 0 1,1 1 1,-1-1-1,0 1 0,0-1 0,0 1 1,1-1-1,-1 1 0,0 0 1,1-1-1,-1 1 0,0 0 0,1 0 1,-1-1-1,1 1 0,-1 0 0,1 0 1,-1 1-1,-2 8-51,0 1 0,0 0 1,1 0-1,1 0 0,0 0 0,0 1 1,2 18-1,-1-11-270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30T00:47:22.5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559 24 6144,'2'-1'592,"0"0"1,1 0-1,-1 0 1,0-1-1,0 1 1,0-1 0,0 1-1,0-1 1,9-9 9247,-12 13-9414,-1 1 0,1 0 0,-1 0 0,0-1 0,1 1 0,-1-1 0,-5 5 0,3-3-112,-114 161 1393,-7 15-1440,56-74-307,21-28-479,-91 110 0,138-186 283,-1 0 1,0 0-1,0-1 0,0 1 0,0 0 1,-1-1-1,1 1 0,0-1 0,0 0 0,-1 0 1,-4 2-1,-11 0-4531,-1-3-6132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30T00:47:22.9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9 9216,'14'-5'5385,"-13"5"-5167,-1 0 0,1-1 0,0 1 0,-1-1 0,1 1 0,0 0 0,0 0 0,0-1 0,-1 1 0,1 0 0,0 0 0,0 0 0,-1 0 1,1 0-1,0 0 0,0 0 0,0 0 0,-1 0 0,1 0 0,0 1 0,0-1 0,0 0 0,0 1 0,1 0 4,0 1 0,0-1 1,0 1-1,0-1 0,-1 1 0,1 0 0,-1 0 0,1 0 1,-1 0-1,0 0 0,0 0 0,0 0 0,0 1 1,0-1-1,0 0 0,-1 0 0,1 1 0,-1-1 0,1 3 1,0 7 132,0 1 0,-2 19 0,1-12 61,-1 36 38,0-15-366,1-1 1,9 62 0,-8-97-96,0-1-1,1 1 1,-1 0-1,1 0 1,-1-1-1,2 1 0,-1-1 1,0 1-1,1-1 1,0 0-1,4 5 1,-5-7-4,0-1-1,0 1 1,0 0 0,0-1 0,1 1 0,-1-1 0,1 0-1,-1 1 1,1-1 0,-1-1 0,1 1 0,0 0 0,-1-1-1,1 1 1,0-1 0,0 0 0,-1 1 0,1-2 0,0 1 0,0 0-1,4-1 1,5-2-561,-1-1 0,1 0-1,18-9 1,18-7-5683,-30 15 944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30T00:47:30.1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236 54 8448,'3'-26'4402,"-3"25"-4192,0 0 0,1-1 0,-1 1 0,1 0 0,-1 0 0,1 0 0,0 0 0,-1-1 0,1 1-1,0 0 1,0 0 0,0 0 0,0 0 0,0 1 0,0-1 0,0 0 0,6-9 7425,-13 16-6618,-33 57 338,20-30-1318,-78 99 4,10-17-572,86-113 467,0-1 1,0 1-1,0 0 0,0-1 1,0 1-1,1 0 1,-1 0-1,0-1 1,1 1-1,0 0 1,-1 0-1,1 0 1,0 0-1,0 3 1,0-4 27,1 0 1,-1 1 0,0-1 0,1 0-1,-1 0 1,1 0 0,-1 0-1,1 0 1,0 0 0,0 0-1,-1 0 1,1 0 0,0 0 0,0 0-1,0-1 1,0 1 0,2 1-1,4 1-33,0 0 0,0 0 0,0 0 0,0-1 0,1-1 1,7 2-1,11 3 134,7 3-231,-7-1 147,1 0-1,40 20 1,-64-27 133,-1 0-1,1 0 0,-1 1 1,0-1-1,1 1 1,-1-1-1,0 1 0,0 0 1,0 0-1,0 0 0,0 0 1,-1 0-1,1 1 1,-1-1-1,1 0 0,-1 1 1,0-1-1,0 1 0,0-1 1,0 1-1,0 0 1,-1 0-1,1-1 0,-1 1 1,1 0-1,-1-1 0,0 1 1,0 0-1,-1 0 0,0 5 1,-2 5 113,-2 1 0,1-1 1,-1 0-1,-11 19 0,-35 47-569,35-59-377,-9 10-1223,24-28 1287,-1 0-1,1 0 1,0 0-1,0 0 0,0 1 1,0-1-1,0 1 1,0-1-1,1 0 1,-1 1-1,1 2 1,10-4-8644,-8-1 8171,7-5-3250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30T00:47:30.5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20 217 11776,'-8'0'11353,"8"-1"-10987,-7-9 2310,6 7-2703,0 1-1,0-1 1,1 1 0,-1 0-1,1-1 1,0 1 0,-1-1 0,1 0-1,0-2 1,5-13 181,0 1 0,1 0 0,0 1 0,2-1 0,0 1 0,1 1 0,12-18 0,-19 31-162,-1-1 1,1 1-1,0-1 1,1 1-1,-1 0 0,0 0 1,0 0-1,1 0 1,-1 0-1,1 1 1,0-1-1,2-1 0,-3 3 7,-1 0 0,0 0-1,1-1 1,-1 1-1,0 0 1,1 0 0,-1 0-1,1 0 1,-1 1 0,0-1-1,1 0 1,-1 1-1,0-1 1,0 0 0,1 1-1,-1 0 1,0-1-1,0 1 1,0 0 0,0-1-1,1 1 1,-1 0-1,0 0 1,0 0 0,-1 0-1,1 0 1,0 0 0,1 2-1,6 8-38,-1-1 0,2 0 0,-1-1 0,1 0 0,14 10 0,-15-14-124,0 0 1,1 0-1,10 3 0,18 11-530,-14-9-354,-20-9 525,0 0 0,1 0 0,-1 1 0,0 0 0,0-1 0,0 1 0,0 0 1,0 0-1,4 5 0,1 1-3770,7 3-2091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30T00:47:31.0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 1 9984,'0'0'8490,"-1"9"-5754,-9 12-1962,8-18-772,-1 1-1,2 0 1,-1 0 0,0 0-1,1 0 1,0 0 0,0 0 0,-1 8-1,2-11-9,0-1 0,0 1-1,0 0 1,1-1 0,-1 1-1,0 0 1,0-1 0,1 1 0,-1 0-1,1-1 1,-1 1 0,0 0-1,1-1 1,-1 1 0,1-1-1,-1 1 1,1-1 0,0 1 0,-1-1-1,1 0 1,0 1 0,-1-1-1,1 1 1,0-1 0,-1 0-1,1 0 1,0 0 0,-1 1-1,1-1 1,0 0 0,0 0 0,-1 0-1,1 0 1,0 0 0,0 0-1,-1 0 1,2-1 0,2 1 18,-1 0 0,0-1 0,0 1 0,1-1 0,-1 0 0,0 0 1,4-2-1,12-9 400,-15 9-151,1 0 0,-1 0 1,1 0-1,7-2 0,-10 5-235,-1 0 0,1 0 0,0 0 0,-1 1-1,1-1 1,-1 1 0,1 0 0,-1-1 0,1 1 0,-1 0 0,1 0-1,-1 0 1,0 0 0,1 0 0,-1 0 0,2 2 0,-3-2-30,9 6-386,18 19-1562,-11-7-3779,1-7-6315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30T00:47:31.3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11904,'6'3'8504,"-4"-3"-8227,-1 1 1,1 0-1,0 0 1,-1 0 0,1 0-1,-1 0 1,0 0-1,3 2 1,-1 2-39,-1-1 0,1 1 0,-1 0-1,0 0 1,0 0 0,0 0 0,1 10 0,5 41 27,-6-33-171,10 94 2,12 79-2386,5-66-4143,-16-96 2902,3-7-822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30T00:47:31.7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9728,'0'0'7463,"0"1"-7140,1 0 0,-1 0 0,1 0 0,-1 1-1,1-1 1,-1 0 0,0 0 0,1 0 0,-1 0 0,0 1 0,0 0 0,-2 58 1349,0-29-1838,2 32-1,2-40-328,0 1 0,1-1 0,2 0 0,0 0 0,11 27 1,-13-41 396,1-1 0,0-1 1,0 1-1,0 0 1,1-1-1,0 0 1,1 0-1,0-1 1,0 1-1,0-1 0,1 0 1,0-1-1,0 0 1,0 0-1,1 0 1,-1-1-1,13 5 0,-13-7 110,0 1-1,0-1 0,0-1 1,0 1-1,0-1 0,0-1 0,14 1 1,-17-1 6,-1-1 1,1 1 0,0-1 0,-1 0 0,1 0 0,-1 0 0,1-1-1,-1 1 1,0-1 0,0 1 0,1-1 0,-1 0 0,0-1 0,-1 1-1,1 0 1,5-6 0,-2 0 109,0 0-1,0 0 0,6-14 1,-11 20-69,1 0 1,-1-1 0,0 1-1,0 0 1,-1-1 0,1 1-1,-1-1 1,1 1-1,-1-1 1,0 1 0,1-1-1,-1 0 1,-1 1 0,1-1-1,0 1 1,-1-1-1,1 1 1,-2-5 0,2 7-48,-1-1-1,1 1 1,-1-1 0,1 1 0,0-1-1,-1 1 1,1-1 0,-1 1 0,1-1 0,-1 1-1,1 0 1,-1-1 0,0 1 0,1 0 0,-1-1-1,1 1 1,-1 0 0,0 0 0,1-1-1,-1 1 1,0 0 0,1 0 0,-1 0 0,0 0-1,1 0 1,-1 0 0,0 0 0,1 0 0,-1 0-1,0 0 1,1 1 0,-1-1 0,1 0-1,-1 0 1,0 1 0,1-1 0,-1 0 0,1 1-1,-1-1 1,1 0 0,-2 1 0,-2 2-8,1 0 1,-1 0-1,0 0 1,-3 4-1,-3 5 17,0 0 0,0 1 0,2 0 0,-11 19 0,16-25-2,-1 0 1,1 0-1,0 0 1,1 1 0,0-1-1,0 1 1,1 0-1,0 0 1,0-1-1,0 13 1,2-18-33,-1 1 0,0-1 0,1 1 0,-1-1 0,1 0 0,0 1 1,0-1-1,0 0 0,0 0 0,0 0 0,0 0 0,0 0 0,1 0 0,-1 0 0,1 0 0,0 0 0,-1 0 0,1-1 0,0 1 1,0-1-1,0 1 0,0-1 0,0 0 0,0 0 0,0 0 0,5 1 0,0 0-588,0-1 0,0 0 0,0 0 0,0 0 0,0-1 0,1 0 0,13-3 0,7-1-3772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30T00:47:32.1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 3 13056,'-2'-2'2518,"2"2"-2289,-1 0 0,1 0 0,0 0 0,0 0-1,-1 0 1,1 0 0,0 0 0,-1 0 0,1 0 0,0 0 0,0 0 0,-1 0 0,1 0 0,-3 1 2518,2 0-2518,-8 13 1935,-3 27-3857,10-35 2298,1 3-814,-1 0 0,2 0-1,-1-1 1,1 1-1,0 0 1,1 0 0,0 0-1,1-1 1,-1 1-1,4 9 1,6 13-126,18 38 0,-29-68 332,47 87 1550,-46-87-1439,-1 1 1,1-1-1,-1 1 1,1-1-1,-1 1 1,1 0-1,-1-1 1,0 1-1,0-1 1,0 1-1,0 0 0,0-1 1,0 1-1,0-1 1,-1 1-1,1-1 1,-1 1-1,1 0 1,-1-1-1,1 0 1,-1 1-1,0-1 0,0 1 1,0-1-1,0 0 1,0 1-1,0-1 1,0 0-1,0 0 1,0 0-1,0 0 0,-1 0 1,1 0-1,0 0 1,-3 1-1,-3 1-397,0 1 1,0-1-1,0 0 0,0-1 0,0 0 0,-10 2 1,17-4 25,-1 0 1,0 0 0,0 0 0,0 0-1,1 0 1,-1 0 0,0 0 0,0 0 0,0 0-1,0 0 1,1 0 0,-1 0 0,0-1-1,0 1 1,1 0 0,-1-1 0,-1 0 0,2 1-82,-1-1 0,1 1 0,-1-1 0,1 1 0,0-1 0,-1 1 0,1-1 0,0 0 0,0 1 0,0-1 0,-1 1 0,1-1 0,0 0 0,0 1 0,0-1 0,0 1 0,0-1 0,0 0 0,0 1 0,0-1 0,0 1 0,0-1 0,0 0 0,1 1 0,-1-1 0,0 1 0,0-1 0,1 0 0,-1 1 0,0-1 0,1 1 0,-1-1 0,1 0 0,7-9-3741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30T00:47:32.4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28 12032,'-4'-18'4479,"4"13"-3487,0 1 1664</inkml:trace>
  <inkml:trace contextRef="#ctx0" brushRef="#br0" timeOffset="1">9 17 21663,'9'23'1184,"4"7"-640,0 4-160,3 8-160,1 14-192,4 13 0,5 3-96,0-8 0,0-8-928,-6-5-384,-3-10-864,-4-3-256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16:35.7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 40 9856,'-6'-10'3225,"5"9"-2952,1 0 0,-1 0 1,1 0-1,-1 0 0,0 0 1,1-1-1,0 1 0,-1 0 1,1 0-1,0 0 0,0 0 1,-1-3-1,-1-5 2187,1 6 164,5 9-1420,3 6-812,-1 1-1,0 1 1,-1-1-1,0 1 1,3 20-1,10 75-241,-15-83-46,12 94-72,5 42-192,-15-137-388,0-1 0,14 37 1,-18-58 218,0 0 0,0 0 0,1 0 0,-1-1 0,1 1 0,2 3 0,-4-6 152,1 1 1,-1-1-1,1 0 0,-1 1 0,1-1 0,-1 1 0,1-1 0,-1 0 0,1 0 0,-1 1 0,1-1 0,0 0 0,-1 0 0,1 1 0,-1-1 0,1 0 0,0 0 0,-1 0 1,1 0-1,-1 0 0,1 0 0,0 0 0,-1 0 0,1 0 0,0 0 0,-1-1 0,1 1 0,-1 0 0,1 0 0,-1 0 0,1-1 0,0 1 0,-1 0 0,1-1 1,-1 1-1,1-1 0,-1 1 0,0 0 0,1-1 0,0 0 0,11-12-4196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30T00:47:32.8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24 11776,'9'-9'4480,"4"2"-3489,12 3 513,-7 1-64,8 3-736,4 0-224,7 0-288,6 3-96,0 1-32,-8 0-960,-2 3-448,-7 1-1056,-9 0-511,-4 11-1761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30T00:47:33.2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10240,'0'1'376,"1"-1"0,-1 1 0,0-1 1,1 1-1,-1-1 0,1 1 0,-1-1 0,1 1 1,-1-1-1,1 0 0,0 1 0,-1-1 0,1 0 1,-1 0-1,1 1 0,0-1 0,-1 0 0,2 0 1,20 7 3179,-4-2-1925,-9 0-1255,0 1-1,0 0 0,0 1 1,-1 0-1,0 0 1,9 10-1,35 52-155,-20-25-673,-17-24-659,4 5-1513,-4-10-1937,-7-8-525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30T00:47:33.6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10496,'0'0'3429,"2"1"-2385,-1 0 0,1 0 0,-1 0 0,0 0 0,1 1 1,-1-1-1,0 1 0,1 1 0,1 5-498,0 0 0,-1 0 0,0 0 0,-1 0-1,1 13 1,-1 43-180,-2-37-60,-7 321 248,7-171-4345,2-97-5745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30T00:47:34.0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124 20 10368,'-6'-4'2948,"5"3"-2612,0 1 0,0 0 0,1-1 0,-1 1 0,0-1 0,1 1 0,-1-1 0,0 1 0,1-1 0,-1 1 0,1-1 1,-1 0-1,1 1 0,-1-1 0,1 0 0,-1 0 0,1-1 0,-1 2-251,1 0-1,0-1 1,-1 1 0,1 0 0,-1-1 0,1 1-1,0 0 1,-1 0 0,1-1 0,-1 1 0,1 0-1,-1 0 1,1 0 0,-1 0 0,1 0 0,-1-1-1,1 1 1,-1 0 0,1 0 0,-1 0 0,1 0-1,-1 0 1,1 0 0,-1 1 0,1-1 0,-1 0-1,1 0 1,0 0 0,-1 0 0,1 1 0,-1-1-1,-20 8 541,17-4-476,-1 0 0,1 0 0,0 1 0,0-1 0,0 1 0,1 0 0,-1 0-1,-4 11 1,2-1-48,0 0 0,-5 20 0,9-24-152,0 1 1,0 0-1,0 20 0,2-31 50,0 0-1,0-1 1,0 1-1,0 0 0,0-1 1,0 1-1,0 0 1,1 0-1,-1-1 0,0 1 1,0-1-1,0 1 1,1 0-1,-1-1 0,0 1 1,1 0-1,-1-1 1,1 1-1,-1-1 1,1 1-1,0 0 6,-1-1 0,1 0 0,-1 0 0,1 0 0,-1 1 0,1-1 0,-1 0 0,1 0 0,0 0 0,-1 0 0,1 0 0,-1 0 0,1 0 0,-1 0 0,1-1 0,-1 1 0,1 0 0,-1 0 0,2-1 0,1-1 34,1 0 1,0 0-1,-1 0 1,0-1-1,4-3 1,14-14 509,20-25 1,-12 12 354,-28 32-885,-1 0 0,1 1 0,-1-1 0,1 1 0,0-1 0,-1 1 0,1-1 1,-1 1-1,1-1 0,0 1 0,-1 0 0,1-1 0,0 1 0,-1 0 0,1 0 1,0 0-1,0-1 0,-1 1 0,1 0 0,0 0 0,0 0 0,-1 0 0,1 0 1,0 0-1,0 0 0,0 0 0,-1 1 0,1-1 0,0 0 0,-1 0 1,1 1-1,0-1 0,-1 0 0,1 1 0,0-1 0,-1 1 0,1-1 0,0 1 1,-1-1-1,1 1 0,0 0 0,2 3 0,1 1 0,-1-1-1,0 1 1,5 8 0,-3-3-36,14 22-135,14 21-687,-7-20-2663,-26-33 3251,1 1 1,-1 0-1,1-1 1,-1 1-1,1 0 1,0-1-1,-1 1 0,1-1 1,0 1-1,-1-1 1,1 1-1,0-1 1,0 1-1,0-1 1,0 0-1,-1 1 1,1-1-1,0 0 1,0 0-1,0 0 1,0 0-1,0 0 1,0 0-1,0 0 1,-1 0-1,1 0 1,0 0-1,0 0 1,0 0-1,1-1 1,7-2-4341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30T00:47:34.4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9856,'0'0'3205,"1"2"-1776,27 75 4920,-6 2-3528,10 81-3425,-7-28-1098,-9-38-4906,-12-73 2166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30T00:47:34.8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10368,'0'3'3872,"8"-6"-3040,12 6 448,-7-3-33,0 0-607,0 0-96,9 4-352,8 1-128,9-3-32,2-2-384,11 0-160,4 0-896,-1 0-351,1 0-2817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30T00:47:35.7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10 341 8320,'-1'-2'722,"-6"-13"1072,7 15-1625,0 0 1,0-1-1,0 1 0,-1 0 0,1 0 1,0 0-1,0-1 0,0 1 0,0 0 1,0-1-1,0 1 0,0 0 1,0 0-1,0-1 0,0 1 0,0 0 1,0 0-1,0-1 0,0 1 0,0 0 1,0 0-1,0-1 0,0 1 0,0 0 1,0 0-1,0-1 0,0 1 0,0 0 1,1 0-1,-1-1 0,0 1 0,0 0 1,0 0 168,1-1-169,-1 1 1,0 0-1,0 0 0,1 0 0,-1 0 1,0-1-1,0 1 0,0 0 1,1 0-1,1 0-9,-1 1-1,0-1 1,0 1 0,1-1-1,-1 1 1,0-1 0,0 1 0,0 0-1,1 0 1,-1 0 0,0 0 0,0 0-1,0 0 1,0 0 0,1 2-1,12 16 479,-14-18-594,20 32 616,24 35-29,-26-42-519,9 13 8,-24-36-93,-1 0 0,1 0 0,0 0 0,0-1-1,0 1 1,1-1 0,-1 1 0,5 1 0,-7-3-18,1-1-1,-1 1 1,0-1-1,0 0 0,0 1 1,0-1-1,0 0 1,0 0-1,1 0 1,-1 0-1,0 0 1,0 0-1,0 0 0,0-1 1,1 1-1,-1 0 1,0 0-1,0-1 1,0 1-1,0-1 0,0 1 1,0-1-1,0 0 1,0 1-1,0-1 1,0 0-1,0 0 1,-1 1-1,1-1 0,0 0 1,1-2-1,1-2 19,0 0 0,1-1-1,-2 0 1,4-9 0,-3 8-25,2-6-554,-2-1 1,1 1 0,-2 0-1,0-1 1,-1 1 0,0-1-1,-1-18 1,0 28 412,-3-17-612,2 16 305,6 17 374,-3-10 90,-1 1 1,1-1-1,0 0 1,0 1-1,0-1 0,0 0 1,1 0-1,-1 0 0,0-1 1,1 1-1,-1 0 0,1-1 1,0 0-1,0 1 0,-1-1 1,1 0-1,0-1 0,0 1 1,0 0-1,0-1 1,0 0-1,0 0 0,4 0 1,-4 1 35,0-1 0,0 0 0,0-1 0,0 1 0,0 0 0,0-1 0,0 1 0,-1-1 0,1 0 0,0 0 0,0 0 0,-1-1 0,1 1 0,-1 0 0,1-1 1,-1 0-1,1 0 0,-1 0 0,0 0 0,0 0 0,0 0 0,0 0 0,0 0 0,1-4 0,-3 5-41,1 0 1,-1 0-1,0 0 1,0 0-1,0 0 0,0 0 1,0 0-1,-1 1 1,1-1-1,0 0 0,0 0 1,-1 0-1,1 0 1,0 0-1,-1 0 1,1 1-1,-1-1 0,0-1 1,0 1-21,1 1-1,0 0 1,0-1 0,-1 1 0,1-1 0,0 1 0,0 0-1,-1-1 1,1 1 0,0 0 0,-1 0 0,1-1 0,-1 1-1,1 0 1,0 0 0,-1 0 0,1-1 0,-1 1 0,1 0-1,-1 0 1,1 0 0,-1 0 0,1 0 0,0 0 0,-1 0-1,1 0 1,-1 0 0,1 0 0,-1 0 0,1 0 0,-1 0-1,1 0 1,0 0 0,-1 1 0,1-1 0,-1 0 0,1 0-1,-1 0 1,1 1 0,-3 2-56,1 0 0,0 0 1,0 0-1,0 0 0,0 0 0,1 0 1,-1 0-1,1 1 0,0-1 0,0 1 0,0-1 1,0 1-1,1-1 0,-1 1 0,1-1 1,0 8-1,1-3-80,-1 1-1,1-1 1,1 0 0,-1 0 0,1 1 0,4 7 0,-4-11 101,0 0 0,1 0 0,-1 0 0,1 0 0,0-1 0,0 1 1,5 3-1,-6-6 36,0 0 1,0 0-1,1 0 1,-1 0 0,1-1-1,-1 1 1,1-1 0,-1 0-1,1 0 1,0 0-1,0 0 1,-1 0 0,1-1-1,6 1 1,4 0 234,0-1 0,0-1 1,0-1-1,-1 1 0,1-2 1,0 0-1,-1 0 0,17-8 1,-27 10-109,0 0 0,0 0 1,0 0-1,0 0 0,0 0 1,0 0-1,0-1 0,0 1 1,0-1-1,-1 0 1,1 1-1,-1-1 0,1 0 1,-1 0-1,0 0 0,1 0 1,-1 0-1,0 0 0,0-1 1,-1 1-1,1 0 0,0 0 1,0-5-1,-1-2 71,0 1 0,0 0-1,-1 0 1,1 0 0,-4-11 0,3 15-181,1 2-11,-1 1 0,1-1 0,0 1 0,0-1 0,-1 1 0,1-1 0,0 1 0,0-1 0,1 1 0,-1-1 0,0 1 0,0-1-1,1 1 1,-1 0 0,1-1 0,-1 1 0,1-1 0,0 1 0,0 0 0,-1 0 0,1-1 0,0 1 0,0 0 0,0 0 0,0 0 0,0 0 0,0 0 0,2-1 0,2 0-453,0 0 1,0 0 0,0 0 0,1 1 0,-1-1 0,8 0-1,-11 2 282,2-1-543,1 1 0,0-1 0,0 1 1,0 0-1,7 1 0,-10 0 589,-1-1 0,1 0-1,-1 1 1,1-1 0,-1 1 0,1-1 0,-1 1-1,0-1 1,1 1 0,-1 0 0,0 0 0,1 0-1,-1 0 1,0 0 0,0 0 0,0 0 0,0 0 0,0 1-1,0-1 1,1 3 0,48 90 757,-46-87-272,-4-6-268,1 0-1,-1-1 1,1 1-1,-1 0 1,0 0 0,1-1-1,-1 1 1,1-1-1,0 1 1,-1 0 0,1-1-1,-1 1 1,1-1-1,0 1 1,-1-1 0,1 1-1,0-1 1,0 0-1,0 1 1,0-1-16,-1 0 0,1 0 0,-1 0 0,1-1 0,-1 1-1,1 0 1,-1 0 0,0 0 0,1-1 0,-1 1 0,1 0 0,-1 0 0,0-1 0,1 1 0,-1 0-1,0-1 1,1 1 0,-1 0 0,0-1 0,1 1 0,-1-1 0,0 1 0,1-1 0,0-3 232,1 0 0,-1 0 1,0 1-1,0-1 0,1-8 1,0-21 74,-2 0 1,-1 0-1,-10-54 1,9 70-313,-37-188 782,36 193-765,3 17-11,4 21-92,90 384-876,-64-281-5423,-30-123 3983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30T00:47:36.1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23 9728,'4'5'4682,"18"6"-2607,6 0-290,-20-7-1363,0-1-1,1 1 1,-1-2-1,17 4 1,2-3 50,0-2 0,0-1 0,1-1 0,-1-1 0,40-8 0,-60 8-383,1 0 0,-1 0 0,0-1 1,13-7-1,-19 10-64,0-1 0,0 0 1,1 1-1,-1-1 0,-1 0 1,1 0-1,0 0 0,0 1 1,0-1-1,0 0 0,-1 0 1,1 0-1,0-1 0,-1 1 0,1 0 1,0-1-1,-1 1-12,0 0 0,0 0 0,0 0 0,-1 0-1,1 0 1,0 1 0,0-1 0,-1 0 0,1 0 0,0 0 0,-1 0-1,1 1 1,-1-1 0,1 0 0,-1 0 0,1 1 0,-1-1 0,0 0 0,1 1-1,-1-1 1,0 0 0,1 1 0,-1-1 0,0 1 0,-1-1 0,0 0-17,1 0 1,-1 1-1,1-1 1,-1 1-1,0-1 0,1 1 1,-1 0-1,0 0 1,1-1-1,-1 1 1,0 0-1,1 0 1,-1 1-1,0-1 1,1 0-1,-1 0 1,0 1-1,1-1 1,-1 1-1,1 0 1,-1-1-1,1 1 1,-1 0-1,1 0 1,-1 0-1,1 0 1,-2 2-1,-3 1-15,1 1 0,1 0 0,-1 0 0,1 0-1,-7 10 1,8-10 17,0 1-1,0-1 1,0 1 0,1 0-1,0 0 1,0 0-1,0 1 1,1-1 0,-1 0-1,1 8 1,1-11-31,0 0 0,0 0 0,1 0 0,-1-1 0,1 1 1,-1 0-1,1 0 0,0 0 0,0-1 0,0 1 0,1 0 0,-1-1 1,1 1-1,-1-1 0,1 0 0,0 0 0,0 1 0,0-1 0,0 0 1,0 0-1,0-1 0,1 1 0,-1 0 0,4 1 0,-2-1-161,0-1 0,1 1 1,-1-1-1,0 0 0,0 0 0,1-1 0,-1 1 0,0-1 0,0 0 0,1 0 0,-1-1 1,5 0-1,9-2-1683,26-8 0,-29 7 722,19-7-1741,-1 2-1146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30T00:47:36.5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153 1 10624,'-5'8'7989,"-2"13"-4130,6-19-3750,-7 19 326,-2 1 1,0-1-1,-1-1 1,-1 0-1,-22 27 1,24-34-2767,-22 21 1,32-34 2217,0 0 0,-1 0 0,1 0 1,0 0-1,-1 0 0,1 0 0,0 0 0,-1 0 1,1 0-1,0 0 0,-1 0 0,1 0 0,0 0 1,-1 0-1,1 0 0,0 0 0,0 0 1,-1 0-1,1 0 0,0-1 0,-1 1 0,1 0 1,0 0-1,0 0 0,-1 0 0,1-1 0,0 1 1,0 0-1,0 0 0,-1-1 0,1 1 1,0-1-1,-4-5-3700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30T00:47:36.9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7 10112,'-2'-7'5341,"8"18"-2067,7 21 62,55 177 891,-42-124-4571,-2-19-1731,-21-59 822,1 1 0,0-1-1,8 10 1,-3-8-2080,4-1-1440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16:36.2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 12 9728,'4'-11'12085,"-4"19"-10464,-11 54-977,2 1 0,0 83 0,9-139-603,-1 15 11,-1 59-59,3-67-14,0-1 0,0 0 1,1 0-1,5 13 1,-6-22 23,0 0 1,1 0 0,-1 0-1,1-1 1,0 1 0,0 0 0,1-1-1,-1 0 1,1 0 0,0 0-1,-1 0 1,1 0 0,1 0 0,-1-1-1,0 1 1,1-1 0,-1 0-1,7 3 1,-6-4 6,1 1 1,0-1-1,-1 0 0,1 0 0,0 0 1,0-1-1,0 0 0,0 0 0,0 0 1,0 0-1,-1-1 0,1 0 0,0 0 1,0 0-1,4-2 0,89-35-1247,-86 34-1088,-1 0-1,18-3 1,-12 3-2821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30T00:47:39.8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5 565 7936,'-4'-16'4956,"4"16"-4866,0 0 0,0 0 0,0-1 0,0 1 1,-1 0-1,1 0 0,0-1 0,0 1 1,0 0-1,0 0 0,1-1 0,-1 1 0,0 0 1,0 0-1,0 0 0,0-1 0,0 1 0,0 0 1,0 0-1,0 0 0,0-1 0,0 1 0,1 0 1,-1 0-1,0 0 0,0-1 0,0 1 0,0 0 1,1 0-1,-1 0 0,0 0 0,0 0 0,0-1 1,1 1-1,-1 0 0,0 0 0,0 0 0,0 0 1,1 0-1,-1 0 0,0 0 0,0 0 0,1 0 1,-1 0-1,0 0 0,0 0 0,1 0 0,-1 0 1,0 0-1,0 0 0,0 0 0,1 0 0,-1 0 1,0 0-1,0 1 0,0-1 0,1 0 1,-1 0-1,0 0 0,1 0 0,0 1 4,0 0 0,0 0-1,1 0 1,-1 0 0,0 0-1,0 0 1,0 0 0,0 0-1,0 0 1,0 0 0,0 0 0,-1 1-1,1-1 1,1 3 0,7 22 838,-9-23-838,23 111 1484,-19-82-1181,2 0-1,18 55 1,-18-71-180,1 0 0,1-1 0,0 0 0,1-1 0,0 0 0,21 23 0,-26-31-114,1-1 1,0-1-1,0 1 1,1-1-1,-1 1 1,1-2-1,0 1 1,0-1-1,0 1 1,1-2-1,-1 1 1,1-1-1,-1 0 1,1 0 0,0-1-1,0 0 1,0 0-1,0 0 1,9-1-1,-10-1-64,0 0-1,-1-1 1,1 0 0,0 0-1,0 0 1,-1 0 0,0-1-1,1 0 1,-1 0-1,0 0 1,0-1 0,-1 0-1,1 0 1,-1 0 0,0 0-1,0-1 1,0 1 0,0-1-1,3-6 1,3-7-7,-1 0 0,0-1 0,-1 0 0,7-25 0,-7 15-59,-1 1 0,-1-1 0,3-34 0,-8 47-61,-1 0 0,0 0 0,-1 0 1,-1 0-1,0 0 0,-1 1 1,-8-24-1,9 34 13,0-1 1,-1 1-1,0-1 1,0 1-1,0 0 1,-1 1-1,-4-6 1,7 8-18,-1 1 0,1-1 1,-1 1-1,0-1 0,1 1 1,-1-1-1,0 1 0,0 0 1,0 0-1,0 0 0,0 0 0,0 0 1,0 1-1,-1-1 0,1 1 1,0-1-1,0 1 0,-1 0 1,1-1-1,0 1 0,-3 1 1,4-1 62,1 0 1,-1 0-1,1 0 1,0 0 0,-1 0-1,1 1 1,-1-1 0,1 0-1,-1 0 1,1 0 0,0 1-1,-1-1 1,1 0-1,0 0 1,-1 1 0,1-1-1,0 0 1,-1 1 0,1-1-1,0 1 1,0-1 0,-1 0-1,1 1 1,0-1-1,0 1 1,0-1 0,0 0-1,-1 1 1,1-1 0,0 1-1,0-1 1,0 1-1,0-1 1,0 1 0,0-1-1,0 0 1,0 1 0,0-1-1,1 1 1,-1-1 0,0 1-1,0-1 1,0 1-1,0-1 1,1 0 0,-1 1-1,0-1 1,0 0 0,1 1-1,1 3-42,0-1-1,0 0 1,1 0-1,4 5 1,84 76-264,-76-71 376,-6-5 87,0 0-1,1 0 1,0-1-1,0 0 1,1-1 0,-1-1-1,1 1 1,1-2-1,-1 1 1,1-2-1,0 1 1,0-2-1,0 1 1,0-2-1,0 0 1,0 0-1,1-1 1,-1 0-1,0-1 1,0-1-1,0 0 1,13-4 0,3-2 228,34-14 0,-51 18-310,-1-1 0,1 0 0,-1-1 0,0-1 0,-1 1 0,11-10 0,-18 14-47,-1 1 1,1 0-1,-1-1 0,0 1 0,0-1 0,1 0 0,-1 1 1,0-1-1,0 0 0,0 0 0,-1 1 0,1-1 1,0 0-1,-1 0 0,1 0 0,-1 0 0,0 0 0,1 0 1,-1 0-1,0 0 0,0 0 0,0 0 0,-1 0 1,1 0-1,0 0 0,-2-3 0,1 3-5,0 0 0,0 0-1,0 0 1,-1 0 0,1 1-1,-1-1 1,1 0 0,-1 1 0,0-1-1,0 1 1,0-1 0,0 1 0,0 0-1,0 0 1,0 0 0,0 0 0,0 0-1,0 0 1,-1 1 0,1-1-1,-4 0 1,-1 0 2,1 1 0,0 0-1,0 0 1,-1 1 0,1-1-1,0 1 1,0 0 0,0 1-1,0 0 1,0 0 0,0 0-1,0 1 1,1-1 0,-1 1-1,-7 6 1,4-2 4,1-1 1,0 1 0,1 1-1,0 0 1,0 0-1,0 0 1,1 1 0,-8 14-1,2 0-18,2 0 0,0 1-1,-10 39 1,16-49-15,2 0 0,-1 0 1,2 0-1,0 1 0,0-1 0,1 0 0,5 29 0,-4-37 30,1 1 0,0-1-1,0 0 1,1 1 0,0-1 0,0 0-1,0-1 1,1 1 0,0-1 0,0 1 0,0-1-1,1 0 1,-1 0 0,1-1 0,0 0-1,1 0 1,-1 0 0,1 0 0,0-1-1,0 0 1,0 0 0,11 3 0,4 0-86,0-1 1,1-1-1,-1-1 1,1-1-1,0-1 1,-1-1-1,1 0 1,0-2-1,-1-1 1,1 0-1,-1-2 1,0 0-1,0-2 1,0 0 0,-1-1-1,22-13 1,-39 19 122,0 0 1,0 0-1,0-1 1,0 1 0,0-1-1,0 0 1,-1 0-1,1 0 1,-1 0 0,0-1-1,0 1 1,0 0-1,-1-1 1,1 0-1,-1 1 1,1-1 0,-1 0-1,0-4 1,2-8 139,-2 0 0,0 1 0,-1-20 0,-1 13-71,1-15 112,-1 15-153,1 0 1,1-1-1,1 1 1,5-22 0,-6 41-230,0 0 1,0 0 0,0 0 0,0 1 0,0-1 0,1 0 0,-1 1-1,1 0 1,0-1 0,-1 1 0,1 0 0,0 0 0,1 0 0,-1 0 0,0 0-1,1 0 1,-1 0 0,1 1 0,-1 0 0,1-1 0,0 1 0,-1 0-1,6-1 1,3 0-1007,0 0-1,1 0 0,-1 1 1,20 2-1,-18-1 1,-9 0 663,-1 0 1,1 0 0,-1 1 0,0-1 0,1 1 0,-1 0 0,0 0 0,1 0 0,-1 1 0,0-1 0,6 5 0,-5-3 252,0 0-1,-1 0 1,1 1 0,-1-1 0,1 1 0,-1 0-1,4 7 1,-2-2 858,0 1 0,-1-1 0,0 1-1,-1 0 1,0 0 0,0 1 0,0 12 0,1 3 1141,12 49 0,-13-67-1465,-1 0 0,1 0-1,1-1 1,-1 1 0,1-1-1,1 0 1,-1 0 0,1 0-1,0-1 1,9 8-1,-13-12-165,2 0 0,-1 0-1,0 0 1,0-1 0,1 1-1,-1-1 1,0 1-1,1-1 1,0 0 0,-1 0-1,1 0 1,0-1 0,-1 1-1,1 0 1,0-1-1,0 0 1,0 0 0,-1 0-1,1 0 1,0 0 0,0 0-1,0-1 1,-1 1-1,1-1 1,0 0 0,-1 0-1,1 0 1,0 0 0,-1 0-1,0-1 1,1 1-1,-1-1 1,5-3 0,-1-1 30,1-1 1,-1 0 0,0 0 0,0 0-1,0-1 1,-1 0 0,-1 0-1,1 0 1,3-10 0,5-19 113,-2 0-1,-1-1 1,-2-1 0,6-67-1,-6-156-289,-8 238 40,0-54 467,-13-102 0,12 174-442,0 1 0,0-1 0,-1 0 0,-2-5 0,4 10-28,-1 0-1,1 0 1,-1 0 0,0 0 0,1 0-1,-1 0 1,0 1 0,1-1 0,-1 0-1,0 0 1,-1 0 0,2 1-2,-1-1 1,1 1-1,0 0 0,-1 0 1,1 0-1,-1 0 0,1 0 1,-1 0-1,1 0 0,0 0 1,-1 0-1,1 0 0,-1 0 1,1 0-1,-1 0 0,1 0 1,0 0-1,-1 0 0,1 0 1,-1 0-1,1 1 0,0-1 1,-1 0-1,1 0 0,0 0 1,-1 1-1,1-1 1,-1 1-1,0-1 3,1 1 1,-1 0-1,0-1 1,1 1-1,-1 0 1,1-1-1,-1 1 0,1 0 1,-1 0-1,1 0 1,0 0-1,-1-1 1,1 1-1,0 0 1,0 0-1,-1 1 1,-3 25 95,0 54 1,4-66-70,20 329 336,-15-290-396,21 162-441,-1-76-4087,-22-129-967,-6-22 1418,-5-7 22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30T00:47:40.2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5 10624,'-9'-4'4032,"13"8"-3136,9 0 607,-1-4 97,9 3-320,10-3 32,7 4-384,5-4-160,-1 0-448,10 0-64,4 0-32,7 0-320,2 0-160,-7 3-864,-15 2-320,-4-1-672,4 3-223,-10-3-2753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30T00:47:40.8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70 154 8704,'10'4'10403,"-4"-2"-10091,0 0-1,1 0 1,0-1-1,-1 1 1,1-2-1,0 1 1,9-1-1,1-4 81,-1-1 0,0-1 0,0 0 0,-1-1 0,15-9 0,-24 12-277,0 1 0,0-1 0,0 0 0,-1-1-1,0 1 1,0-1 0,0 0 0,5-7 0,-9 11-101,0-1-1,0 0 1,0 1 0,-1-1 0,1 0-1,0 1 1,-1-1 0,1 0 0,-1 0-1,0 0 1,1 0 0,-1 1 0,0-1-1,0 0 1,0 0 0,-1 0-1,1 0 1,0 0 0,-1 1 0,1-1-1,-1 0 1,1 0 0,-1 1 0,0-1-1,0 0 1,0 1 0,0-1 0,0 1-1,0-1 1,0 1 0,0-1 0,-1 1-1,1 0 1,-3-2 0,2 1-12,0 0-1,-1 1 1,1-1 0,-1 1 0,1-1 0,-1 1-1,0 0 1,0 0 0,1 0 0,-1 0 0,0 0-1,0 1 1,0-1 0,0 1 0,0 0 0,0 0-1,0 0 1,1 0 0,-1 1 0,-5 0-1,-2 2-10,-1 1 0,0-1 0,-19 12-1,18-10 15,-2 2-11,0 1-1,1 0 1,0 0-1,0 1 1,1 1-1,0 0 1,-19 22-1,27-27-5,0 0 0,0 0-1,1 0 1,0 1 0,0-1-1,0 1 1,1 0-1,-1 0 1,1 0 0,1 0-1,-1 0 1,1 0 0,0 0-1,1 1 1,-1-1 0,1 0-1,1 1 1,-1-1 0,1 0-1,0 1 1,0-1 0,3 6-1,0-2 23,0-1-1,0 0 0,1 0 1,1 0-1,-1 0 0,1-1 1,1 0-1,0-1 0,0 1 1,0-1-1,1-1 0,0 1 1,11 6-1,-3-4-137,0 0 1,0-1-1,0-1 0,1 0 1,0-1-1,33 6 1,3-6-2021,-33-5-385,1-1-1,23-3 0,1-7-2234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30T00:47:41.2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333 0 11264,'-4'8'10667,"-23"33"-6316,-26 38-3354,26-45-1214,-57 54 0,-1-20-3807,82-66 3515,1 0 0,0-1 0,-1 1 0,1-1 0,-1 1 0,0-1 1,1 0-1,-1 0 0,0-1 0,0 1 0,-3 0 0,-12-1-4621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30T00:47:41.6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0 913 11392,'10'9'4697,"6"1"-1823,7 7-40,-9-5-1983,-1 2 1,-1 0-1,12 17 0,30 52-885,-35-54-52,-13-20-287,0 1 1,1-1-1,1 0 1,-1-1-1,1 0 1,1 0-1,-1-1 1,1 0-1,1 0 1,-1-1-1,1 0 1,14 6-1,7-2-3364,-24-8 1133,1 0 0,-1 0-1,15 1 1,4-3-1337</inkml:trace>
  <inkml:trace contextRef="#ctx0" brushRef="#br0" timeOffset="1">965 28 12160,'-5'-22'3978,"5"22"-3889,-1-1 1,1 1-1,-1-1 0,1 1 1,-1-1-1,1 1 0,-1-1 0,0 1 1,1 0-1,-1-1 0,1 1 0,-1 0 1,0 0-1,1 0 0,-1-1 1,0 1-1,1 0 0,-1 0 0,0 0 1,0 0-1,1 0 0,-1 0 0,0 0 1,1 0-1,-1 1 0,0-1 1,1 0-1,-1 0 0,0 0 0,1 1 1,-1-1-1,1 0 0,-1 1 0,0-1 1,1 1-1,-1-1 0,1 0 1,-1 1-1,1-1 0,-1 1 0,1 0 1,-1-1-1,1 1 0,0-1 0,-1 2 1,-29 46 2406,-43 100 0,59-113-2239,1 0 1,-16 71 0,28-103-247,-15 69 161,3 0 0,-4 104 1,15-122-205,3 0 0,2-1 0,3 1 0,12 53 0,-12-81-159,1 0 0,2 0 0,20 42 1,-20-51-82,0-1 0,1 0 0,1-1 0,1 0 0,0-1 0,15 14 0,1-4-1431,2-1 0,56 33 0,-14-13-3651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30T00:47:42.1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8448,'0'0'2816,"2"1"-1574,43 34 4454,-28-16-4949,0 1-1,-2 1 1,0 0 0,-2 1-1,0 1 1,16 42 0,-20-43-304,-1 1 1,8 38 0,-11-40-282,7 26 49,-3 1 1,8 88 0,-16-63-162,-10 97 1,3-116-1194,-22 83 1,19-105-1902,-24 54 0,16-53-620,0-12-869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30T00:47:44.8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0 121 6784,'10'-13'1221,"-2"3"-178,0 0-1,-1 0 0,0-1 0,-1 0 0,0-1 1,7-17-1,-8 17-128,-5 12-874,0 0 1,0-1 0,0 1 0,0 0-1,0 0 1,0 0 0,1 0 0,-1-1 0,0 1-1,0 0 1,0 0 0,0 0 0,1 0-1,-1 0 1,0 0 0,0 0 0,0-1 0,0 1-1,1 0 1,-1 0 0,0 0 0,0 0-1,0 0 1,1 0 0,-1 0 0,0 0 0,0 0-1,0 0 1,1 0 0,0 1 53,-1 0-1,1 0 1,-1 0 0,1-1-1,-1 1 1,1 0 0,-1 0-1,1 0 1,-1 0 0,0 0-1,1 0 1,-1 0 0,0 0-1,0 0 1,0 1 0,0-1-1,0 0 1,0 0 0,0 1-1,-8 146 2609,0 7-1164,10-87-674,16 110 0,-18-174-799,1-1 1,0 1-1,0-1 0,0 0 0,0 1 1,0-1-1,1 0 0,0 0 0,-1 0 1,3 3-1,-3-5-44,0 0-1,0-1 1,0 1 0,-1 0 0,1-1 0,0 1 0,0-1-1,0 1 1,0-1 0,0 1 0,0-1 0,0 0-1,0 1 1,0-1 0,0 0 0,0 0 0,0 0 0,0 0-1,0 0 1,0 0 0,0 0 0,1 0 0,-1 0 0,0 0-1,0-1 1,0 1 0,0 0 0,0-1 0,0 1-1,0-1 1,-1 1 0,1-1 0,0 1 0,0-1 0,0 0-1,1 0 1,5-6 14,0 1-1,0-1 1,11-14-1,-14 15-47,1 0 1,0 0-1,1 0 0,-1 1 0,1 0 0,8-5 0,-14 9 15,1 1 0,-1 0 0,1 0 0,-1-1-1,1 1 1,0 0 0,-1 0 0,1 0 0,-1-1 0,1 1 0,-1 0-1,1 0 1,0 0 0,-1 0 0,1 0 0,-1 0 0,1 0 0,-1 1-1,1-1 1,0 0 0,-1 0 0,1 0 0,-1 0 0,2 1 0,-1 0 4,0 0 1,0 0-1,-1 0 1,1 0-1,0 0 1,0 0-1,0 0 1,-1 0-1,1 0 1,-1 0-1,1 2 1,2 4 4,-1 0 1,0 0 0,1 9-1,-2-11-48,2 16 201,-1-9-691,0 0 1,8 23-1,-8-31-19,-1-1 0,1 0 0,-1 0 0,1 0 0,0 0 0,0 0 0,0 0 0,1 0 0,-1-1 0,1 1 0,-1-1 0,1 1 0,0-1 0,5 3 0,2 1-3635,2 7-1621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30T00:47:45.3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11648,'0'0'3733,"5"4"640,0 2-3948,-1-1 0,1 2 0,-1-1 0,0 0 0,0 1 0,-1 0 0,0 0 0,0 0 0,2 11 0,2 11-447,3 33 0,-5-28 307,2 7-295,9 53-463,-13-81-122,1-1 0,0 0 0,1 1 0,0-2 0,8 14-1,5-2-1672,-18-23 2047,1 1 0,0 0 0,0 0-1,0-1 1,0 1 0,0 0 0,0-1-1,0 1 1,0-1 0,0 1-1,0-1 1,0 1 0,0-1 0,1 0-1,-1 0 1,0 0 0,0 0 0,0 1-1,0-1 1,0-1 0,2 1 0,10-6-3811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30T00:47:45.8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10368,'4'3'5499,"-2"0"-4898,0 0 0,1 0 1,-1 0-1,0 0 0,-1 0 0,1 0 0,1 5 1,-2-5-474,1 4 221,0 0 1,-1 0-1,1 14 0,-3 108 129,-1-41-353,19 160-840,-13-194-1430,-1-15-1025,3 1-4416,-2-22 3837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30T00:47:46.1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299 1 9344,'8'15'4156,"4"4"-2531,-11-18-1470,-1 0 0,1-1-1,-1 1 1,1 0 0,-1 0 0,1 0 0,-1 0 0,1 0 0,-1 0-1,0 0 1,0 0 0,1 0 0,-1 0 0,0 0 0,0 0 0,0 0-1,0 0 1,0 0 0,-1 0 0,1 1 0,-8 20 960,7-19-896,-5 8 140,-1-1-1,0 1 1,0-1-1,-1 0 1,0-1-1,-1 1 1,-12 9-1,-74 53 703,70-53-878,12-10-122,-9 6 78,-19 20 0,35-30-135,1 0 0,0 0 0,0 1-1,1 0 1,0 0 0,0 0 0,0 1 0,-4 9 0,8-14-9,-1 0 1,1 0-1,0-1 1,0 1-1,0 0 1,0 0-1,1-1 1,-1 1-1,0 0 1,1 0-1,-1-1 1,1 1 0,0 0-1,-1-1 1,1 1-1,0 0 1,0-1-1,0 1 1,0-1-1,0 0 1,1 1-1,-1-1 1,0 0-1,0 0 1,4 2 0,3 4-139,1-1 0,17 10 1,65 34-5293,-89-49 5145,-2-1 68,1 0 0,0 1 0,0-1-1,0 1 1,0-1 0,0 1-1,-1 0 1,1-1 0,0 1 0,0 0-1,-1-1 1,1 1 0,-1 0-1,1 0 1,-1 0 0,1 0 0,-1-1-1,1 1 1,-1 0 0,0 0-1,1 0 1,-1 0 0,0 0 0,0 0-1,0 1 1,1 23-3831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16:36.6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12 11904,'0'-11'8812,"0"19"-5732,0 6-3991,0 15 989,8 343 957,-2-295-971,3 0 1,35 137-1,-20-143-509,0-1-3232,-22-62 3789,2-1-4597,15-33-8875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30T00:47:44.0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10 195 6400,'-2'-6'551,"0"0"0,0 0-1,1-1 1,0 1 0,0 0 0,1 0 0,0-1 0,0 1 0,0 0 0,1-1 0,0 1 0,0 0-1,4-10 1,-1 3 361,1 0 0,0 0 0,1 1 0,1-1 0,9-12-1,-15 24-868,-1 0 0,1 1-1,-1-1 1,1 1-1,-1-1 1,1 1-1,-1-1 1,1 1 0,0-1-1,-1 1 1,1-1-1,0 1 1,-1 0 0,1 0-1,0-1 1,0 1-1,-1 0 1,1 0-1,0 0 1,0 0 0,0-1-1,-1 1 1,1 0-1,0 1 1,0-1-1,0 0 1,-1 0 0,1 0-1,0 0 1,0 1-1,-1-1 1,1 0 0,0 1-1,-1-1 1,1 0-1,0 1 1,0 0-1,2 1 123,0 0-1,0 1 0,0 0 0,0-1 1,-1 1-1,5 6 0,-1 1 87,0 1 0,0 0 0,-1 0-1,-1 0 1,0 0 0,4 18 0,8 75 709,-11-65-598,4 25 185,58 333 2303,-65-391-2781,-1 2 20,1-1 1,1 0-1,5 14 0,-8-20-76,1 0-1,-1 0 1,1 0-1,-1 0 1,1 0-1,0 0 1,-1 0-1,1-1 1,0 1 0,-1 0-1,1 0 1,0-1-1,0 1 1,0 0-1,0-1 1,0 1 0,0-1-1,0 1 1,0-1-1,0 1 1,0-1-1,0 0 1,0 0-1,0 1 1,0-1 0,1 0-1,-1 0 1,0 0-1,0 0 1,0 0-1,0-1 1,0 1 0,2 0-1,1-2 37,1-1 0,-1 1 0,0-1 0,0 1-1,0-1 1,0-1 0,0 1 0,3-4 0,27-32 38,-32 36-81,71-90 26,-72 92-33,0-1-1,1 1 0,-1 0 1,0-1-1,0 1 0,1 0 1,-1 0-1,1 0 0,-1 0 1,1 0-1,0 0 0,-1 0 1,1 1-1,0-1 0,-1 1 1,1-1-1,0 1 0,0 0 1,-1-1-1,1 1 0,0 0 1,0 0-1,3 1 0,-3-1 2,1 1 1,-1 0-1,0 0 0,1 1 0,-1-1 0,0 0 0,0 1 1,0-1-1,0 1 0,0 0 0,0-1 0,-1 1 0,1 0 1,-1 0-1,1 0 0,1 3 0,44 84-196,-32-58-2534,1-1-4296,-12-21 3474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30T00:47:46.6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 7936,'-1'-3'9592,"9"4"-5869,19 8-3896,-18-5 1361,5-1-1080,1 0-1,-1-1 1,1 0-1,0-1 1,-1-1-1,24-2 1,7 1-2557,-28 2-468,-5 6-2192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30T00:47:47.0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15 10880,'-9'12'5056,"9"-4"-2497,9-8-1631,-5 0 0,13 0-384,1-4-160,3-3-224,1-2-832,-5 2-256,0 3-1120,0 1-351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30T00:47:47.3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13 10112,'12'3'8570,"7"-3"-5674,-17 0-2795,110-8 1896,-63 3-2703,-6 3-2521,-39 2 2025,1 0 0,-1 1 0,1-1 0,-1 1 1,0 0-1,1 1 0,4 1 0,8 4-2686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30T00:47:47.9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87 9088,'-4'-35'2981,"5"25"-1680,0 8-1317,1-3 833,0 0 0,1 0 0,-1 0 0,5-5 1,-7 9-761,0 1 1,1-1 0,-1 1-1,0-1 1,1 0 0,-1 1-1,1-1 1,-1 1 0,1 0-1,-1-1 1,1 1 0,-1-1-1,1 1 1,-1 0-1,1-1 1,-1 1 0,1 0-1,0-1 1,-1 1 0,1 0-1,-1 0 1,1 0 0,0 0-1,-1 0 1,1 0 0,0 0-1,-1 0 1,1 0 0,0 0-1,-1 0 1,1 0 0,0 0-1,-1 0 1,1 0 0,-1 1-1,1-1 1,0 0 0,-1 1-1,1-1 1,-1 0 0,1 1-1,-1-1 1,1 0-1,-1 1 1,1-1 0,-1 1-1,1-1 1,-1 1 0,0-1-1,1 1 1,-1 0 0,1 0-1,4 9 163,0 1 0,-1-1-1,0 1 1,-1 0 0,0 0-1,2 22 1,0-6 13,13 85 510,11 54 722,-28-163-1358,0 0-1,0 0 1,0 0 0,0 0-1,0 0 1,0-1 0,1 1-1,-1 0 1,1-1 0,3 5-1,-4-7-74,-1-1-74,4-5 24,-1 0 0,0 0 1,1 1-1,0 0 0,1-1 1,-1 1-1,1 1 1,9-8-1,-12 10 11,1 0 0,0 0 0,0 0 0,1 1-1,-1-1 1,0 1 0,0 0 0,1-1 0,-1 2 0,1-1 0,-1 0 0,1 1 0,-1 0 0,1-1 0,-1 1 0,1 1-1,-1-1 1,7 2 0,-2 0 86,-1 0 1,1 1-1,0 0 0,-1 0 0,0 1 0,0 0 0,0 0 1,0 1-1,0 0 0,-1 0 0,0 0 0,11 13 1,-17-17-44,1 0 0,0 0 0,-1 1 0,1-1 0,0 0 0,-1 0 0,0 1 0,1-1 0,-1 1 0,0-1 0,1 0 0,-1 1 0,0-1 0,0 1 0,0-1 0,0 0 0,-1 1 0,1-1 0,0 0 0,-1 1 0,1-1 0,0 0 0,-1 1 0,0-1 0,1 0 0,-1 1 0,0-1 0,0 0 0,1 0 0,-1 0 0,0 0 0,0 0 1,0 0-1,-2 1 0,0 1-36,-1 0 1,0 0 0,0 0 0,-1 0 0,1-1 0,-1 1-1,1-1 1,-1-1 0,-6 3 0,-9-1-530,1-1 0,-1-1-1,-37-2 1,14 0-1215,-43 1-6944,80 0 4123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30T00:47:49.0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1 102 9472,'3'5'4587,"-2"-4"-4281,-1-1 0,0 0 0,1 0 0,-1 0-1,1 1 1,-1-1 0,0 0 0,1 0 0,15 5 2915,-1-1-1751,-6 1-1029,1-1 0,0 0 0,0-1-1,0 0 1,0-1 0,0 0-1,21 0 1,74-5 423,-99 3-827,258-36 893,-157 19-815,439-62-1944,-527 75 969,-3 1-1163,-5 2-2987,-16 16-5395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30T00:47:51.0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27 10112,'1'-8'13119,"16"6"-12681,-4 1 751,6-4-638,1 1 0,32-2-1,-46 5-505,0 1 0,-1 1-1,1-1 1,0 1 0,0 0-1,0 0 1,0 0-1,-1 1 1,1 0 0,0 0-1,-1 1 1,0-1 0,8 6-1,-10-6 10,-1 1 0,1-1 0,0 1 0,-1 0 1,0 0-1,1 0 0,-1 0 0,0 1 0,-1-1 0,1 0 0,-1 1 0,1-1 0,-1 1 0,0 0 0,0-1 0,-1 1 0,1 0 0,-1 0 0,0 6 1,0 4 158,-1 0 1,-1 0-1,-7 26 1,2-18-123,-1 1-1,-1-1 1,-17 29-1,-8 20-63,29-61-88,2-4 54,0 0 1,0-1-1,-3 12 1,6-17 7,0 1 1,0-1-1,-1 1 0,1 0 1,0-1-1,0 1 0,0-1 1,0 1-1,0 0 0,0-1 1,0 1-1,0 0 1,0-1-1,0 1 0,0-1 1,0 1-1,0 0 0,1-1 1,-1 1-1,0-1 0,0 1 1,1 0-1,-1-1 0,0 1 1,1-1-1,-1 1 0,1-1 1,-1 1-1,1-1 1,-1 0-1,0 1 0,1-1 1,0 1-1,-1-1 0,1 0 1,-1 1-1,1-1 0,-1 0 1,1 0-1,0 0 0,-1 1 1,1-1-1,-1 0 0,2 0 1,23 0-620,-1 0 1,1-2 0,0 0-1,39-11 1,-15 4-4637,6-2-3274,-38 7 4475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30T00:47:51.7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64 109 7552,'4'-15'6889,"9"-6"-5695,-5 8-424,-6 9-553,-1 2 85,1-1 1,-1 1-1,0-1 1,0 1-1,0-1 1,0 1-1,0-1 1,-1 0-1,1 0 1,-1 1-1,0-1 1,1-4-1,-1 6-162,0 1-1,0-1 1,0 0-1,0 0 1,0 0-1,0 0 1,0 1 0,0-1-1,-1 0 1,1 0-1,0 0 1,0 0-1,-1 1 1,1-1-1,0 0 1,-1 0 0,1 1-1,-1-1 1,1 0-1,-2 0 1,2 1-80,-1 0 0,1-1 0,-1 1 1,1 0-1,-1 0 0,1 0 0,-1 0 0,1 0 0,-1 0 1,1 1-1,-1-1 0,1 0 0,-1 0 0,1 0 0,-1 0 1,1 1-1,-1-1 0,1 0 0,-1 0 0,1 1 0,-1-1 1,1 0-1,-1 1 0,-3 3 45,1-1-1,0 1 1,-1-1-1,1 1 1,-4 6 0,-3 9-41,1-1 0,0 1 0,1 0 0,1 1 0,1 0 0,-4 24 0,10-41-69,-1 0 0,1 0 1,0-1-1,0 1 1,0 0-1,1 0 1,-1 0-1,1 0 1,-1-1-1,1 1 1,0 0-1,0 0 1,0-1-1,1 1 0,-1-1 1,1 1-1,2 3 1,-3-5 8,1 1 0,-1-1-1,1 1 1,0-1 0,-1 0 0,1 1 0,0-1 0,0 0-1,0 0 1,0-1 0,0 1 0,0 0 0,0 0 0,0-1 0,0 1-1,0-1 1,0 0 0,0 0 0,0 0 0,0 0 0,0 0-1,1 0 1,3-1 0,1-1 28,0 0 0,0-1 0,-1 0 0,1 0 0,-1 0 0,1-1 1,5-4-1,38-35 1064,-19 16-60,-30 26-1020,-1 1 0,1-1 0,0 0-1,0 1 1,0-1 0,0 0-1,0 1 1,0-1 0,0 1-1,0 0 1,0-1 0,0 1-1,0 0 1,0-1 0,0 1-1,0 0 1,0 0 0,0 0-1,2 0 1,-1 1-8,0 0-1,0 0 1,0 0-1,0 0 1,0 0 0,0 1-1,0-1 1,0 1-1,1 1 1,61 66-131,-53-57 106,-4-6-330,-1 0 1,15 10-1,-19-15-225,1 0 0,-1 1 0,1-1 0,-1 0 0,1 0 0,-1-1 0,1 1-1,0 0 1,-1-1 0,1 0 0,0 1 0,0-1 0,4-1 0,13-2-3705,-2 0-875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30T00:47:52.3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36 8064,'1'-7'12330,"92"4"-8479,-54 0-4187,61-14 0,-96 16-251,13-3-690,-16 3 1002,0 1 0,-1 0 0,1 0 0,0 0 1,-1 0-1,1 0 0,0 0 0,0 0 0,-1 0 0,1 1 0,0-1 0,-1 0 0,1 0 0,0 0 0,-1 1 0,1-1 0,-1 0 0,1 1 0,0-1 0,0 1 1,7 12-4654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30T00:47:52.7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 3 9984,'-12'19'3680,"16"-11"-2848,4-1 672,1-7 159,4 0-127,4 0 64,3 0-480,-2 0-128,7-7-576,-3 3-256,-1-3-32,-3 2-608,-1 3-192,-6-3-1312,2 1-480,-4 1-2463,4 3-1761,8 0 2880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16:37.0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100 27 10496,'0'-7'1860,"1"-9"617,-3 13-351,-3 7 1458,-5 12-2969,1 1 0,0 0-1,2 0 1,-1 1 0,-7 31-1,5-5 108,-6 54-1,10-33-494,3 0 0,3 0 0,10 81 0,1-62-182,45 164-1,-49-223-41,2-1-1,20 41 1,-25-56-49,1-1 0,1 1 0,-1-1 0,1 0 1,1-1-1,-1 0 0,1 0 0,1 0 1,-1-1-1,10 7 0,-13-11-150,-1 0-1,1-1 0,-1 1 1,1-1-1,0 1 1,-1-1-1,1 0 1,0 0-1,7 0 0,-8-1-8,-1 0 0,0-1-1,1 1 1,-1 0 0,0-1 0,0 1-1,1-1 1,-1 0 0,0 0-1,0 0 1,0 0 0,0 0-1,0 0 1,0 0 0,0-1 0,-1 1-1,1-1 1,2-2 0,4-6-1457,-1-1 1,0 0-1,10-19 0,-15 25 1200,16-36-4098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30T00:47:53.7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35 9600,'0'0'132,"-1"0"-1,1 0 1,0 0 0,0 0 0,-1 1 0,1-1 0,0 0-1,0 0 1,-1 0 0,1 0 0,0 0 0,0 0 0,-1 0-1,1 0 1,0-1 0,0 1 0,0 0 0,-1 0 0,1 0-1,0 0 1,0 0 0,-1 0 0,1 0 0,0 0 0,0-1-1,0 1 1,-1 0 0,1 0 0,0 0 0,0 0 0,0-1 0,0 1-1,-1 0 1,1-1 0,7-4 2927,16-5-119,6 6-2051,-1 2 0,1 0 0,31 4 0,-5-1-509,5 0-312,32 0-1341,-32-5-6861,-48 2 4545,-2-5-368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30T00:47:54.3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4 10752,'1'-1'4184,"7"-1"-3366,57 5 5097,-42-3-5157,26 4-1,-41-3-467,-1 0-1,1 0 0,-1 1 0,0 0 0,1 1 1,-1 0-1,11 6 0,-17-9-238,-1 1 0,1-1 0,0 1 0,-1 0 0,1-1 0,0 1 0,-1 0 0,1 0 0,-1-1 0,1 1 0,-1 0 0,1 0 0,-1 0 0,0 0 0,1-1 0,-1 1 0,0 0 0,0 0 0,0 0 0,1 0 0,-1 0 0,0 0 0,0 0 0,0 0 0,-1 0 0,1 0 0,0 0 0,0 0 0,0-1 0,-1 1 0,1 0 0,0 0 0,-1 1 0,-2 3 55,0 0-1,0 0 1,0 0 0,-5 5-1,6-8-69,-20 25 154,9-11-385,0 0 1,1 1-1,-13 23 1,22-34 106,0 0 0,1 1 1,0-1-1,0 1 0,0-1 1,1 1-1,0 0 0,0-1 1,0 1-1,1 0 0,0 0 1,1 0-1,0 0 0,1 7 1,0-8 97,-1 0 0,2 0 0,-1 0 0,0 0 0,1-1 0,0 1 0,1-1 0,7 10 0,1-2-30,24 21 0,-25-24 86,0 0 0,-1 0 0,15 19 0,-25-28-34,1-1-1,-1 1 0,0-1 1,1 1-1,-1-1 1,0 1-1,0-1 0,1 1 1,-1-1-1,0 1 0,0 0 1,0-1-1,0 1 1,0-1-1,0 1 0,0 0 1,0-1-1,0 1 1,0 0-1,0-1 0,0 1 1,0-1-1,0 1 1,0 0-1,-1-1 0,1 1 1,0-1-1,0 1 1,-1-1-1,1 1 0,0-1 1,-1 1-1,1-1 1,-1 1-1,1-1 0,-1 1 1,-3 2 25,1-1 0,-1 0 1,1 0-1,-8 2 0,0 1 15,7-3-74,-6 3-341,0 0 0,-1 0 0,0-1 0,-20 5 0,-9 0-1842,27-5 287,-1-1 1,1-1-1,-25 2 0,30-3-875,3 3-1344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30T00:47:54.8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96 13312,'25'-2'9971,"20"-8"-8225,5-1-1634,199-19 685,-171 22-581,219-12-29,-107 10-2481,-186 9 2135,71-2-3194,-27 4-2153,-37 2 973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30T00:47:55.1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33 11008,'5'-2'7516,"30"-8"-5273,20 1-1128,0 2 0,1 3-1,74 4 1,-107 1-600,0 1 0,0 2 0,1 0 1,28 10-1,-51-14-469,1 1 0,0 0 1,-1-1-1,1 1 0,-1 0 1,1 0-1,0-1 0,-1 1 1,0 1-1,1-1 0,-1 0 0,0 0 1,1 0-1,-1 1 0,0-1 1,0 0-1,0 1 0,1 1 1,-2-1-1,1 0 0,-1 0 0,1 0 0,-1 1 0,0-1 0,0 0 0,0 0 1,0 0-1,0 0 0,0 0 0,-1 0 0,1 0 0,-1 0 0,1 0 1,-1 0-1,-1 2 0,-6 13 21,-1-1-1,-1 0 1,0 0 0,-15 16 0,3-4-44,13-15-24,-10 13-29,-24 41 0,39-59 23,0 0 1,0 0-1,1 1 1,0-1-1,0 1 1,1 0-1,0 0 0,1 0 1,0 0-1,0 10 1,1-16-1,0-1 0,1 1 0,-1 0 1,0-1-1,1 1 0,0-1 0,0 1 1,0-1-1,0 1 0,0-1 0,0 0 1,0 1-1,1-1 0,-1 0 0,1 0 0,3 3 1,-2-3-2,-1 1 1,1-2 0,0 1 0,1 0-1,-1 0 1,0-1 0,0 0 0,1 1-1,-1-1 1,8 1 0,1-1-13,0 0 0,0-1-1,1-1 1,-1 0 0,0 0 0,13-4 0,15-2-455,31-8-3439,-69 14 3002,4-1-228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30T00:47:57.2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5 549 7936,'-5'-57'12399,"6"73"-11668,1 0 0,0-1 0,7 21 0,2 17 132,-1 19-161,-5-22-435,3-1 1,16 53-1,-20-88-197,1-1 0,0 0 0,1 0 0,0 0 1,1-1-1,0 0 0,1 0 0,1 0 0,0-1 0,0-1 1,1 1-1,12 9 0,-18-18-27,-1 1 0,0-1 1,1 0-1,0 0 0,-1 0 0,1 0 0,0 0 1,0-1-1,0 0 0,0 0 0,0 0 0,0 0 1,0-1-1,0 0 0,0 1 0,6-2 1,-6 0-12,1 0 1,-1 0 0,0 0 0,1-1-1,-1 0 1,0 0 0,0 0 0,-1 0-1,1 0 1,0-1 0,-1 0-1,1 0 1,-1 0 0,0 0 0,3-4-1,10-14 40,-2-1-1,0 0 1,-2-1-1,18-46 1,-19 40-186,-1-1-1,-1 0 1,-2-1 0,5-49 0,-4-124-2958,-6 216 2966,0 0-1,0-1 0,1 1 1,1-1-1,8 20 0,-9-24 128,0-1 0,0 0 0,1 0-1,0 0 1,0-1 0,0 1 0,1-1-1,-1 0 1,1 0 0,1-1 0,-1 1 0,1-1-1,-1-1 1,1 1 0,0-1 0,1 0-1,-1 0 1,0 0 0,1-1 0,-1 0-1,13 2 1,-6-2 80,1-1 0,-1 0 0,1-1 0,0 0 0,-1-1 0,0-1 0,1 0 0,-1-1 0,0 0 0,17-7 0,-24 7-56,-1 1-1,1-1 0,-1 0 1,0-1-1,0 1 0,0-1 1,8-8-1,-12 11-43,0 0 1,1 0-1,-1 0 1,0-1-1,-1 1 1,1 0-1,0 0 1,0-1-1,0 1 1,-1 0-1,1-1 1,-1 1-1,1-1 1,-1 1-1,0-1 1,1 1-1,-1-1 0,0 1 1,0-1-1,0 1 1,0-1-1,0 1 1,-1-1-1,1 1 1,0-1-1,-1 1 1,1-1-1,-1 1 1,1 0-1,-1-1 1,0 1-1,1 0 1,-1-1-1,0 1 0,0 0 1,0 0-1,-1-2 1,-1 1-11,0 0 0,1 0 1,-1 1-1,0-1 0,0 0 1,0 1-1,0 0 0,-1 0 1,1 0-1,0 0 0,0 0 0,-1 1 1,1-1-1,0 1 0,-1 0 1,1 0-1,-1 0 0,1 1 0,0-1 1,-1 1-1,-3 1 0,-4 1-1,0 0 1,1 1-1,0 0 0,-1 1 0,-9 6 0,11-5-1,0 1-1,0 0 0,1 0 1,0 1-1,0 0 0,0 1 1,1-1-1,1 2 0,-1-1 1,-6 16-1,7-14-2,0 1 0,1 0 0,1 1-1,0-1 1,1 1 0,0 0 0,1 0-1,0 21 1,1-27 4,2 0-1,-1-1 1,1 1 0,0-1-1,1 0 1,-1 1-1,1-1 1,1 0 0,3 8-1,-4-10 4,0-1 0,0 0 0,0 1 0,1-1 0,0 0 0,-1-1 0,1 1 0,0 0 0,0-1 0,1 1 0,-1-1 0,0 0-1,1 0 1,0 0 0,-1-1 0,7 2 0,0 0 22,1-1-1,0-1 0,-1 0 0,1 0 1,0-1-1,0-1 0,0 1 0,0-2 1,-1 0-1,1 0 0,-1-1 1,1 0-1,-1-1 0,14-6 0,-7 1 148,0 0-1,-1-1 0,0 0 0,0-2 1,-2 0-1,1 0 0,19-23 0,-21 18-51,-1-1-1,0-1 1,-1 0 0,14-34-1,-3 5-59,-21 46-74,1-2 11,0 0 0,1 0-1,-1-1 1,5-3-1,-7 7-23,1 0-1,0 1 1,-1-1-1,1 0 1,-1 1-1,1-1 1,0 1-1,0-1 1,-1 1-1,1-1 1,0 1-1,0 0 1,0-1-1,0 1 0,-1 0 1,1 0-1,0 0 1,0-1-1,0 1 1,0 0-1,0 0 1,0 0-1,-1 0 1,1 1-1,0-1 1,0 0-1,0 0 1,0 0-1,1 1 1,2 2-329,1-1 0,-1 1 0,1 0 1,-1 0-1,0 0 0,0 1 1,-1-1-1,1 1 0,-1 0 1,5 7-1,1 4-230,14 29-1,-17-31 576,0 0-1,1 0 1,10 12-1,-16-22 78,1-1-1,0 0 1,-1 0-1,1 0 0,0 0 1,0 0-1,0 0 1,1-1-1,-1 1 0,0-1 1,1 1-1,-1-1 1,1 0-1,-1 0 0,1 0 1,-1 0-1,1-1 1,0 1-1,-1-1 0,1 1 1,0-1-1,0 0 1,-1 0-1,1 0 1,0 0-1,0-1 0,-1 1 1,1-1-1,0 0 1,-1 0-1,1 0 0,-1 0 1,1 0-1,-1 0 1,4-3-1,14-7 197,-1-1 0,0-1-1,0-1 1,32-32 0,-39 34-211,-1-1 1,0-1-1,0 0 0,-2-1 0,0 0 1,-1 0-1,9-23 0,2-14-34,-3-2 0,-2 0-1,8-71 1,-17 85-32,-3 1-1,-1-1 1,-7-60 0,6 98 26,-1-3 34,0-1-1,0 1 1,0-1-1,0 1 1,-3-7 0,4 11-25,-1 1 0,1-1 1,-1 0-1,1 0 0,-1 1 1,1-1-1,-1 0 1,1 1-1,-1-1 0,1 0 1,-1 1-1,0-1 0,1 1 1,-1-1-1,0 1 1,0 0-1,1-1 0,-1 1 1,0-1-1,0 1 1,0 0-1,1 0 0,-1 0 1,0 0-1,0-1 0,0 1 1,0 0-1,0 0 1,1 0-1,-1 1 0,0-1 1,0 0-1,0 0 1,0 0-1,1 1 0,-1-1 1,0 0-1,0 1 0,0-1 1,0 1-1,-2 1 2,1-1 0,0 1 0,0-1 0,0 1 0,0 0 0,0 0 0,0 0 0,0 0 0,1 0 0,-1 0 0,1 0 0,-1 0 0,1 1 1,-1 3-1,-2 3 43,1 1 0,-3 17 1,1 11 62,1 1 0,1 1 0,3-1 0,1 0 0,2 0 0,10 52 0,70 230 53,-83-320-183,4 15-365,1-1 0,1 0 0,13 24 0,-19-52-2556,-1 5 2148,-1 0 0,0 0 0,0 1 0,-1-1 0,0 1 0,-5-11 0,-28-40-2528,17 28 2116,-6-7 182,-15-28 839,30 48 1763,-13-32 1,46 59 1500,14 12-1397,-21-12-1029,1-1 1,0 0 0,27 9-1,-18-11-284,0-1 0,1-2 1,-1-1-1,1-1 0,0-1 0,-1-2 0,1 0 0,0-2 1,-1-1-1,40-10 0,-54 11-282,0-1-1,0-1 1,-1 1 0,12-7-1,-19 8-55,0 1 0,0-1 1,0 0-1,0 0 0,0 0 0,-1 0 0,1-1 0,-1 0 0,0 1 0,0-1 1,-1 0-1,1 0 0,1-5 0,-3 8-29,-1-1 1,1 1 0,0 0-1,-1 0 1,0-1-1,1 1 1,-1 0 0,0-1-1,0 1 1,0 0-1,0-1 1,0 1 0,0 0-1,0-1 1,0 1-1,-1 0 1,1-1 0,0 1-1,-1 0 1,1 0-1,-1-1 1,1 1 0,-2-2-1,1 2-11,0 0 0,0 1 1,0-1-1,-1 0 0,1 1 0,0-1 0,0 1 0,0-1 1,0 1-1,-1 0 0,1-1 0,0 1 0,0 0 0,-1 0 1,1 0-1,0 0 0,0 0 0,-1 0 0,1 0 0,0 1 1,0-1-1,0 0 0,-1 1 0,1-1 0,0 0 0,-1 2 1,-17 7-16,1 1 0,0 0 0,0 2 0,1 0 0,1 1 1,0 1-1,1 0 0,-16 19 0,25-25 14,0 0-1,0 1 1,0-1 0,2 1-1,-1 1 1,1-1 0,0 0-1,1 1 1,-3 10-1,5-15-6,1-1-1,-1 1 1,1-1-1,0 1 1,0 0-1,0-1 1,1 1-1,-1-1 1,3 9-1,-2-10-3,1 0 0,-1 0 0,1 0 0,-1-1-1,1 1 1,0-1 0,0 1 0,0-1 0,0 1 0,0-1 0,0 0-1,1 0 1,-1 0 0,1 0 0,4 2 0,1-1-125,-1 0 1,1 0-1,0 0 1,0-1-1,1 0 1,-1-1-1,0 0 1,11 0 0,73-4-3703,-60 1 1210,27 4-6117,-41-1 5738,20-1-1312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30T00:47:57.6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312 1 12544,'-21'0'4735,"8"4"-3679,-4 3 416,8-3-32,-8 8-480,-3 2-64,-2 9-384,-4 0-96,0 4-224,1-1-192,3 4-96,0-2-384,2-5-160,3-2-704,4-5-352,5-4-736,-5-5-319,13 4-2017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30T00:47:57.9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10624,'0'5'1403,"0"-1"1,1 0-1,0 0 1,2 8-1,11 23 1347,23 33-1126,-17-37-1222,40 49 0,-46-65-816,0-1-1,0 0 0,1-1 1,31 20-1,-32-25-1241,1-2 0,1 0 0,-1 0 0,22 4 0,0 1-5056,-10-3 2974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30T00:47:58.7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44 7680,'-10'-1'6451,"25"0"-434,-2 0-6304,96-19 2017,14-1-6196,-115 22 1262,-8-1 3061,0 0 1,0 0 0,0 0-1,1 1 1,-1-1 0,0 0-1,0 0 1,0 1 0,0-1-1,0 0 1,0 0 0,0 1 0,0-1-1,0 0 1,0 0 0,0 1-1,0-1 1,0 0 0,0 0-1,0 1 1,0-1 0,0 0-1,0 0 1,0 1 0,0-1 0,0 0-1,0 0 1,0 1 0,-1-1-1,1 0 1,-7 15-3703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30T00:47:59.0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69 9344,'4'23'3520,"3"-20"-2752,10 1 576,1-8 32,3 1-385,-4-1-95,26-8-512,-8 1-256,7-8-64,9 3-640,-8 5-256,-10-1-959,-3 5-417,1 7-2048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30T00:47:59.4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17 9856,'-4'0'3680,"4"-5"-705,4 5-2175,4 0 0,1 0-224,8 0-32,5-4-320,2 1-128,2-1 0,-4 4-224,-1 0-32,1 0-992,-5 0-384,-4 0-1247,-2 7-545,2 2-448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16:37.5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8 139 9856,'-8'-5'10901,"8"5"-10607,5-13 2561,15-13-3478,-19 25 1174,7-7-473,0 0 0,1 0 0,0 1 1,0 1-1,1-1 0,0 1 0,0 1 0,0 0 0,18-6 1,-11 6 14,0 0 1,1 1 0,-1 1-1,0 0 1,29 1 0,-41 2-10,1 0 0,0 0 0,0 1 0,0 0 0,-1 0 0,1 1 1,0-1-1,-1 1 0,1 0 0,-1 1 0,0-1 0,0 1 0,0 0 0,9 8 0,-8-6 11,-1 0 0,-1 1 0,1-1 0,-1 1 0,0 1 0,0-1-1,-1 0 1,0 1 0,0 0 0,0 0 0,2 11 0,-1-1 25,-1 1 0,-1 0 1,0 0-1,-1 0 0,-3 36 1,-22 89 186,5-37-254,16-83-65,-8 81-124,10-93 124,1 0-1,1 0 1,0 0 0,0 0 0,1 0 0,1 0 0,5 13 0,-7-21 9,0 0 1,0 0-1,1 0 0,-1 0 0,1 0 1,0-1-1,0 1 0,0-1 0,0 1 1,0-1-1,1 0 0,-1 0 0,1 0 1,-1 0-1,1 0 0,4 2 0,-5-4 3,0 1-1,1 0 0,-1-1 0,0 0 0,1 0 0,-1 0 0,0 0 0,0 0 0,1 0 0,-1 0 1,0-1-1,0 1 0,1-1 0,-1 0 0,0 0 0,0 1 0,0-1 0,0-1 0,0 1 0,0 0 0,0 0 1,0-1-1,-1 1 0,3-3 0,69-65-36,-6 4-1720,-46 47-983,30-21-1,0 5-4090,-29 22 2191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30T00:47:59.9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36 8832,'0'0'7082,"9"-1"-4613,15-7-1314,-10 2-666,-1 1 1,2 1-1,-1 1 0,0 0 1,27-2-1,-33 5-262,18 0 581,-25 0-779,-1 0 1,1-1-1,-1 1 1,1 0 0,-1 0-1,1 0 1,-1 0 0,0 0-1,1 0 1,-1 1-1,1-1 1,-1 0 0,1 0-1,-1 0 1,0 0-1,1 0 1,-1 1 0,1-1-1,-1 0 1,0 0 0,1 1-1,-1-1 1,0 0-1,1 0 1,-1 1 0,0-1-1,0 1 1,1-1-1,-1 0 1,0 1 0,0-1-1,1 0 1,-1 1-1,0-1 1,0 1 0,0-1-1,0 1 1,-1 4 41,-1 1 1,0-1-1,-1 0 1,1 0-1,-1 0 0,0-1 1,-6 8-1,5-7-91,1-1-1,-1 1 0,1 0 1,0 0-1,1 1 0,-4 8 1,5-11-84,0 1 1,1-1-1,-1 1 1,1-1 0,0 0-1,0 1 1,0-1 0,0 1-1,0-1 1,1 1-1,-1-1 1,1 0 0,2 6-1,1-1 47,0 0-1,1-1 0,11 15 1,-13-18 44,35 45 1474,-38-48-1436,0-1 0,0 1 0,0 0 0,0-1 0,0 1 0,0 0 0,0-1 0,0 1 0,-1 0-1,1-1 1,0 1 0,0-1 0,-1 1 0,1-1 0,0 1 0,-1 0 0,1-1 0,0 1 0,-1-1 0,1 1 0,-1-1 0,1 0 0,-1 1-1,0 0 1,-16 12-63,15-11 24,-8 5-807,0-1 1,0-1-1,-1 1 1,0-2-1,0 1 1,-20 4-1,16-2-3375,15-7 3991,0 1-1,-1-1 1,1 0-1,0 1 1,0-1-1,0 0 0,0 1 1,-1-1-1,1 0 1,0 1-1,0-1 1,0 0-1,0 1 1,0-1-1,0 0 1,0 1-1,0-1 0,0 1 1,0-1-1,0 0 1,0 1-1,0-1 1,1 0-1,-1 1 1,0-1-1,0 0 1,0 1-1,0-1 0,1 0 1,-1 1-1,0-1 1,0 0-1,1 0 1,-1 1-1,0-1 1,0 0-1,1 0 1,-1 1-1,0-1 0,1 0 1,-1 0-1,1 0 1,14 11-3795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30T00:48:00.2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1 100 9472,'1'-1'3120,"13"-4"-1510,0 1 0,0 0 0,22-3 1,-5 0-735,79-15 196,128-11 0,-176 26-1990,33-2-2575,-77 8 40,25 3 0,-24 1-1433,-2 0 1276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30T00:48:00.6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10496,'0'3'4709,"6"-1"-2557,12-2-1658,-6 0 246,24 5 532,1 2 0,-1 1 0,55 21 0,-88-28-1132,0 0-1,0 0 0,0 0 1,0 1-1,0-1 0,0 1 1,-1 0-1,4 2 0,-5-3-96,0 0 0,-1 0-1,1 0 1,0 0-1,-1-1 1,1 1 0,-1 0-1,1 0 1,-1 0 0,0 0-1,1 1 1,-1-1 0,0 0-1,0 0 1,1 0 0,-1 0-1,0 0 1,0 0-1,0 0 1,-1 0 0,1 0-1,0 0 1,0 0 0,0 1-1,-1-1 1,1 0 0,-1 1-1,-9 18 89,-1 0 0,-17 22 0,17-26-161,6-8-16,1-1 1,-1 1 0,-2 9-1,6-15-6,0 0 0,0 0 0,0 0 1,1 0-1,-1 0 0,1 0 0,0 0 0,0 0 0,0 1 0,0-1 0,0 0 0,0 0 0,0 0 0,1 0 1,-1 0-1,1 0 0,-1 0 0,2 4 0,-1-6 24,-1 0-1,1 1 1,-1-1-1,0 1 1,1-1 0,-1 0-1,1 1 1,-1-1-1,1 0 1,-1 0 0,1 1-1,0-1 1,-1 0-1,1 0 1,-1 0 0,1 1-1,-1-1 1,1 0-1,0 0 1,-1 0 0,1 0-1,-1 0 1,1 0-1,-1 0 1,1-1 0,0 1-1,-1 0 1,1 0-1,-1 0 1,1-1 0,-1 1-1,2-1 1,17-11-972,-18 12 889,33-29-3483,-17 7-3228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30T00:48:01.1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210 0 9088,'0'0'5290,"-11"6"-2031,6-2-2979,1 0 0,-1 0 0,1 1 0,0-1 0,0 1 1,-5 10-1,-17 35 394,17-32-483,-12 24 332,1 2 0,3 0-1,1 1 1,-15 71 0,22-57-136,1 0 0,2 114 0,7-139-293,2-1-1,1 1 1,2 0 0,1-1 0,2 0 0,22 54 0,-6-35-731,2-1 1,3-2-1,1-1 0,47 55 0,-7-31-8029,-57-59 4293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30T00:48:01.6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11008,'1'16'1372,"5"30"2392,9 48-1039,-3 87 1726,-11-61-5417,-1-71-877,30-62-16204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30T00:48:02.6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72 31 7296,'-13'-3'2418,"-3"1"4641,26-3-6677,1 1 1,0 0-1,0 1 1,0 1-1,0-1 1,13 0-1,-7 2-155,1 0 0,0 1-1,21 4 1,-33-4-191,-1 1 1,0 1 0,0-1 0,1 1-1,-1-1 1,-1 2 0,1-1-1,0 0 1,0 1 0,5 4-1,-8-5 3,0 0 0,0-1 0,0 1 0,0 0 0,0 0 0,-1 1-1,1-1 1,-1 0 0,0 0 0,1 1 0,-1-1 0,0 1 0,0-1-1,-1 1 1,1 0 0,0-1 0,-1 1 0,0 0 0,1-1 0,-1 1-1,-1 4 1,-1 5 65,-1 1 0,0-1-1,-1 1 1,-1-1 0,0 0 0,0-1-1,-1 1 1,-8 10 0,3-4-128,-14 34 0,24-48-43,0 0 0,0-1 1,0 1-1,0 0 0,1 0 0,-1 0 1,1 0-1,0 0 0,1 0 1,-1-1-1,1 1 0,1 6 0,2 2-59,0 0 0,10 17-1,-10-21 161,-1-1-1,1 0 1,-1 1 0,0 0-1,-1 0 1,0-1-1,0 1 1,0 12 0,-1-18 27,-1 0 0,-1 0 0,1 0 0,0 0 0,0 0 1,-1 0-1,1 0 0,-1 0 0,1 0 0,-1 0 0,0 0 1,0-1-1,0 1 0,0 0 0,0 0 0,-2 1 0,0 0-41,0-1 1,0 0-1,0 0 0,0 0 0,-1 0 0,1 0 1,0-1-1,-5 2 0,-26 8-473,-50 9 0,26-7-1377,16-3-1986,34-8-325,18-5 536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30T00:48:04.9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4 7552,'-13'-4'6192,"22"8"-3990,2 1-1579,0-1 1,0 0-1,1-1 0,23 4 0,-1 1 416,-21-5-739,-1 0 0,1-1 0,18 1 0,19 4 222,-50-7-504,1 0-1,0 0 1,-1 0-1,1 0 1,0 0-1,-1 1 1,1-1-1,-1 0 1,1 0-1,0 0 1,-1 1-1,1-1 1,-1 0-1,1 1 1,-1-1-1,1 0 1,-1 1-1,1-1 1,-1 1-1,1-1 1,-1 0-1,0 1 1,1-1-1,-1 1 1,0-1-1,1 1 1,-1 0-1,0-1 1,0 1-1,1-1 1,-1 1-1,0 0 1,0-1-1,0 1 1,0-1-1,0 1 1,0 0-1,0-1 1,0 1-1,0 0 1,0-1-1,0 1 1,0-1-1,-1 2 1,0 4 116,-1 0 0,0-1 1,-4 11-1,4-10-104,-78 212 941,76-208-1019,-70 165-1270,66-160-485,1-2-3801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30T00:48:06.7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89 7552,'0'0'6469,"10"-12"-3403,-4 7-2279,-5 4-608,1 0-1,-1 0 1,1 0 0,-1 1-1,1-1 1,-1 0 0,1 0-1,-1 1 1,1-1 0,0 1-1,-1 0 1,1-1 0,0 1-1,0 0 1,-1 0 0,3 0-1,21 0 390,58 1 395,-1-4 0,86-14-1,-127 9-1001,184-26-1308,-223 34 1088,0-1 0,-1 1-1,1 0 1,0 0 0,-1 0 0,1 0 0,0 0 0,-1 0 0,1 0 0,0 1 0,-1-1 0,3 1 0,-4-1 106,0 1-1,0-1 1,0 0-1,0 0 1,1 1 0,-1-1-1,0 0 1,0 0 0,0 1-1,0-1 1,0 0 0,0 0-1,0 1 1,0-1-1,0 0 1,0 0 0,0 1-1,0-1 1,0 0 0,0 0-1,0 1 1,0-1 0,0 0-1,0 1 1,0-1-1,-7 13-2991,-5 8-855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30T00:48:07.2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 6 9088,'4'-4'3537,"-4"4"-3143,1 0-1,-1 0 0,1 0 0,-1-1 0,1 1 0,-1 0 0,1 0 0,-1 0 0,1 0 0,-1 0 0,1 0 1,-1 0-1,1 0 0,-1 0 0,1 0 0,0 0 0,-1 1-244,0-1 0,0 1 0,0 0 0,0 0 0,0-1 0,0 1 0,-1 0 0,1-1 0,0 1 0,0 0 1,0-1-1,-1 1 0,1-1 0,0 1 0,-1 0 0,-17 27 141,16-26-233,0 0 0,1 1-1,-1-1 1,1 1 0,-1-1-1,1 1 1,0-1-1,0 1 1,1-1 0,-1 1-1,0 0 1,1 0 0,-1 4-1,1-6-37,1 1-1,-1-1 1,0 1-1,1 0 1,-1-1-1,1 1 1,0-1-1,-1 1 1,1-1-1,0 1 1,0-1-1,0 0 1,0 1-1,0-1 1,0 0 0,0 0-1,1 0 1,-1 0-1,0 0 1,1 0-1,-1 0 1,0 0-1,2 0 1,3 2-22,-1-1 0,1 0 0,-1-1 0,1 1 0,-1-1 0,1 0 0,0 0 0,-1-1 0,7 0 0,15 0-3797,-4-1-4221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30T00:48:07.5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1 8960,'-3'4'9652,"2"6"-5991,1 15-3716,0-19 1106,0 201 1009,0-162-6320,0-1-4319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16:37.9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51 12288,'-1'-5'968,"1"0"0,-1 0 1,1-1-1,0 1 0,0 0 1,2-9-1,-2 14-925,0-1-1,0 1 1,0 0-1,0 0 1,0-1-1,0 1 1,0 0-1,0-1 1,1 1-1,-1 0 1,0 0-1,0 0 0,0-1 1,1 1-1,-1 0 1,0 0-1,0 0 1,1 0-1,-1-1 1,0 1-1,0 0 1,1 0-1,-1 0 1,0 0-1,0 0 1,1 0-1,-1 0 1,0 0-1,1 0 1,-1 0-1,0 0 1,0 0-1,1 0 1,-1 0-1,0 0 1,1 0-1,-1 0 1,0 0-1,0 0 1,1 0-1,-1 0 1,0 0-1,0 1 1,1-1-1,-1 0 1,1 0-1,14 11 562,-14-10-512,19 16 410,79 64 644,-73-60-942,-2 0-1,-1 2 1,-1 1-1,-1 0 0,-1 2 1,-1 0-1,17 31 1,-11-10 222,-2 1 1,-1 1-1,22 79 1,-28-69-329,-3 1 1,6 66 0,-11 39-3297,-8-134 1761,1 40-4166,-1-69 5156,0 0 0,0 0 0,1 0-1,-1 0 1,1 0 0,-1 0-1,3 4 1,8 7-3942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30T00:48:08.2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42 7808,'-1'0'11585,"9"-1"-8934,11-1-2221,6 1 577,46-10 0,-22 3-984,-28 6-529,18-3-1546,-13-2-2750,-13 3-381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30T00:48:09.1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8448,'0'0'2757,"2"1"-1562,6 8 272,1 1-1,-1 0 1,-1 0 0,10 15 0,-3-3-802,-5-6-330,0 0 0,-1 1 0,0 0 0,-1 0 0,-2 1 0,6 23 0,-5-19-98,97 324 2408,-86-279-2304,-3 0 1,-2 1-1,-4 0 0,0 80 1,-8-121-320,-1 0 0,-1-1 0,-2 1 0,0-1 1,-10 31-1,10-46-178,0-1 0,-1 0 0,0-1 0,0 1 0,-1-1 1,0 0-1,-12 13 0,-4 0-1524,-30 26 1,51-48 1645,-7 7-641,-14 13-2827,20-18 2147,-1 1 0,1 0-1,0 0 1,0 0-1,-3 5 1,0 1-2538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34:02.2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10 8064,'0'0'247,"0"-1"1,0 1-1,0-1 1,0 1 0,0 0-1,0-1 1,0 1-1,-1-1 1,1 1-1,0-1 1,0 1 0,0 0-1,0-1 1,0 1-1,-1-1 1,1 1-1,0 0 1,0-1 0,-1 1-1,1 0 1,0-1-1,-1 1 1,1 0-1,-1-1 1,1 1-128,0 1 0,-1-1 1,1 0-1,0 0 0,-1 1 0,1-1 0,0 0 0,-1 0 0,1 1 1,0-1-1,0 0 0,-1 1 0,1-1 0,0 0 0,0 1 1,0-1-1,0 1 0,0-1 0,-1 0 0,1 1 0,0-1 0,0 0 1,0 1-1,0-1 0,0 1 0,0-1 0,0 0 0,0 1 0,0-1 1,0 1-1,1-1 0,-1 1 0,7 233 1564,-5-166-1453,32 288 1625,-33-347-1700,1 0 1,1-1 0,-1 1 0,1-1-1,1 1 1,-1-1 0,8 12-1,-9-17-78,0 0-1,1 0 1,-1 0-1,1 0 1,-1-1-1,1 1 0,0-1 1,0 0-1,0 1 1,1-1-1,-1-1 1,0 1-1,1 0 1,-1-1-1,1 0 0,0 1 1,-1-1-1,1-1 1,0 1-1,4 0 1,27-2 154,0-1 0,0-2 0,39-9 0,-41 7-195,-21 4-23,32-6 175,0 2 0,48-1 0,-81 8-180,12-2-2216,-9-7-5274,-6 1 2425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34:02.7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 16 8704,'-9'-14'2422,"-3"12"4168,12 2-6423,0 0-1,0 1 0,0-1 1,0 0-1,0 0 0,0 0 1,0 1-1,0-1 0,0 0 1,0 1-1,0 3-66,-1 0 0,1 0 0,0 0 0,0 0 0,1 0 0,-1 1 0,1-1 0,1 5 0,14 38 552,-9-27-369,13 53 612,21 140 0,-22-98-579,35 232 468,-18-102-432,-7-73 54,-25-162-809,-3-10 305,-1 0-1,1-1 0,-1 1 1,0-1-1,1 1 0,-1-1 1,1 1-1,-1-1 0,0 1 1,0-1-1,1 1 0,-1-1 0,0 0 1,0 1-1,0-1 0,1 1 1,-1-1-1,0 0 0,7-30-3507,-5 22 2241,0 0 0,0 1 0,6-12 0,8-11-3296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34:03.1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 1 11904,'-30'7'8143,"45"4"-6105,-4-5-1735,0-1 0,0-1 0,1 0 0,0-1 0,0 0 0,23 3 0,76-2 1345,-109-4-1620,212-6 1032,-122 3-931,74-4-1707,-164 7 878,0 0 0,0-1 0,-1 1 0,1 0 0,0-1 0,0 0 0,0 1 1,-1-1-1,1 0 0,0 0 0,-1 0 0,1 0 0,-1 0 0,1 0 0,-1 0 1,1-1-1,0-1 0,2 0-297,13-12-3733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34:03.5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120 13 7296,'0'-13'8106,"4"94"-2449,0 31-2263,-17 56-2861,-45 215 0,15-136-794,33-215-1082,10-32 1292,0 1 1,0-1-1,0 0 1,0 0 0,0 0-1,0 0 1,0 0-1,0 1 1,0-1-1,0 0 1,0 0 0,0 0-1,0 0 1,0 0-1,0 0 1,0 1 0,0-1-1,0 0 1,0 0-1,0 0 1,0 0 0,0 0-1,0 0 1,0 0-1,-1 1 1,1-1-1,0 0 1,0 0 0,0 0-1,0 0 1,0 0-1,0 0 1,0 0 0,-1 0-1,1 0 1,0 0-1,0 0 1,0 0-1,0 0 1,0 0 0,0 1-1,-1-1 1,1 0-1,0 0 1,0 0 0,0-1-1,0 1 1,1-17-3894,2-1-1255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34:03.9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42 36 10368,'-41'-35'12168,"50"40"-11414,1 0-446,1 1 0,-1 0 0,0 0 1,0 1-1,0 0 0,-1 1 0,0 0 0,13 16 0,4 9 213,25 40 0,-20-27-336,84 93 302,12-8-219,76 89 422,-166-176-620,-20-25-246,25 36-1,-31-39-1042,3 3-4655,-10-11 2306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34:04.9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15 8704,'-9'-14'6739,"21"23"-1051,0 1-6452,48 34 2437,111 62-1,-63-42-1006,-57-33-421,-4-4 79,-2 3-1,54 45 1,111 134 2348,-209-208-2638,-1-1 0,1 0 0,-1 1 0,0-1 0,1 1 0,-1-1-1,1 1 1,-1-1 0,0 1 0,0-1 0,1 1 0,-1-1 0,0 1 0,0-1 0,1 1 0,-1-1 0,0 1 0,0 0 0,0-1 0,0 1 0,0-1 0,0 1 0,0 0 0,0-1 0,0 1 0,0-1-1,0 1 1,0-1 0,-1 2 0,0-1-12,0 0-1,0 0 0,0 0 1,-1 0-1,1 0 0,0 0 1,0-1-1,-1 1 0,1 0 1,-1-1-1,1 1 0,-2-1 1,-5 3-15,1-2 0,-1 1 1,0-1-1,0 0 0,0-1 0,0 0 0,0 0 1,0 0-1,-15-4 0,-4-3 41,-40-15-1,41 13-146,-38-9-1,35 13-72,0 2 1,0 0-1,0 2 1,0 2-1,-43 5 1,34 0-453,1 1 0,0 3 0,-63 24 0,95-32 263,0-1 0,0 1 0,1-1 0,-10 2 0,13-3 256,0 0 0,1 0 1,-1 0-1,0 0 1,1 0-1,-1 0 0,1 0 1,-1 0-1,0-1 0,1 1 1,-1 0-1,1 0 1,-1 0-1,0-1 0,1 1 1,-1 0-1,1-1 1,-1 1-1,0-1 0,1 0-53,0 1 0,-1-1 0,1 0 0,0 0 0,0 1 0,0-1 0,-1 0-1,1 0 1,0 1 0,0-1 0,0 0 0,0 1 0,0-1 0,1 0 0,-1 0-1,0 1 1,0-1 0,0 0 0,1 1 0,-1-1 0,1-1 0,10-16-5223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34:05.3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58 12160,'5'7'7124,"-4"-7"-6749,-1 1 0,1-1-1,-1 0 1,1 0 0,-1 0 0,1 1 0,21 3 2433,27-2-2497,-47-2 5,306-15 1940,146-32-1637,-382 41-657,-58 4-228,37 0-1282,-46 2 693,-1 0 0,1 1 1,-1-1-1,1 1 0,-1 1 0,0-1 0,1 1 1,-1-1-1,5 4 0,11 6-4057,1 3 38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34:06.2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165 148 7168,'0'-5'1018,"1"1"-452,-1 0 0,0 0-1,0 1 1,-1-1 0,1 0 0,-1 0 0,0 1 0,0-1 0,0 1-1,-3-8 1,-5-9 2874,-4-5-501,13 25-2843,-1-1 0,1 1 0,-1 0 0,1-1 0,-1 1 0,0-1 0,1 1 0,-1 0 1,1-1-1,-1 1 0,0 0 0,1 0 0,-1 0 0,0 0 0,1-1 0,-1 1 0,0 0 0,1 0 1,-1 0-1,0 0 0,0 0 0,1 1 0,-1-1 0,0 0 0,0 0 0,-1 1 25,0-1 1,1 1-1,-1 0 0,0 0 0,1-1 0,-1 1 1,1 0-1,-3 2 0,-1 3 51,0 0 0,0 0-1,0 0 1,1 1 0,0-1 0,1 1 0,-6 12-1,-14 54 396,12-29-400,2 0-1,1 0 1,3 1-1,1 0 1,4 50 0,1-63-110,2-1 1,2 0 0,1 0 0,1-1 0,1 1 0,2-2-1,1 1 1,17 31 0,-23-52-33,0 0 0,0 0-1,1-1 1,0 0 0,1 0-1,-1 0 1,1-1 0,1 0-1,-1-1 1,1 1 0,1-1 0,-1-1-1,1 0 1,0 0 0,0 0-1,0-1 1,1-1 0,13 4-1,-7-3 10,0 0 0,0-2 0,0 0 0,1 0 0,-1-2 0,1 0 0,22-3-1,-28 1 22,0 0 1,0-1-1,-1 0 0,1 0 0,-1-1 0,0-1 0,0 0 0,0 0 0,-1-1 0,0 0 0,0 0 0,8-9 0,1-3 135,-2-1 1,0-1-1,-1-1 0,-1 0 0,22-45 0,-25 42-111,-1-2-1,-1 1 0,-1-1 0,-1 0 1,-2-1-1,-1 0 0,-1 0 0,0-53 0,-4 63-42,0-1 0,-2 0-1,0 1 1,-6-23 0,5 29-32,0 0 0,0 1 1,-1-1-1,-1 1 1,0 0-1,0 0 0,-13-14 1,5 9-57,0 1-1,-2 1 1,0 0 0,0 1 0,-1 1 0,-1 0 0,-35-15 0,19 12-417,-1 2 0,-1 1 0,-52-9-1,73 17-33,7 2-309,0 0 0,1 0 1,-1-1-1,1 0 0,-1-1 1,1 0-1,-10-5 0,17 8 457,-1 0-1,0-1 1,1 1 0,-1 0-1,1-1 1,-1 1-1,1 0 1,0-1-1,-1 1 1,1-1-1,-1 1 1,1-1-1,0 1 1,-1-1-1,1 1 1,0-1 0,0 0-1,-1 1 1,1-1-1,0 1 1,0-1-1,0 0 1,0 1-1,0-1 1,0 1-1,0-1 1,0 0 0,0 1-1,0-1 1,0 0-1,0 1 1,0-1-1,0 1 1,0-1-1,1 0 1,-1 1-1,0-1 1,1 1 0,-1-2-1,8-5-4705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16:38.9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28 8704,'5'-28'13285,"-4"33"-12181,5 12-650,1 0-222,-1 1 1,4 20 0,74 481 481,-63-321-2415,-20-196 1168,1 17-407,-3-10-5069,5-16 1401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34:13.4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7552,'3'5'12652,"6"24"-12550,-3-11 669,36 119-327,25 72-686,-23-107-872,-19-45-2156,-20-38-1423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34:13.8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1 232 9984,'17'0'3776,"-4"0"-2944,13-7 608,-19 3 63,6-8-255,4-4 0,9-5-448,9-7-64,8-2-448,11 4-256,11 3-32,-2 8-160,-7 3-32,-4 5-768,-11 0-320,-2-2-608,-9 2-191,-4 0-2689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34:14.1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171 7 10112,'0'0'392,"0"-1"1,-1 1 0,1-1 0,-1 1-1,0-1 1,1 1 0,-1-1-1,1 1 1,-1 0 0,0-1-1,1 1 1,-1 0 0,1 0 0,-1-1-1,0 1 1,0 0 0,1 0-1,-1 0 1,0 0 0,1 0 0,-2 0-1,-2 6 2636,2 7-3330,-1 23 794,4 47 1,-1 8-428,-4 306-2480,5-267-4993</inkml:trace>
  <inkml:trace contextRef="#ctx0" brushRef="#br0" timeOffset="1">26 121 9984,'-13'-7'3776,"1"7"863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34:14.5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20703,'37'80'2870,"-5"-9"-2145,-9-25-501,2-2 0,2-1 0,1 0 0,56 62 0,5-14-216,38 40-1606,-51-39-4423,-66-76 3472,-5-4-1829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34:14.9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1 275 11776,'21'-1'6921,"-1"-2"-3734,41-15-2921,-44 13 613,150-56 283,106-31-591,-27 36-529,5 20-4532,-243 35 4054,-1 0-813,1 0 0,-1 1 0,0 0 0,0 1 0,14 1 0,-2 6-3647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34:11.5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 55 6400,'0'-2'204,"0"0"-1,0 0 1,0 0 0,-1 1 0,1-1-1,0 0 1,-1 0 0,1 1 0,-1-1-1,0 0 1,0 1 0,1-1 0,-1 0 0,0 1-1,0-1 1,-1 1 0,1 0 0,0-1-1,0 1 1,-1 0 0,1 0 0,-1 0-1,1 0 1,-1 0 0,1 0 0,-1 0-1,0 0 1,-2 0 0,-9-7 1907,5 3 327,7 6-2393,1 0 1,0 0-1,0 0 1,0-1-1,-1 1 1,1 0-1,0 0 1,0 0-1,0 0 1,0-1-1,0 1 1,0 0-1,1 0 1,-1 0-1,0 0 1,1 0-1,59 326 2169,-30-130-1781,-19-112-1084,25 95-1,-36-179 453,0 0 0,1 1 0,-1-1 0,0 0 0,1 0 0,-1 0 0,1 0 0,-1 0 0,1 0 0,-1 0 0,1 0 0,0 0 0,1 2 0,-1-3-122,-1 0 0,1 0 0,0 0-1,-1 0 1,1-1 0,-1 1 0,1 0-1,0 0 1,-1-1 0,1 1 0,-1 0 0,1 0-1,-1-1 1,1 1 0,-1-1 0,1 1-1,-1-1 1,1 1 0,-1 0 0,1-1-1,-1 1 1,0-1 0,1 0 0,7-6-2943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34:11.9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65 7552,'0'-1'100,"-1"1"1,1 0 0,0 0-1,0-1 1,0 1-1,-1 0 1,1-1 0,0 1-1,0 0 1,0 0 0,0-1-1,0 1 1,-1 0-1,1-1 1,0 1 0,0 0-1,0-1 1,0 1 0,0-1-1,0 1 1,0 0-1,0-1 1,0 1 0,0 0-1,1-1 1,-1 1 0,0 0-1,0-1 1,0 1-1,0 0 1,0 0 0,1-1-1,-1 1 1,0 0-1,0-1 1,0 1 0,1 0-1,-1 0 1,0-1 0,0 1-1,1 0 1,-1 0-1,0 0 1,1-1 0,-1 1-1,0 0 1,1 0 0,-1 0-1,0 0 1,1 0-1,0 0 1,24-1 2044,-12 1-1629,212-26 2188,0 3-1910,-193 22-2199,51 7-1,-42-3-3681,-22-1 586,-1-2 645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34:12.2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112 4 8960,'0'0'163,"0"-1"0,-1 1-1,1 0 1,0 0 0,-1-1 0,1 1 0,0 0 0,-1 0 0,1 0 0,0-1 0,-1 1 0,1 0-1,0 0 1,-1 0 0,1 0 0,-1 0 0,1 0 0,0 0 0,-1 0 0,1 0 0,-1 0-1,1 0 1,0 0 0,-1 0 0,1 0 0,0 0 0,-1 0 0,1 1 0,-1-1 0,-10 11 2387,7-7-2272,1 1-1,1 0 1,-1 0 0,-2 6 0,1 3-93,1 0 0,0 1-1,1-1 1,0 17 0,-1 5-48,-10 67 93,-29 331-2193,41-362-901,5-136-6058,-3 31 5674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34:12.6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9600,'-1'3'4895,"2"-3"-4809,3 7 1633,10 7-1047,-13-13-450,27 31 1107,39 55-1,-36-44-1030,21 30 15,54 104 1,25 83-749,-53-85-2520,-75-167 2066,0-1 0,-1 1-1,2 12 1,-3-4-3020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34:13.0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0 118 9984,'1'-1'325,"0"1"1,0 0-1,1-1 1,-1 1-1,0 0 1,0-1-1,0 1 1,0 0-1,0 0 1,1 0-1,1 1 0,8-2 367,-5-1-4,-1 0 1,1 0 0,10-6-1,15-6 1118,1 7-1453,1 0 0,0 2 1,48-1-1,-43 4-268,292-13-533,-87 0-2213,-112 4-661,-45 5 372,2-7-724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16:18.3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 38 9344,'-2'-12'1446,"2"10"-1004,0-1-1,-1 0 1,0 1-1,-11-13 11450,48 199-9049,4 20-2329,-28-115-407,13 70 154,-17-117-129,24 70 1,-28-101-141,0-1 0,1 0-1,0 0 1,1 0 0,0 0 0,0-1-1,13 14 1,-14-18 13,-1-1-1,1 0 0,0 0 0,0-1 1,0 1-1,1-1 0,-1 0 1,1 0-1,0-1 0,-1 0 0,1 0 1,0 0-1,0-1 0,1 0 1,5 1-1,14-1 162,0-2 1,1 0-1,30-6 1,75-21-44,-123 26-137,0 0 1,0 1 0,0 0-1,1 0 1,16 2-1,-20 0-524,1 0 0,-1 0-1,1 1 1,-1 0 0,7 3-1,-10-4-71,-1 0 0,1 0 0,0 0 0,-1 0 0,1 0-1,0 0 1,0-1 0,-1 0 0,1 1 0,0-1 0,0 0 0,0 0 0,0-1 0,0 1-1,-1 0 1,4-2 0,7-10-4151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16:39.3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0 274 11392,'0'0'4380,"7"-2"-3486,8-2 308,0-2 0,-1 1 0,0-2 0,25-16-1,49-42 446,-64 45-1562,1 1-1,1 1 1,41-21 0,-43 29-197,0 1 0,1 2 0,35-8 0,77-5-2487,-136 20 2563,84-4-4567,-54 4-276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34:15.3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496 56 6144,'-1'-3'492,"0"0"1,0-1-1,0 1 1,0 0-1,-1 0 0,1-1 1,-1 1-1,0 0 1,0 1-1,0-1 1,0 0-1,0 1 0,-1-1 1,-4-4-1,3 4 560,0-1 1184,-1 14-1124,1 5-734,1 1 0,1 0 0,0 19 0,-1 7 83,-32 165 519,-17 1-912,36-150-22,-135 577-409,-2 134-384,123-560-959,29-160 90,1-49 1532,0 1 1,0-1-1,0 1 0,0 0 1,0-1-1,0 1 1,0-1-1,0 1 0,0-1 1,0 1-1,0 0 0,0-1 1,1 1-1,-1-1 1,0 1-1,0-1 0,1 1 1,-1-1-1,0 1 0,1-1 1,-1 1-1,0-1 1,1 1-1,-1-1 0,1 0 1,-1 1-1,2 0 1,16-3-4029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34:16.1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22 8320,'4'-7'1524,"5"-8"4312,0 25-1911,-6 1-3494,0 0 1,-1 0-1,0 1 1,0 21 0,-1-11-105,7 170 1059,15 141-393,-21-320-976,1 1-1,0-1 1,1 0 0,0-1 0,10 22 0,-10-28-2,-1 0 0,1 0 0,-1-1 0,1 1-1,1-1 1,-1 0 0,1 0 0,0-1 0,0 1 0,1-1-1,-1 0 1,1 0 0,7 3 0,-9-6 17,0 1 1,0-1-1,0 0 1,1 0-1,-1-1 0,0 1 1,1-1-1,-1 0 1,1 0-1,-1 0 0,0-1 1,1 1-1,-1-1 1,5-2-1,8-3 66,0 0 0,20-11 0,6-3-3,-6 5-103,33-12-1224,-63 25 309,1 0 0,-1 1 0,1 0 0,0 0 0,-1 0 0,1 1 0,11 1 0,-18-1 324,1 1 0,0-1 0,0 1-1,-1-1 1,1 1 0,-1 0 0,1-1 0,0 1 0,-1 0 0,1 0 0,1 2 0,6 8-3193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34:16.5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19 9728,'-1'-1'458,"0"-1"0,0 1 0,0 0 0,0 0 1,0-1-1,-1 1 0,1 0 0,0 0 0,-1 0 1,1 0-1,0 0 0,-1 1 0,1-1 0,-1 0 1,1 1-1,-1-1 0,0 1 0,1-1 0,-1 1 0,1 0 1,-1 0-1,-3 0 0,6 3 251,64 271 1067,25 50-640,-79-283-1034,77 245 41,-40-138-116,-39-121-1640,16 33 0,-25-59 1466,0-1-1,0 1 1,0-1 0,0 0 0,0 1 0,1-1-1,-1 0 1,0 1 0,0-1 0,0 1 0,1-1 0,-1 0-1,0 0 1,0 1 0,1-1 0,-1 0 0,0 1-1,1-1 1,-1 0 0,0 0 0,1 1 0,-1-1 0,0 0-1,1 0 1,-1 0 0,1 0 0,-1 0 0,0 1-1,1-1 1,-1 0 0,1 0 0,-1 0 0,0 0 0,1 0-1,-1 0 1,1-1 0,12-10-7159,-10 7 6447,14-15-3711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34:17.2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8 10112,'-7'-8'4584,"12"12"-270,17 17-2082,35 38-1088,2-3 0,3-2 0,113 74 0,-112-92-729,2-2-1,96 33 1,-26-11 170,-24 1 302,-110-56-867,2 0 56,-1 1 0,1-1 0,-1 1 0,0 0 0,0 0 0,0 0 0,0 0 0,0 0 0,0 1 0,0-1-1,-1 0 1,1 1 0,-1-1 0,1 1 0,0 3 0,-2-4-57,1-1 0,-1 0 0,0 0-1,0 0 1,0 1 0,0-1 0,0 0-1,0 0 1,0 0 0,0 1-1,-1-1 1,1 0 0,0 0 0,-1 0-1,1 0 1,-1 2 0,0-2-7,-1 1 0,1-1 0,0 1 0,0-1 0,-1 0 0,1 0 0,-1 1-1,1-1 1,-1 0 0,1 0 0,-1-1 0,0 1 0,-2 1 0,-172 50 256,-5-14-847,180-38 575,-97 19-683,-34 7-581,46-7-3886,97-19-3445,-4 1 6959,10-1-2728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34:17.6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9 151 10240,'-8'1'6266,"17"-2"-2981,7-2-1697,0-1-1,24-9 0,16-4-642,-10 9-318,84-4 1,-34 5-448,245-38-207,-330 43-273,2 1-719,1-1 0,14-5 0,-23 6-513,-1-1 0,1 0 0,-1 0 0,1 0 0,6-5 0,4-7-3257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34:18.1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138 31 8832,'2'-9'1345,"1"-12"6093,-3 29-4312,-11 138 1188,4-76-3487,-19 158 141,14-127-848,-23 134-184,34-228-473,0 0 0,-1 0 0,0 0 0,-1 0 0,-4 10 1,6-17 436,1 0 1,0 0 0,0 0 0,0 0-1,0 0 1,-1 0 0,1 0 0,0 0-1,0 0 1,0 0 0,0 0 0,-1 0-1,1 0 1,0 0 0,0 0 0,0 0-1,0 0 1,-1 0 0,1-1-1,0 1 1,0 0 0,0 0 0,0 0-1,0 0 1,-1 0 0,1 0 0,0-1-1,0 1 1,0 0 0,0 0 0,0 0-1,0 0 1,0-1 0,0 1 0,0 0-1,-5-9-1638,1 1 0,1-1 0,-4-12 0,4 12 536,-6-17-2755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34:18.5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6 10240,'0'0'220,"-1"-1"0,1 1 1,0 0-1,0-1 1,-1 1-1,1 0 0,0-1 1,-1 1-1,1 0 0,0 0 1,-1-1-1,1 1 0,-1 0 1,1 0-1,0 0 1,-1-1-1,1 1 0,-1 0 1,1 0-1,-1 0 0,1 0 1,-1 0-1,1 0 0,0 0 1,-1 0-1,1 0 0,-1 0 1,0 0-7,1 1 1,-1-1-1,1 1 1,0-1-1,-1 1 1,1-1-1,0 1 1,0-1-1,-1 1 1,1-1-1,0 1 1,0 0-1,0-1 1,0 1 0,0-1-1,0 1 1,0 0-1,0 4 184,0-1 0,0 0 0,0 0 0,3 8 0,1 3-160,2 0 0,0 0 1,0-1-1,2 0 0,0 0 1,0 0-1,1-1 0,1-1 1,0 1-1,0-2 1,2 1-1,20 15 0,66 41 688,-2-3-86,-68-44-591,247 171 1245,-223-161-1392,-6-5-43,46 36-1,-81-53-380,2 0 218,-1 1 0,18 20 0,-26-27-444,-1 1 0,0 1 0,-1-1 0,5 9 0,-6-10-354,1 1 1,-1-1-1,0 1 1,-1-1-1,1 1 1,-1 0-1,1 5 1,-14-11-9440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34:24.9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44 8320,'0'0'578,"-1"0"0,0 0-1,0 0 1,0 0 0,1 0 0,-1 0 0,0 0 0,0 0 0,0 1 0,1-1 0,-1 0 0,0 1 0,1-1-1,-1 0 1,-1 2 1156,2 4 3501,11-1-6323,0-4 1353,1 1 1,0-1 0,0-1-1,0 0 1,0-1-1,20-4 1,-12 3-67,118-25 699,-27 5-222,-88 19-411,-1 1 0,0 2 1,32 2-1,-29 2-30,-18-2-286,-1-1 1,0 0-1,9 0 0,-13 0-535,0 0 0,0 0 1,0 0-1,0 0 0,0 0 1,0 0-1,-1 0 0,1 1 0,-1-1 1,1 0-1,2 4 0,8 5-3286,4-2-1429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34:25.6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143 15 8704,'0'0'352,"0"-1"1,0 0-1,-1 0 1,1 1 0,-1-1-1,1 0 1,0 0-1,-1 1 1,1-1-1,-1 0 1,0 1-1,1-1 1,-1 0 0,1 1-1,-1-1 1,0 1-1,0-1 1,1 1-1,-1 0 1,0-1-1,0 1 1,1 0-1,-1-1 1,0 1 0,0 0-1,0 0 1,-1 0-1,0 0-1,0 0-1,-1 1 0,1-1 1,0 1-1,-1-1 1,1 1-1,0 0 1,0 0-1,-4 2 0,1 0-155,-1 1 0,1 0 0,0 1 0,0-1-1,0 1 1,0 0 0,1 0 0,0 1-1,0-1 1,0 1 0,-3 6 0,2-2-38,0 0 0,1 1 0,0 0 0,1-1 0,-4 22 0,1 9 130,1 59 0,5-84-222,1 1 0,0 0 0,1-1 0,1 1 0,1-1 0,8 23 1,-8-31-45,0-1 0,0 0 1,1 0-1,0 0 1,0 0-1,1-1 1,0 0-1,0 0 1,0 0-1,1-1 1,-1 0-1,1 0 1,1-1-1,-1 0 1,1 0-1,-1-1 0,1 0 1,16 4-1,-16-4 36,0-1 0,1-1 0,-1 0 0,0 0 0,1 0 0,-1-1 0,1-1 0,-1 1 0,0-1 0,1 0 0,-1-1 0,0 0 0,0-1 0,0 1-1,0-2 1,-1 1 0,1-1 0,-1 0 0,9-6 0,-9 3 2,0 0 0,0 0 0,-1 0 0,0-1 0,0 0-1,-1 0 1,0 0 0,6-13 0,-2-1 56,-1 0 0,7-28 0,-12 39-73,-1-1 0,0 1-1,-1-1 1,0 1 0,-1-1 0,0 1 0,-1-1 0,0 1 0,-1-1 0,0 1-1,-1 0 1,0 0 0,-9-19 0,8 21-105,-1 1-1,0-1 1,0 1 0,-1 0-1,0 0 1,0 1 0,-1 0-1,0 0 1,-1 0 0,1 1-1,-1 0 1,0 1 0,-1-1-1,1 2 1,-1-1-1,-12-4 1,-13 0-900,25 7-787,0-1 0,-18-6 0,27 9 1639,0 0 0,0 0 0,0 0 0,0 0-1,-1 0 1,1 0 0,0 0 0,0 0 0,0 0 0,0 0 0,-1 0 0,1 0 0,0-1 0,0 1-1,0 0 1,0 0 0,-1 0 0,1 0 0,0 0 0,0 0 0,0-1-334,-1 1 334,1 0 0,0 0 0,0 0 0,0 0 0,0-1 0,0 1 0,0 0 0,0 0 0,0 0-1,0 0 1,0-1 0,0 1 0,0 0 0,0 0 0,0 0 0,0 0 0,0-1 0,0 1 0,0 0-1,0 0 1,0 0 0,0-1 0,0 1 0,0 0 0,0 0 0,0 0 0,0 0 0,0 0 0,1-1-1,-1 1 1,0 0 0,0 0-333,1-1 333,10-3-4019,9 0 18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34:26.2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125 18 8064,'0'-1'263,"-1"0"0,1 0 0,-1 0 0,1 0 0,-1 0 0,1 0 0,-1 0 0,0 0 0,1 1 1,-1-1-1,0 0 0,0 0 0,0 1 0,0-1 0,1 1 0,-1-1 0,0 1 0,0-1 0,0 1 0,0-1 0,0 1 0,0 0 1,0-1-1,-1 1 0,1 0 0,0 0 0,0 0 0,0 0 0,0 0 0,0 0 0,0 0 0,-2 1 0,0-1 5,-1 0-92,1 1 0,0-1 0,-1 1 0,1 0 0,0 0 0,0 0 0,0 0 1,0 0-1,0 1 0,0 0 0,0-1 0,0 1 0,0 0 0,1 0 0,-1 1 0,1-1 0,-1 1 1,1-1-1,-3 6 0,1-3 1,0 1-1,1 0 1,0 0 0,0 0 0,1 1 0,-1-1 0,1 0 0,1 1-1,-2 6 1,1 9 35,1 0-1,1 0 1,1 0-1,5 30 1,1-16-5,20 63 0,-20-79-52,0 0-1,2-1 1,0 0 0,1-1-1,20 29 1,-25-40-77,1-1 1,-1 0-1,1 0 1,0-1-1,1 0 0,-1 0 1,12 6-1,-13-9-18,0 1 1,0-1-1,1 0 0,-1-1 0,1 1 0,0-1 1,-1 0-1,1 0 0,0-1 0,0 0 0,9-1 1,-9 0 16,0 0 1,0-1 0,0 0 0,0 0-1,0 0 1,-1-1 0,1 0 0,-1 0-1,0 0 1,0-1 0,0 0 0,0 0 0,0 0-1,-1 0 1,0-1 0,0 0 0,0 0-1,3-5 1,6-11 267,-1-1 0,19-46 0,-30 65-324,11-27 290,-1-1 1,10-45 0,-18 60-222,0 1 1,-2-1-1,0 0 1,0 0-1,-1 0 0,-5-31 1,3 40-66,1 0 0,-1 0 0,0 1 0,-1-1 0,-5-10 1,7 15-36,-1-1 0,0 1 0,0 0 0,1-1 0,-1 1 0,-1 0 1,1 0-1,0 0 0,0 1 0,-1-1 0,1 0 0,-1 1 0,0 0 1,1-1-1,-1 1 0,0 0 0,-3 0 0,-18-3-317,0 2 0,0 1 1,0 1-1,-32 3 0,34-1-71,-93 10-3598,89-9 2136,-5 2-1116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16:39.7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38 10624,'-18'-38'10389,"19"42"-8757,15 59 476,15 75-1214,17 152-558,7 45-2618,-27-114-3457,-15-125-5466,-8-68 6912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34:27.1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12 8320,'-13'-11'11871,"18"23"-10868,0-4-577,0 0-1,0 0 1,11 11-1,5 8 273,-4 0-317,-1 1 1,-1 1-1,13 37 1,-3-7-73,2-1-23,86 215 990,-44-20-542,-22-70-561,-43-170-168,-6-41-4332,5-44 1,-3 68 3891,3-33-3474,-2 6-981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34:27.6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22 101 12032,'-3'-2'1268,"3"1"-774,-1 1 0,0-1 0,0 1 0,0-1 0,0 1 0,-1-1 0,1 1 0,0-1 0,0 1 0,0 0 0,0 0 0,0 0 1,0-1-1,-1 1 0,0 1 0,2-14 1388,2 9-1807,-1 0 0,1 1 0,0-1 1,0 0-1,0 1 0,0-1 0,1 1 0,0 0 0,-1 0 0,1 0 0,0 0 0,0 0 0,1 0 0,-1 1 0,1 0 0,-1-1 0,1 1 0,4-1 1,0-1 7,1 0 1,0 1 0,-1 0-1,2 1 1,-1 0 0,0 0 0,11 0-1,-9 2-35,1 1 1,0 0-1,-1 0 0,1 1 0,-1 0 1,0 1-1,20 7 0,-16-3 112,0 1-1,0 0 1,-1 0-1,26 21 1,-20-11 94,-1 0 1,-1 1-1,-1 1 1,-1 0-1,0 1 1,24 45-1,-19-21 38,-2 0 0,-1 2 0,16 72 0,-26-82-137,-2 0-1,-2 1 0,-1-1 0,-4 58 0,-5-20 111,-19 91 1,18-128-260,-2 0 1,-1-1-1,-3 1 0,-27 57 1,31-77-213,-7 13-1380,20-43-3204,-1 2 3244,8-13-2529,8-6-1700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34:28.3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 0 10112,'-2'0'675,"0"0"0,0 1 0,-1-1 0,1 0 1,0 1-1,0-1 0,0 1 0,0-1 0,0 1 0,0 0 1,0 0-1,0 0 0,0 0 0,-3 3 1414,1 4-292,3-7-1756,1 0 0,0 0-1,0 1 1,0-1 0,1 0 0,-1 0 0,0 0 0,0 0 0,0 0-1,1 0 1,-1 0 0,1 0 0,-1 0 0,1 0 0,-1 0-1,1 0 1,0 0 0,-1 0 0,1 0 0,0 0 0,0-1-1,0 1 1,-1 0 0,1 0 0,0-1 0,0 1 0,0-1-1,0 1 1,0-1 0,0 1 0,0-1 0,0 0 0,1 1 0,-1-1-1,0 0 1,0 0 0,1 0 0,5 1 190,-4-1-49,0 0 0,0 0 0,0 0 0,0 0 0,0 0 0,4-2 0,-6 2-146,-1 0-1,1 0 1,-1-1-1,1 1 1,-1 0-1,1-1 1,-1 1-1,0 0 1,1-1-1,-1 1 1,1 0-1,-1-1 1,0 1-1,1-1 1,-1 1 0,0-1-1,1 1 1,-1-1-1,0 1 1,0-1-1,0 1 1,1-1-1,-1 1 1,0-1-1,0 0 1,0 1-1,0-1 1,0 1-1,0-1 1,0 1-1,0-1 1,0 0-1,0 1 1,-1-1-1,1 1 1,0-1 0,0 1-1,0-1 1,-1 1-1,1-1 1,-1 0-1,1 0 25,-1 0 1,1 0-1,-1 0 0,0 0 0,0 0 1,1 0-1,-1 0 0,0 0 0,0 0 1,0 1-1,0-1 0,0 0 0,0 1 1,0-1-1,-1 0 0,1 1 0,0-1 1,0 1-1,0 0 0,0-1 0,-1 1 1,1 0-1,0 0 0,0 0 0,-1 0 0,0 0 1,1 0-59,-1 0 1,1 0 0,0 0-1,0 0 1,0 0 0,0 1-1,0-1 1,0 0 0,0 1-1,0-1 1,0 1 0,0-1-1,0 1 1,0-1 0,0 1-1,0-1 1,1 1 0,-1 0-1,0 0 1,0 0 0,0-1-1,1 1 1,-1 0 0,1 0-1,-1 0 1,1 0 0,-1 0-1,1 0 1,-1 2 0,1-2 11,-1 1 1,1 0 0,0 0-1,0 0 1,0 0 0,0 0-1,1 0 1,-1-1 0,0 1-1,1 0 1,-1 0-1,1 0 1,0-1 0,-1 1-1,1 0 1,0-1 0,0 1-1,0-1 1,1 1 0,-1-1-1,0 1 1,0-1 0,1 0-1,-1 1 1,1-1-1,-1 0 1,1 0 0,-1 0-1,1 0 1,0-1 0,-1 1-1,1 0 1,0-1 0,0 1-1,0-1 1,0 1 0,-1-1-1,4 0 1,-2 1 19,-1-1 1,1 0-1,0 0 1,0 0-1,0 0 0,0 0 1,-1 0-1,1-1 1,0 0-1,0 1 1,-1-1-1,1 0 1,0 0-1,-1 0 0,1-1 1,-1 1-1,1-1 1,-1 1-1,0-1 1,0 0-1,1 0 1,-1 0-1,0 0 0,-1 0 1,3-3-1,-3 3-13,0 1-1,-1 0 0,1 0 0,-1-1 1,1 1-1,-1 0 0,0-1 1,1 1-1,-1 0 0,0-1 0,0 1 1,0 0-1,0-1 0,0 1 1,0-1-1,0 1 0,-1 0 0,1-2 1,-1 2-6,0 0 1,1 0 0,-1 0-1,0 0 1,0 0 0,0 0-1,0 0 1,0 0 0,0 1 0,0-1-1,0 0 1,0 1 0,0-1-1,0 1 1,0-1 0,0 1-1,0 0 1,-1-1 0,1 1-1,-2 0 1,0-1-75,0 1-1,0 0 1,0 0 0,0 0 0,0 1-1,1-1 1,-1 1 0,0-1 0,0 1-1,1 0 1,-1 0 0,0 0 0,1 0-1,-1 1 1,-2 1 0,4-2-158,0-1 0,0 1-1,0 0 1,-1 0 0,1 0 0,0 0 0,1 0 0,-1 1-1,0-1 1,0 0 0,0 0 0,1 0 0,-1 1 0,1-1 0,-1 0-1,1 1 1,-1-1 0,1 1 0,0-1 0,-1 0 0,1 1 0,0-1-1,0 1 1,0-1 0,0 1 0,1-1 0,-1 0 0,0 1 0,1-1-1,0 3 1,8 14-4001,3 10-1947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34:28.9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60 10240,'0'1'296,"0"-1"0,0 1 0,0 0 0,0-1 0,0 0 0,1 1 0,-1-1 0,0 1 0,0-1 0,1 1 0,-1-1 0,0 1 0,1-1 0,-1 0 0,0 1 0,1-1 0,-1 0 0,1 1 0,-1-1 0,1 0 0,-1 1 0,1-1 0,-1 0 0,1 0 0,0 1 0,20 2 1505,-19-3-1712,1 0 1,-1 0-1,1 0 1,-1 0-1,1 0 1,-1-1-1,0 0 1,1 1-1,-1-1 1,0 0-1,1 0 1,-1 0-1,0 0 1,0-1-1,0 1 1,3-3-1,-4 3 24,0 0-1,0 0 1,0-1-1,0 1 1,-1 0-1,1-1 1,0 1 0,-1 0-1,1-1 1,-1 1-1,0-1 1,1 1-1,-1-1 1,0 1 0,0-1-1,0 1 1,0-1-1,0 1 1,0-1-1,0 1 1,-1-1-1,1 1 1,0-1 0,-1 1-1,1-1 1,-1 1-1,0 0 1,1-1-1,-1 1 1,0 0 0,0-1-1,0 1 1,0 0-1,0 0 1,0 0-1,0 0 1,0 0 0,-3-1-1,3 1-82,0 0 0,0 0 0,-1 1 0,1-1 0,0 1-1,-1-1 1,1 1 0,0-1 0,-1 1 0,1 0 0,-1 0 0,1-1 0,-1 1 0,1 0 0,0 0-1,-1 1 1,1-1 0,-1 0 0,1 0 0,-1 1 0,1-1 0,0 1 0,-1-1 0,1 1 0,0-1-1,-1 1 1,1 0 0,0 0 0,0 0 0,0 0 0,0 0 0,0 0 0,0 0 0,0 0-1,0 0 1,0 0 0,0 0 0,0 1 0,1-1 0,-2 2 0,1 1-33,0 0 1,-1 0-1,2 0 1,-1 0-1,0 0 1,1-1-1,0 1 1,-1 0-1,2 0 0,-1 0 1,0 0-1,3 8 1,-1-2-37,1 0 1,1-1 0,7 17-1,-10-25 37,-1 1-1,1-1 1,0 1-1,0-1 1,0 0-1,0 1 1,1-1-1,-1 0 1,0 0-1,1 1 1,-1-1-1,0 0 1,1 0-1,-1-1 1,1 1-1,0 0 1,1 0-1,-2-1 25,0 0 1,0 1-1,0-1 0,0 0 0,0 0 0,0 0 0,0-1 0,0 1 0,0 0 0,0 0 0,0 0 0,0-1 0,0 1 0,-1 0 0,1-1 0,0 1 1,0-1-1,0 1 0,0-1 0,-1 0 0,1 1 0,0-1 0,0 0 0,-1 0 0,1 1 0,-1-1 0,1 0 0,0 0 0,-1 0 0,0 0 0,1 0 1,4-9 408,0 0 0,-1-1 0,5-17 0,-8 24-319,0-1 1,0 0-1,-1 1 0,1-1 1,-1 0-1,0 0 0,-1 1 0,1-1 1,-1 0-1,0 0 0,-1-5 0,1 9-123,1 0 0,0 1-1,0-1 1,0 0-1,-1 0 1,1 1 0,0-1-1,-1 1 1,1-1-1,-1 0 1,1 1-1,-1-1 1,1 1 0,-1-1-1,1 1 1,-1-1-1,0 1 1,1-1 0,-1 1-1,1 0 1,-1-1-1,0 1 1,1 0-1,-1-1 1,0 1 0,0 0-1,1 0 1,-1 0-1,0 0 1,0 0 0,1 0-1,-1 0 1,0 0-1,0 0 1,1 0-1,-1 0 1,0 0 0,1 1-1,-1-1 1,0 0-1,0 1 1,0-1-253,-1 1 0,1 0 0,0 0-1,0 0 1,0 0 0,0 0 0,0 0 0,0 0 0,0 0 0,0 0 0,1 0-1,-1 0 1,0 0 0,1 1 0,-1-1 0,1 0 0,-1 1 0,1-1-1,0 0 1,-1 1 0,1-1 0,0 2 0,0-2-32,0 0 0,0 0-1,0-1 1,0 1 0,0 0 0,1-1 0,-1 1-1,0-1 1,0 1 0,1 0 0,-1-1 0,0 1-1,1-1 1,-1 1 0,0 0 0,1-1 0,-1 1-1,1-1 1,-1 0 0,1 1 0,-1-1 0,1 1-1,0-1 1,-1 0 0,2 1 0,12 7-5021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34:29.8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 33 7552,'0'-2'377,"0"-1"0,0 1 1,0 0-1,-1-1 0,1 1 1,-1-1-1,1 1 0,-1 0 1,0-1-1,-7-6 6789,-5 9-4884,12 1-2171,1-1 0,-1 0 0,0 1 0,1-1 0,-1 0 1,1 1-1,-1-1 0,1 1 0,0-1 0,-1 1 0,1-1 0,-1 1 1,1-1-1,0 1 0,-1-1 0,1 1 0,0 0 0,0-1 0,-1 1 1,1 0-1,0-1 0,0 1 0,0 0 0,-1 1 171,-4 18 298,0 0 1,2 0-1,-3 28 1,4 61 0,2-90-439,2 218 1370,64 447 0,-53-614-1331,34 110 1,-37-150-174,2 0 0,1 0 1,1-1-1,2-1 1,1 0-1,21 26 0,-26-40 7,0-1-1,1 0 1,1-1-1,0 0 1,30 18-1,-11-11-22,63 25-1,-86-40-306,0-1-1,16 4 1,-22-6-227,0-1 0,-1 1-1,1-1 1,-1 0 0,1 0 0,4-1 0,-6 1 83,-1-1 1,1 0-1,-1 1 1,1-1 0,-1 0-1,1 0 1,-1 0-1,0 0 1,0 0 0,1 0-1,-1 0 1,0-1-1,0 1 1,0 0 0,0-1-1,0 1 1,0-1-1,-1 1 1,1-1 0,0-1-1,9-29-5343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34:30.8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 9984,'5'-3'5824,"-5"3"-5662,12 2 4355,-10-1-4032,1 0 1,0 0 0,0 1 0,0-1 0,0 1-1,2 1 1,-1 1-272,0 0-1,-1 1 0,1-1 1,-1 1-1,0 0 1,0 0-1,-1 0 0,4 8 1,12 48 925,-14-44-796,4 15-4,-2 0 0,-1 1 0,-1-1 0,-2 1 0,-2 0 0,-3 34 0,0-29-318,-1 25-288,-23 115 1,23-168-231,3-8 229,1 0 0,-1 0-1,0 0 1,1 0 0,-1 0 0,1 0-1,0 0 1,-1 0 0,1 0 0,0 0 0,0 0-1,1 2 1,-1-4 107,0 0 0,1 0-1,-1 0 1,0 0 0,1 0 0,-1-1-1,0 1 1,1 0 0,-1 0-1,0 0 1,0 0 0,1 0 0,-1-1-1,0 1 1,1 0 0,-1 0-1,0-1 1,0 1 0,1 0 0,-1 0-1,0-1 1,0 1 0,0 0-1,0 0 1,1-1 0,-1 1 0,0 0-1,0-1 1,0 1 0,0 0-1,0-1 1,2-2-1318,9-9-4216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34:31.4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3 8704,'-2'-2'11935,"4"8"-10756,10 31 577,11 59-1,-2-2-701,-11-60-714,-4-9-120,1 0 1,2-1-1,20 42 0,-25-58-203,1 0 0,0 0 0,0-1 0,1 0 0,0 0 0,0 0 0,13 10 0,-15-15 2,-1 0 0,1 0-1,-1 0 1,1 0 0,0 0 0,0-1 0,-1 0 0,1 0-1,0 0 1,0 0 0,0 0 0,0-1 0,0 0 0,1 0-1,-1 0 1,0 0 0,0-1 0,0 1 0,7-3-1,13-6 57,-1-1 0,44-24-1,13-7-2399,-72 37 1467,10-3-1761,-4 4-1888,-6 2-1716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34:31.8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12 12032,'-7'-12'5559,"7"12"-5454,0 0 0,0 0 0,-1 0 0,1 0 0,0 0 0,0 0 0,0 0-1,-3 1 1994,3 0-1993,0-1 0,0 0 0,0 0 0,0 0 0,0 0 0,0 0 0,0 1 0,0-1-1,0 0 1,0 0 0,0 0 0,0 0 0,0 0 0,0 1 0,-1 3 276,1-1 0,-1 1 0,1 0 0,0 0 0,1 5 1,21 162 1388,-15-138-1517,1 1 1,2-2-1,14 34 1,46 83 365,13 32-407,-80-175-217,30 76-38,30 110 1,-57-176-685,-6-17 682,0 1-1,0 0 1,0 0 0,0 0-1,0 0 1,0 0-1,0 0 1,0 0 0,0 0-1,0 0 1,0 0-1,0 0 1,0 0 0,0 0-1,0 0 1,0-1 0,0 1-1,0 0 1,1 0-545,-1 0 544,0 0 1,0 0 0,0 0-1,0 0 1,0 0-1,0 0 1,0 0 0,0 0-1,0 0 1,0 0 0,0 0-1,0 0 1,0 0-1,0 0 1,1 0 0,-1 0-1,0 0 1,0 0-1,0 0 1,0 0 0,0 0-1,0 0 1,0 1-318,0-31-5278,-3 1 42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34:32.6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1 12032,'-6'8'10656,"6"-6"-10064,3 2 2480,6 1-3777,4-1 1021,1 0 0,0-1-1,0 0 1,0-1 0,1-1 0,21 0 0,-20 0-138,167 1 1053,118 8-606,-190 9-443,-29-4 186,-34-15 298,-48 1-657,1-1 0,-1 0 0,0 1 0,1-1 0,-1 0 0,0 1 0,1-1 0,-1 0-1,0 1 1,0-1 0,0 1 0,1-1 0,-1 1 0,0-1 0,0 1 0,0-1 0,0 0-1,0 1 1,0-1 0,0 1 0,0-1 0,0 1 0,0-1 0,0 1 0,0-1 0,0 1-1,0-1 1,-1 1 0,-2 18 75,-3 13-79,1 1 0,1 0 0,2 49 0,12 101 11,-7-144-15,99 1074 207,-68-841-256,-33-224 37,-2-22 59,-9-31 182,-3 2-134,-1 0 0,-26-3 0,11 3-75,-43-6 26,-49-8-30,45 6-1102,-144-1-1,211 12 611,3 0-313,1 0 1,-1 0-1,0 0 0,0-1 1,1 0-1,-8-2 0,2-4-6124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34:38.08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1 233 5888,'3'1'376,"0"-1"0,1 0-1,-1 1 1,0-1 0,0 1 0,1 0 0,-1 0 0,0 1-1,0-1 1,0 0 0,0 1 0,3 2 0,2 1 583,-1-2-673,0 0 1,0 0-1,0-1 1,1 0-1,-1 0 1,1-1-1,0 0 1,8 0-1,62-2 544,126-24 1521,-28 2-1294,-90 18-567,102 6 1,575 8 511,-454-11-543,414-17 651,-108-22-637,-320 18-242,156 1-61,108 16 33,-67 3-102,16-8 83,243-8 475,-538 9-466,145-5-49,6 21-273,113 25 166,-171-24-88,3-14 85,36 0 117,95 19 80,1 1 167,101-25-40,-59-1-273,-329 12-57,186-3 146,-205 1-42,250-10 275,-85-6-324,218-12 69,3 17-78,-219 20-33,7-1 9,139 8 110,-388-10-155,31 1 6,-52-2 18,-24-1 4,0 0-1,0-2 1,16-1 0,9 1-95,-25 1 108,-14 0 2,16 0-112,-17 0 0,0 0 0,0-1 1,0 1-1,0 0 0,0 0 1,0 0-1,1 0 0,-1 0 1,0 0-1,0 0 0,0 0 1,0 0-1,0 0 0,0 0 1,1 0-1,-1 0 0,0 0 0,0 0 1,0 0-1,0 0 0,0 0 1,0 0-1,1 0 0,-1 0 1,0 0-1,0 0 0,0 0 1,0 0-1,0 0 0,0 1 1,1-1-1,-1 0 0,0 0 0,0 0 1,0 0-1,0 0 0,0 0 1,0 0-1,0 0 0,0 0 1,0 1-1,0-1 0,0 0 1,0 0-1,1 0 0,-1 0 1,0 0-1,0 0 0,0 1 0,0-1 1,0 0-1,0 0 0,0 0 1,0 0-1,0 0 0,0 1 1,0-1-1,2 14-2019,0-1-295,5 2-3141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16:40.3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39 9984,'36'0'10076,"5"-1"-5086,175-9-4515,-52-8-871,-94 9-3208,-57 8 1449,-3 1-352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34:45.90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 6 8320,'-15'-6'9197,"15"6"-9115,5 8 3192,7 2-3886,58 31 2176,-49-31-1342,-2 2 0,1-1 1,22 21-1,4 11 23,-3 3-1,52 71 1,11 13-88,-53-75-401,2-1 1,115 85-1,-169-139 92,0 1-1,0 0 1,0-1 0,0 1-1,0-1 1,0 1 0,0-1-1,0 1 1,0-1 0,0 0-1,0 1 1,1-1 0,-1-3-2356,-8-5-33,-5-2-2104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34:46.50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50 379 8704,'-3'0'605,"1"-1"1,-1-1 0,1 1 0,-1 0 0,1 0-1,0-1 1,0 0 0,0 1 0,0-1-1,0 0 1,0 0 0,-3-4 0,3 3-258,0-1 0,0 1 1,0-1-1,1 1 1,-1-1-1,1 0 0,-2-7 1,2-3-298,0 0 1,0-1-1,3-25 0,-1 23 612,0-1-397,0 0 1,1 0-1,1 0 1,8-27-1,-9 40-212,1-1 0,-1 0-1,1 1 1,0-1 0,0 1-1,0 0 1,1 0 0,0 0-1,0 1 1,0-1 0,1 1 0,-1 0-1,1 0 1,0 1 0,0-1-1,0 1 1,7-3 0,-3 2 65,0 1-1,0 0 1,0 1 0,1 0 0,-1 0 0,1 1 0,-1 1 0,0-1 0,1 1 0,-1 1 0,1 0 0,-1 0-1,1 1 1,-1 0 0,0 0 0,0 1 0,0 1 0,0-1 0,-1 1 0,1 1 0,-1 0 0,0 0 0,0 0 0,-1 1-1,0 0 1,12 13 0,-6-2-22,-2 0 0,0 1 0,-1 1 0,0-1 0,8 28 0,-7-12-83,-1 0 0,7 50 0,-13-49 1,-2 60-1,-3-59-107,1-35 84,0 1-1,0 0 0,0-1 1,1 1-1,-1-1 1,0 1-1,0-1 0,1 1 1,-1-1-1,1 1 1,0-1-1,-1 1 1,1-1-1,0 1 0,0-1 1,0 0-1,0 0 1,0 1-1,0-1 0,0 0 1,0 0-1,1 0 1,-1 0-1,0 0 0,1-1 1,-1 1-1,3 1 1,2 0-15,1 0 0,0-1 0,-1 0 0,1 0 0,9 0 1,6 0 13,18 5 230,-1 1 0,62 20-1,-75-18-110,-1 1-1,0 2 0,0 0 0,38 27 0,-31-14 43,0 0 1,34 39-1,51 66-1157,-116-129 971,9 8-1312,-10-9 1255,0 0 0,0 0 1,0 0-1,0 0 0,1 0 0,-1 0 1,0 0-1,0 0 0,0 0 0,1 0 1,-1 0-1,0 0 0,0 0 0,0 0 1,0 0-1,1 0 0,-1 0 0,0-1 1,0 1-1,0 0 0,0 0 0,0 0 1,1 0-1,-1 0 0,0 0 0,0 0 1,0-1-1,0 1 0,0 0 0,0 0 1,0 0-1,0 0 0,1 0 0,-1-1 1,0 1-1,2-23-6201,-2 21 6122,0-20-4618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34:47.27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56 146 9216,'-2'-1'889,"-1"0"1,0 1-1,0-1 1,0 1-1,0 0 1,1 0-1,-1 0 1,0 0-1,0 0 1,0 0-1,-3 2 1,5-2-786,0 0 1,0 0 0,0 1 0,0-1 0,0 1 0,0-1 0,0 1 0,0 0 0,1-1 0,-1 1 0,0 0 0,0-1 0,0 1 0,1 0-1,-1 0 1,1 0 0,-1 0 0,0-1 0,1 1 0,-1 0 0,1 0 0,0 0 0,-1 0 0,1 0 0,0 0 0,0 1 0,0-1-1,-1 0 1,1 0 0,0 0 0,0 0 0,1 0 0,-1 0 0,0 1 0,3 13-40,1-1 0,1 0 0,9 22 0,-1-6-74,-5-9 12,29 69 81,-32-80-109,0-1 1,1 1-1,0-1 0,1 0 1,0-1-1,13 14 0,-19-21 26,1 0-1,-1 0 1,0 0-1,0 0 1,1 0-1,-1 0 1,1 0-1,-1-1 1,1 1-1,-1 0 0,1-1 1,-1 1-1,1-1 1,0 0-1,-1 1 1,1-1-1,-1 0 1,4 0-1,-4-1 13,1 1-1,-1-1 0,1 1 1,-1-1-1,0 1 0,1-1 1,-1 0-1,0 0 0,0 0 1,0 0-1,1 0 0,-1 0 1,0 0-1,0 0 1,0 0-1,1-3 0,0 0 65,0 0-1,0 0 1,0-1-1,0 1 0,-1-1 1,0 0-1,1 1 1,-2-1-1,1 0 0,-1 0 1,0-7-1,-1-1 149,-2-1 0,1 0-1,-2 0 1,-6-17 0,-26-52 523,29 67-604,-47-74 1195,49 82-929,11 17-439,0 1-1,0-2 1,1 1-1,0-1 1,1 0-1,0 0 1,0-1-1,0 0 1,19 11-1,-8-8-29,1 0-1,0-1 1,41 12-1,-51-19 56,0 1-1,0-2 1,14 2 0,-19-3 19,-1 0 0,1 0 0,-1 0 0,0 0 0,1-1 1,-1 0-1,0 0 0,1 0 0,-1-1 0,5-1 0,-8 2-6,0 1 0,-1-1 0,1 0 0,0 1 0,0-1 0,-1 1-1,1-1 1,0 0 0,-1 0 0,1 1 0,-1-1 0,1 0 0,-1 0-1,1 0 1,-1 0 0,0 0 0,1 0 0,-1 1 0,0-1 0,0 0-1,1 0 1,-1 0 0,0 0 0,0 0 0,0 0 0,0 0 0,0 0-1,-1 0 1,1 0 0,0 0 0,0 0 0,-1 0 0,1 0-1,0 0 1,-1 1 0,1-1 0,-1 0 0,1 0 0,-2 0 0,-2-7 68,-1 1 1,-1 0-1,-9-10 1,6 7-97,-7-9 31,1-1 1,1 0-1,1 0 1,1-2-1,-11-24 0,22 45-16,1 0-1,-1 0 0,1 0 0,-1 0 0,1 0 0,0-1 0,-1 1 0,1 0 0,0 0 0,0-1 0,0 1 0,0 0 0,0 0 0,0-1 0,0 1 0,0 0 1,1 0-1,-1 0 0,1-3 0,0 4 1,-1-1 1,1 0-1,0 1 1,-1-1 0,1 1-1,0-1 1,-1 1-1,1-1 1,0 1 0,0 0-1,0-1 1,0 1-1,-1 0 1,1 0-1,0 0 1,0-1 0,0 1-1,0 0 1,0 0-1,1 1 1,7-1 14,-1 2 0,0-1 0,0 2 0,12 3 0,-16-5 19,139 52-72,-53-19-2230,-82-31 1211,1 0 0,-1-1 0,9 1 0,-13-2 297,-1-1 0,1 0 0,-1 0 1,1 0-1,-1 0 0,1 0 0,-1-1 1,1 0-1,-1 0 0,7-2 1,6-7-3685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34:48.15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42 313 10112,'-4'1'1126,"0"0"-81,1 1 0,-1-1 1,0 1-1,-6 3 1,9-4-886,0 0 1,0-1-1,0 1 1,1 0-1,-1 0 0,0 0 1,0 0-1,0 0 1,1 0-1,-1 0 0,1 0 1,-1 0-1,1 0 1,-1 0-1,1 0 1,-1 1-1,1-1 0,0 0 1,0 0-1,0 0 1,0 2-1,0 6 96,1-1 0,0 0 0,1 0 0,0 0 0,5 12 0,18 39 139,-20-48-301,1-1 0,0 1 0,0-1 0,16 18 0,-19-25-64,-1 0-1,0-1 0,1 1 1,-1-1-1,1 0 0,0 0 0,0 0 1,0 0-1,0 0 0,0-1 0,0 1 1,1-1-1,-1 0 0,0 0 0,1 0 1,-1-1-1,1 1 0,-1-1 0,0 1 1,1-1-1,4-1 0,-6 1-2,0-1 0,0 0 0,0 1 0,0-1 0,0 0 0,0 0 0,0 0 0,-1 0 0,1 0 0,0-1-1,-1 1 1,1 0 0,-1-1 0,1 1 0,-1-1 0,0 0 0,0 1 0,1-1 0,-1 0 0,0 0 0,-1 0 0,1 1-1,0-1 1,-1 0 0,1 0 0,-1 0 0,1 0 0,-1-4 0,1-1 71,-1 1 0,0 0 0,0-1 1,-1 1-1,0-1 0,0 1 0,0 0 0,-3-7 0,-1 1-48,-1 1-1,0 0 1,0 0-1,-1 1 1,0 0-1,-1 0 0,0 1 1,0 0-1,-1 0 1,-18-13-1,13 15 33,13 6-80,1 1-1,0 0 1,0 0-1,0 0 1,0 0-1,-1 0 1,1 0-1,0 0 1,0 0-1,-1 0 1,1 0-1,0 0 1,0 0-1,0 0 1,-1 0-1,1 0 1,0 0-1,0 0 1,0 0-1,-1 0 1,1 0-1,0 0 1,0 0-1,0 0 1,-1 0 0,1 0-1,0 0 1,0 1-1,0-1 1,0 0-1,-1 0 1,1 0-1,0 0 1,0 0-1,0 1 1,0-1-1,0 0 1,-1 0-1,1 0 1,0 1-1,0-1 1,0 0-1,0 0 1,0 0-1,0 1 1,0-1-1,0 0 1,0 0-1,0 0 1,0 1 0,0-1-1,0 0 1,0 0-1,0 0 1,0 1-1,0-1 1,0 0-1,0 0 1,0 1-1,0-1 1,0 0-1,1 0 1,-1 0-1,0 0 1,0 1-1,0-1 1,0 0-1,1 0 1,2 8-10,1 0 0,0-1 0,0 0 0,1 0 0,0 0 0,0 0 0,1-1 1,6 6-1,8 7 38,28 18 0,14 4 265,77 38-1,27 16 872,-156-88-967,0 1 0,0-1 1,-1 2-1,0-1 0,0 1 1,11 17-1,-17-23-183,-1 0-1,0 0 1,0 0 0,0 0-1,-1 1 1,1-1 0,-1 0-1,0 1 1,0 0 0,0-1-1,0 1 1,-1 0 0,1-1-1,-1 1 1,0 0 0,0-1-1,-1 1 1,1 0 0,-1-1-1,1 1 1,-1 0 0,0-1-1,-1 1 1,1-1 0,-4 7-1,3-7-85,-1 0 0,0 0-1,1 0 1,-1 0-1,0 0 1,-1 0 0,1-1-1,0 0 1,-1 1-1,0-1 1,1 0-1,-1-1 1,0 1 0,0-1-1,0 0 1,-6 1-1,-3 1-288,0-2 0,0 0-1,-23-1 1,27 0 84,1 0 1,-1-1-1,0-1 0,0 1 1,1-2-1,-1 1 0,1-1 1,-1 0-1,1-1 0,0 0 1,-13-9-1,15 9 162,0-1 1,1-1-1,-1 1 0,1-1 1,1 1-1,-1-1 0,1-1 0,0 1 1,0-1-1,1 1 0,0-1 0,0 0 1,1 0-1,-3-10 0,-5-32 380,1-1 0,3 1-1,2-1 1,3-71 0,2 102-11,2 1 0,0-1 0,1 0 0,7-21 0,32-66 606,-32 79-615,-10 26-201,-1-1 0,1 1 0,-1-1 0,0 1 0,1-1 0,-1 0 0,0 1 0,0-1 0,0 1 0,0-1 0,0 1 0,0-1 0,-1 0 0,1 1 0,0-1 0,-1 1 0,1-1 0,-2-1 0,1 0 23,-1 0-1,0 0 1,0 1-1,0-1 1,-1 0-1,1 1 1,-1-1 0,-2-1-1,-2-1 15,-1 0-1,1 0 1,-1 1-1,1 0 1,-1 1 0,-10-3-1,15 5-77,0 0 0,0 0 0,0 0 0,0 1 0,0 0 0,0 0-1,0-1 1,0 2 0,0-1 0,0 0 0,0 1 0,0-1 0,0 1 0,0 0 0,0 0-1,0 0 1,0 0 0,0 1 0,1-1 0,-1 1 0,0-1 0,1 1 0,-4 3 0,3-1-14,0-1 0,1 1 0,-1 0 0,1 0 0,0 0 0,0 0 0,0 0 0,0 0 0,1 0 0,-1 1 0,1-1 0,1 1 0,-1-1 0,0 1 0,1 8-1,0-7 1,1 0 0,-1 0-1,1 1 1,0-1 0,1 0-1,-1 0 1,1 0-1,1 0 1,-1 0 0,1-1-1,0 1 1,0-1 0,0 0-1,1 0 1,0 0-1,0 0 1,0 0 0,1-1-1,0 0 1,-1 0 0,2 0-1,-1 0 1,0-1-1,1 0 1,-1 0 0,1-1-1,0 1 1,11 2 0,-7-3 75,0-1 0,1 0 0,-1-1 1,0 0-1,1 0 0,-1-1 1,0-1-1,1 0 0,-1 0 1,0-1-1,0 0 0,-1 0 1,1-1-1,-1-1 0,0 0 1,0 0-1,0-1 0,11-9 1,-3 0-82,0-1 0,-1 0 0,0-2 0,-2 0 0,0 0 0,-1-1 1,13-26-1,-10 13-702,-5 11-1924,14-22-1,-24 41 2273,0 1 0,-1 0 0,1 0 0,0 0 0,0 0 0,0 0 1,0 0-1,1 0 0,-1 0 0,0 0 0,0 1 0,0-1 0,1 0 0,-1 1 0,0-1 0,1 1 0,-1-1 0,1 1 1,-1 0-1,0 0 0,1-1 0,2 1 0,12 6-4500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34:48.82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 1689 8704,'-9'13'8620,"18"-15"-5203,-2-1-3041,0-1 0,0 0 1,-1 0-1,1-1 0,-1 0 1,0 0-1,0 0 0,-1-1 1,9-10-1,2-7 33,19-35 1,-15 23-6,-5 12-179,0 1 0,1 0 0,1 0 0,38-35 1,142-105 717,-143 113-789,129-107 258,83-37 260,86-66 352,97-126-262,-345 281-751,-84 87-80,0-1-939,-10 3-2683,-10 15 3398,0-1 1,0 0-1,0 1 0,0-1 0,0 0 0,-1 1 1,1-1-1,0 1 0,0-1 0,0 0 1,-1 1-1,1-1 0,0 1 0,-1-1 0,1 1 1,0-1-1,-1 1 0,1-1 0,-1 1 0,1-1 1,-1 1-1,1-1 0,-1 1 0,1 0 0,-1-1 1,1 1-1,-1 0 0,0 0 0,0-1 0,-25-7-5626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34:42.99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232 432 9088,'-6'0'1497,"-11"2"6018,17-2-7459,0 0 1,0 0-1,0 0 1,-1 0 0,1 0-1,0 0 1,0 0 0,0 0-1,0 0 1,0 0-1,0 0 1,0 0 0,0 1-1,0-1 1,0 0 0,0 0-1,0 0 1,0 0-1,0 0 1,0 0 0,0 0-1,0 0 1,0 0 0,0 1-1,0-1 1,0 0-1,0 0 1,0 0 0,0 0-1,0 0 1,0 0 0,0 0-1,0 0 1,0 0-1,0 1 1,0-1 0,0 0-1,0 0 1,0 0 0,0 0-1,0 0 1,0 0-1,0 0 1,0 0 0,9 7 334,75 44 1830,-49-31-1609,53 39 1,-47-25-193,44 49 0,30 46-59,32 32-378,-95-111 491,-51-49-469,1 0 0,-1 0 0,0 0 1,1 0-1,-1 0 0,0 0 0,1 0 0,-1-1 0,1 1 0,-1-1 0,1 1 0,-1-1 0,1 1 1,0-1-1,-1 0 0,1 0 0,0 0 0,-1 0 0,1 0 0,0 0 0,-1 0 0,1 0 0,-1-1 0,1 1 1,0 0-1,-1-1 0,1 0 0,-1 1 0,1-1 0,-1 0 0,0 0 0,1 0 0,-1 0 0,0 0 1,1 0-1,-1 0 0,0 0 0,0 0 0,0-1 0,0 1 0,0 0 0,0-1 0,-1 1 0,2-2 1,2-7 33,1 1 0,-1-1 1,-1 0-1,0 0 0,0 0 0,-1 0 1,1-14-1,-1-4 161,-2-41 0,-2 42-28,-1 1 1,-2-1-1,-1 0 0,-13-37 1,-48-98 192,52 130-328,-1 2 0,-2 0 1,0 0-1,-28-31 0,12 26-138,-1 1 0,-1 2-1,-2 2 1,-77-48 0,87 62-120,-1 2 1,0 0-1,-1 2 1,0 1 0,-1 2-1,0 1 1,-1 1-1,1 2 1,-1 1-1,-1 1 1,-33 3 0,61 0 120,0-1-159,0 1 0,-1 1 0,1-1-1,0 0 1,0 1 0,-1 0-1,1 1 1,0-1 0,0 1 0,0 0-1,-5 3 1,9-5 154,1 0 1,0 0-1,-1 0 0,1 1 0,-1-1 1,1 0-1,-1 0 0,1 1 1,0-1-1,-1 0 0,1 1 0,0-1 1,-1 0-1,1 1 0,0-1 1,0 1-1,-1-1 0,1 1 0,0-1 1,0 0-1,-1 1 0,1-1 1,0 1-1,0-1 0,0 1 0,0-1 1,0 1-1,0-1 0,0 1 1,0-1-1,0 1 0,0-1 0,0 1 1,0-1-1,0 1 0,1-1 1,-1 1-1,0-1 0,0 1 0,0-1 1,1 0-1,-1 1 0,0-1 1,1 1-1,-1-1 0,0 0 0,1 1 1,2 2-610,0-1 0,1 0 0,-1 0 0,0 0 0,5 1 0,-4-1 179,33 16-3758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34:43.52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123 235 8960,'-4'-4'667,"-1"0"0,1 0 0,-1 1-1,0-1 1,0 1 0,0 0 0,-7-2 0,9 3-340,0 1 0,-1 0-1,1 0 1,-1 0 0,1 0-1,-1 0 1,0 1 0,1 0-1,-1 0 1,0 0 0,1 0-1,-1 0 1,-4 2 0,7-2-275,-1 0 1,1 1 0,0 0 0,-1-1-1,1 1 1,0 0 0,0 0 0,0 0-1,0 0 1,0 0 0,0 0-1,0 0 1,0 0 0,0 0 0,0 0-1,0 0 1,1 1 0,-1-1-1,0 0 1,1 1 0,-1-1 0,1 0-1,0 1 1,-1-1 0,1 0 0,0 1-1,0-1 1,0 1 0,0-1-1,0 3 1,0 1-11,1 0 0,0 0-1,0 0 1,0 0 0,1-1-1,-1 1 1,5 7 0,-1-1 24,2-1 0,-1 0 0,2 0 0,-1-1 0,1 1 0,1-2 0,15 14 0,-9-11-62,0 0 1,0-2-1,1 1 0,26 9 0,-34-15 39,1-1 0,0-1 0,0 0-1,0 0 1,0-1 0,0 0 0,0 0 0,0-1 0,0 0-1,0-1 1,0 0 0,13-3 0,-18 3 70,0 0-1,0-1 0,0 1 1,0-1-1,0 0 1,0 0-1,0 0 1,-1 0-1,1-1 1,-1 1-1,0-1 1,0 0-1,0 0 1,0 0-1,0-1 0,0 1 1,-1-1-1,0 1 1,0-1-1,0 0 1,0 0-1,0 0 1,-1 0-1,0 0 1,0 0-1,0 0 1,0 0-1,0-8 1,-1 1 48,0-1 0,-1 0 0,0 0 1,-1 0-1,-1 1 0,1-1 1,-2 1-1,0 0 0,0 0 1,-1 0-1,0 0 0,-1 1 1,0 0-1,-9-11 0,3 6-98,-1 0 0,0 1 0,-2 0 0,1 2 0,-1-1-1,-1 2 1,-30-18 0,25 18-313,-29-11 0,44 19-29,0 1 0,0 0 0,0 1 0,-1-1 0,1 1 0,-1 1 0,1-1 0,-1 1 0,-10 1 0,16-1 126,0 0 0,0 0 0,0 0 0,0 0 0,0 1 0,0-1 0,0 0-1,0 1 1,0-1 0,0 0 0,0 1 0,0-1 0,0 1 0,0 0 0,1-1 0,-1 1 0,0 0 0,0-1 0,1 1 0,-1 0 0,0 0 0,1 0 0,-1 0 0,1 0 0,-1-1 0,1 1 0,-1 0 0,1 0 0,0 0 0,0 0 0,-1 0 0,1 0 0,0 3 0,0-2-192,1 0-1,-1 1 1,1-1 0,-1 1-1,1-1 1,0 0-1,0 1 1,0-1-1,1 0 1,-1 0 0,0 0-1,1 0 1,-1 0-1,3 2 1,23 19-4124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34:43.98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204 354 11264,'-2'-4'1197,"-1"0"0,1 1 0,-1 0 0,0 0 0,-1-1 0,1 2 0,-5-5 0,-29-13 2937,27 15-3657,0-1 0,-15-10 0,12 4-306,1-1 0,0 0 1,1 0-1,0-2 1,2 1-1,-11-20 0,19 33-175,0 0 1,1 0-1,-1 1 0,1-1 0,0 0 0,-1 0 0,1 0 0,0 0 0,-1 0 0,1 0 0,0 0 0,0 0 0,0 0 0,0 0 0,0 0 0,0 0 0,0 1 0,0-3 0,1 2 3,-1 0 0,0 1 1,1-1-1,-1 1 0,1-1 1,-1 1-1,1-1 0,-1 1 1,1-1-1,-1 1 0,1 0 1,0-1-1,-1 1 0,1-1 1,-1 1-1,1 0 0,0 0 1,-1 0-1,2-1 0,2 1 0,0-1 0,0 1-1,-1 0 1,1 0 0,0 0-1,0 0 1,-1 1 0,5 1-1,-2-1-23,-1 1 1,1-1-1,-1 0 0,1-1 0,0 1 0,6-1 0,-10 0 23,0-1-1,-1 1 0,1-1 0,0 1 0,0-1 0,0 1 0,-1-1 0,1 0 1,0 0-1,-1 0 0,1 0 0,0 0 0,-1 0 0,1-1 0,-1 1 0,0 0 0,0-1 1,1 1-1,-1-1 0,0 1 0,0-1 0,1-2 0,0-2 4,1-1 0,-1 1 0,0-1 0,-1 0-1,2-8 1,-3 9-15,1 0 0,0 1 0,1-1-1,-1 0 1,1 1 0,0-1 0,1 1 0,3-7 0,-6 11 19,1 0 0,0 0 0,1 0 1,-1 0-1,0 1 0,0-1 0,0 0 1,0 0-1,1 1 0,-1-1 0,0 0 1,1 1-1,-1-1 0,1 1 1,-1 0-1,0 0 0,1-1 0,-1 1 1,1 0-1,-1 0 0,1 0 0,-1 0 1,1 1-1,1-1 0,5 2 7,1 0 0,-1 1-1,8 3 1,-3-2-201,44 14-2657,1 0-6654,-41-11 4700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34:44.48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18 12 10368,'-16'-11'8827,"15"23"-6497,1 0-2154,1 0 1,1 0-1,0-1 1,0 1-1,1-1 1,0 0 0,7 14-1,-7-17-134,1 0 1,0 0-1,1-1 0,0 1 0,0-1 1,1 0-1,-1-1 0,1 1 0,1-1 1,9 8-1,-13-13-21,-1 1 0,1-1 0,0 1 0,0-1 1,0 0-1,0 0 0,0 0 0,0-1 0,0 1 0,0-1 0,0 1 0,0-1 0,3 0 1,-4 0 27,-1-1 0,0 1 0,0 0 0,0 0 0,1-1 0,-1 1 0,0 0 1,0-1-1,0 1 0,0-1 0,0 1 0,0-1 0,0 0 0,0 0 0,0 1 0,0-1 1,0 0-1,0 0 0,0 0 0,-1 0 0,1 0 0,0 0 0,-1 0 0,1 0 1,-1 0-1,1 0 0,-1 0 0,1-1 0,-1 1 0,0 0 0,0 0 0,1 0 1,-1-1-1,0 1 0,0-2 0,-1-3 128,0 0 0,0 0 1,0 0-1,0 0 0,-1 0 0,-4-9 0,-19-36 584,17 37-522,-26-47 1115,31 54-1142,2 5-56,1 3-17,21 29 138,-16-25-273,1 0-1,0-1 0,0 1 0,0-1 0,0-1 0,1 1 0,-1-1 1,1 0-1,0 0 0,0-1 0,0 0 0,0 0 0,0-1 0,0 0 1,11 0-1,-7-1-471,0 0 0,0-1 0,0-1 0,0 0 0,-1 0 0,1-1 0,-1 0 0,0-1 0,17-8 0,-25 11-80,0 0-1,0 0 1,0 0-1,-1 0 1,1-1-1,0 1 1,-1 0-1,1-1 1,-1 1-1,0-1 1,1 0-1,0-1 1,3-9-5153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34:44.85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 5 11264,'-5'-4'5152,"18"8"-4417,-4 3-319,8 0-512,0 5-64,5-1-1215,-1 1-513,1-5-2496,7 2-1024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16:40.7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96 10752,'18'-3'4032,"-5"3"-3136,12-9 447,-12 6 65,9-1-320,2-3 32,2 0-384,0-2-32,4 2-416,-4 2-96,4 3-64,3-3-64,6 5 32,4-4-992,7 1-352,2-1-704,0 0-320,-2-15-2847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34:45.19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18 65 9984,'-15'-4'3205,"12"5"-1808,6 4-847,9 4-17,8 0-29,-1-1 0,1-1 0,0-1 0,28 5 0,-15-3-54,-12-3 571,36 3 0,-50-7-645,0-1 0,0 0 0,0 0 0,0 0 1,0-1-1,0 0 0,0-1 0,0 0 0,7-2 0,-11 2-206,1-1 0,-1 1 0,1-1 0,-1 0 0,0 0 0,0 0-1,0 0 1,-1 0 0,4-4 0,7-10 14,-5 7-172,-7 9-13,0-1 1,0 1 0,0 0-1,0-1 1,0 1 0,1 0 0,-1 0-1,0 0 1,1 0 0,-1 0-1,1 0 1,-1 0 0,1 0 0,-1 0-1,1 1 1,-1-1 0,1 1-1,0-1 1,0 1 0,-1 0-1,1 0 1,2-1 0,3 2-782,0-1-1,-1-1 1,1 0 0,9-1-1,-14 1 236,1 0 0,0 0 1,-1 0-1,1-1 0,-1 1 0,1-1 0,-1 1 0,0-1 0,0 0 1,0 0-1,0 0 0,0 0 0,2-3 0,13-17-4135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34:49.59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22 1779 9728,'-1'1'546,"-1"1"0,0-1 0,1 0 0,-1 1 0,1-1 0,-1 1 0,1-1 0,-1 1 0,1 0 0,0-1 0,-1 4 0,1-4-392,0 1 0,1-1 1,0 1-1,-1-1 0,1 1 0,0-1 0,0 1 0,-1 0 1,1-1-1,1 1 0,-1-1 0,0 1 0,0-1 0,0 1 0,1-1 1,0 3-1,-1-4-115,1 1-1,-1-1 1,0 1 0,0-1 0,1 1 0,-1-1 0,1 1 0,-1-1 0,0 0-1,1 1 1,-1-1 0,1 1 0,-1-1 0,1 0 0,-1 0 0,1 1 0,-1-1-1,1 0 1,-1 0 0,1 0 0,-1 1 0,1-1 0,0 0 0,-1 0-1,1 0 1,-1 0 0,1 0 0,-1 0 0,1 0 0,0 0 0,-1 0 0,1-1-1,0 1 1,19-7 940,-20 6-943,17-8 356,0 0 1,-2-2 0,1 0-1,-1-1 1,-1 0 0,0-1-1,0-1 1,-2 0 0,13-17-1,9-20 37,41-80 0,-48 82-125,300-468 959,-92 145-1081,26-65-145,-250 417-369,15-34 0,-7 3-3606,-19 50 3784,0 1 0,0 0 0,0-1 0,1 1 0,-1-1 1,0 1-1,0 0 0,0-1 0,0 1 0,1-1 0,-1 1 0,0 0 1,1-1-1,-1 1 0,0 0 0,0 0 0,1-1 0,-1 1 0,1 0 1,-1 0-1,0-1 0,1 1 0,-1 0 0,1 0 0,-1 0 1,0 0-1,1-1 0,-1 1 0,1 0 0,-1 0 0,1 0 0,-1 0 1,0 0-1,1 0 0,-1 0 0,1 0 0,-1 0 0,1 1 0,-1-1 1,0 0-1,1 0 0,-1 0 0,1 0 0,-1 1 0,1-1 1,12 10-5095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34:58.83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184 6 8320,'-1'0'654,"0"-1"0,0 0 0,0 1 0,-1-1 0,1 0 0,0 1 0,-1 0 0,1-1 0,0 1 0,-1 0 0,1 0 0,0-1 0,-3 1 0,-23 1 1359,14 0-292,9-1-1380,-1 0 1,1 0-1,-1 1 1,1-1-1,-1 1 1,1 0-1,0 0 0,0 1 1,-8 2-1,9-2-273,0 0-1,0 1 0,1-1 1,-1 0-1,1 1 0,-1-1 1,1 1-1,0 0 0,0 0 1,0 0-1,0 0 1,0 0-1,-1 4 0,-4 12 22,1 0 0,0 0 0,1 1 0,1-1 0,-2 27 0,1 99 231,21 128-81,-7-210-115,3 0 1,24 76 0,-29-121-101,0 0 0,1 0 0,0-1 0,2 0 0,0 0 0,0-1 0,2-1 0,0 1 0,17 14 0,-22-22 6,1-1 0,1 0 0,-1 0 1,1-1-1,0-1 0,1 1 0,-1-1 1,1-1-1,0 0 0,0 0 0,0-1 0,1 0 1,-1-1-1,1 0 0,0-1 0,-1 0 1,22-1-1,-25-1 5,0 0 1,0-1 0,0 0-1,0 0 1,0 0 0,-1-1-1,1 0 1,-1-1 0,0 1-1,0-1 1,0-1 0,7-5-1,5-7 61,-1-1 0,18-24-1,-34 41-93,26-33 129,30-49-1,-48 67-87,0-1 0,-1 0-1,-1 0 1,0-1-1,7-34 1,-7 15 15,-3 1 0,-1-1 1,-2 0-1,-1 1 0,-2-1 0,-1 0 0,-2 1 1,-2-1-1,-1 2 0,-15-42 0,18 64-37,0-1 0,-1 1 0,-1 0 0,0 1 0,-1 0-1,0 0 1,-1 0 0,0 1 0,-1 0 0,0 1 0,-23-17 0,15 14-68,0 2-1,-1 1 1,-1 0 0,0 1 0,0 2 0,-25-7-1,-5 2-541,-76-8-1,110 18-417,0 0-1,1 2 0,-1 0 0,-20 3 0,29-3-1249,6-3 338,8-6-1576,-7 9 3385,16-15-5138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35:00.20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635 1 9984,'-33'3'10328,"-33"9"-8353,48-8-1185,-161 37 1184,131-27-1935,-77 33 1,95-31-115,-55 38 0,50-30 236,29-20-122,5-4 22,1 0-1,-1 1 1,0-1 0,1 1 0,-1-1 0,0 1 0,1-1 0,-1 1 0,1-1 0,-1 1 0,1-1 0,-1 1 0,1 0 0,-1-1-1,0 2 1,1 0-43,0 0-1,0-1 1,0 1-1,1 0 0,-1-1 1,0 1-1,1-1 1,-1 1-1,1 0 0,1 1 1,52 122 449,-24-60-319,21 70 0,39 175-36,40 128-198,-50-164 113,7 24-118,-48-167 54,-33-117 98,-5-12-46,0 1 1,0 0 0,0-1 0,0 1-1,0 0 1,-1 0 0,1 0 0,-1 3 0,0-5-14,1-1 0,-1 0 0,0 1 0,0-1 0,1 0 0,-1 1 0,0-1 1,0 0-1,1 1 0,-1-1 0,0 0 0,1 0 0,-1 0 0,0 1 0,1-1 1,-1 0-1,1 0 0,-1 0 0,0 0 0,1 0 0,-1 0 0,1 1 1,-1-1-1,0 0 0,1 0 0,-1 0 0,1-1 0,-1 1 0,1 0 0,-1 0 1,0 0-1,1 0 0,0 0 0,0 0 11,12-2 91,0 1 1,0-2-1,-1 1 1,1-2 0,16-6-1,-3 1 63,12-3-5,327-112 775,-313 101-729,50-30 0,-59 31 161,-4 2-3436,-38 19 2504,0 1 0,0-1 0,0 0 1,0 0-1,0 0 0,0 0 1,0 0-1,-1 1 0,1-2 1,1 0-1,2-5-1583,12-14-4003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35:00.74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9472,'2'9'8258,"2"0"-4306,14 15-2644,-14-19-325,11 12-361,-1 2 1,-1 0 0,21 37-1,-5 10 266,21 71 0,-38-96-1074,-1 1 1,-2 0-1,-2 1 0,-2 0 0,-1 56 1,-3-89 52,3 2-4761,2-10-694,4-11 1339,0-9-524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35:01.89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109 128 7424,'-1'1'4689,"-3"-2"-2861,-10-19 1993,1 0-1422,13 20-2225,-1-1 1,0 0-1,1 0 1,-1 1-1,0-1 1,1 1-1,-1-1 1,0 1-1,0-1 1,0 1 0,1-1-1,-1 1 1,0-1-1,0 1 1,0 0-1,0 0 1,0-1-1,-1 1 1,1 0-74,-1 1 0,0-1 0,0 1 0,1-1 1,-1 1-1,0 0 0,1-1 0,-1 1 0,1 0 1,-1 0-1,1 0 0,-1 0 0,1 0 0,0 1 0,-1-1 1,1 0-1,-1 2 0,-2 3 21,0-1 0,0 0 0,-3 9 0,4-8-97,1 0 0,0 0 0,0 0 0,1 1 0,-1-1 1,1 1-1,1-1 0,-1 10 0,7 55 47,-2-35-61,-4-25 9,18 143 186,-15-136-151,1 0-1,1 0 1,1-1-1,0 0 1,1 0 0,14 23-1,-18-35-36,1 1 0,0-1 1,0-1-1,0 1 0,1 0 0,-1-1 0,1 0 0,0 0 0,0-1 0,1 1 1,-1-1-1,7 3 0,-4-3 6,-1-1 1,1 1 0,0-1-1,0-1 1,0 0 0,0 0-1,0 0 1,13-1 0,-6-2 14,-1 0 0,1-1 0,-1 0 0,1-1 0,-1 0 0,0-2 0,0 1 0,-1-2 0,22-13 0,-20 10 54,-1-1 1,0 0-1,0-1 0,-2-1 1,0 0-1,0 0 0,-1-1 0,-1-1 1,14-24-1,-17 26-21,-2 1-1,0-1 1,0 0 0,-1 0-1,-1-1 1,0 1 0,-1-1-1,0 1 1,-1-1-1,-1 0 1,0 0 0,-1 1-1,-2-15 1,1 20-61,0 0 0,-1 0 0,0 0 0,0 1-1,-1-1 1,0 1 0,0 0 0,0 0 0,-1 0 0,0 0 0,-1 1-1,1 0 1,-1 0 0,-1 1 0,1 0 0,-1 0 0,-11-7 0,-3 0 4,0 2 0,0 0 0,-1 1 1,-45-11-1,46 16-177,0 1 1,0 1-1,-35 0 0,-17-1-1564,72 3 1564,0 0 1,0 0-1,0 0 1,-1 0-1,1 0 1,0 0-1,0-1 0,0 1 1,0 0-1,0-1 1,0 1-1,0-1 1,0 1-1,0-1 1,0 0-1,0 1 1,0-1-1,0 0 0,0 0 1,1 0-1,-1 0 1,0 1-1,0-1 1,1 0-1,-1 0 1,1 0-1,-1 0 1,1-1-1,-1 1 0,1 0 1,-1-1-1,2 0-38,-1 1 0,0-1-1,0 1 1,0-1 0,1 1-1,-1 0 1,1-1-1,-1 1 1,1 0 0,-1-1-1,1 1 1,0 0 0,0-1-1,0 1 1,0 0-1,0 0 1,0 0 0,0 0-1,0 0 1,0 0 0,0 0-1,0 0 1,3-1-1,1 0-382,0 0 0,0 0-1,0 0 1,6-1-1,33-5-3794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35:02.40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125 22 8320,'-1'-1'322,"0"0"1,-1 1 0,1-1-1,-1 0 1,1 1 0,-1 0-1,1-1 1,-1 1 0,1 0-1,-1 0 1,1-1 0,-1 1-1,0 0 1,1 1 0,-1-1-1,1 0 1,-1 0 0,1 1-1,-1-1 1,1 1 0,-1-1-1,1 1 1,0 0 0,-3 1-1,-1 1 172,-1-1 0,1 2 0,1-1-1,-1 0 1,-7 7 0,7-4-302,0 0 0,0 0 0,1 0 0,0 1 1,0-1-1,1 1 0,-1 0 0,2 0 0,-1 0 1,1 1-1,0-1 0,-1 10 0,1-6-34,2 0 1,-1 1-1,2-1 1,-1 0-1,2 1 0,0-1 1,5 19-1,-4-17-33,37 118 1014,-28-97-592,30 58-1,-39-86-498,1 1-1,0-1 1,0 0 0,0-1-1,1 1 1,0-1 0,0 0-1,1 0 1,-1-1-1,7 5 1,-7-6-14,0-1 0,-1 0 0,1 0 0,0 0 0,0 0 0,0-1 0,0 0 0,0 0 1,0 0-1,1-1 0,-1 0 0,0 0 0,0 0 0,9-1 0,1-3 87,1 0 0,-1-1 0,0 0 0,0-1 0,-1-1 0,0 0 0,14-10 0,-2 0 260,-2-1 0,40-38 1,-56 48-320,0-1 1,-1-1-1,1 1 0,-2-1 1,0 0-1,0 0 1,0-1-1,-2 0 0,1 0 1,-1 0-1,-1-1 1,0 1-1,-1-1 0,0 1 1,0-1-1,-1 0 1,-1 0-1,0 0 0,-1 0 1,0 0-1,-1 1 1,0-1-1,-1 0 0,0 1 1,-1 0-1,0 0 1,-1 0-1,0 0 0,-12-18 1,10 20-73,0 0 0,-1 1 0,0 0 1,-1 0-1,1 1 0,-1 0 0,-1 0 1,0 1-1,1 0 0,-2 1 0,1 0 0,-11-3 1,8 4-150,1 0-1,0 1 1,-1 1 0,0 0 0,0 0 0,1 2 0,-1 0 0,0 0 0,0 1 0,-17 3-1,26-3-168,-40 10-869,23-2-1351,4 4-4253,24-18 3559,12-4-1270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35:02.96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 7 8832,'-5'-6'4849,"14"7"-1997,-4 0-2218,27 6 728,0 2 0,0 1 0,-1 2 0,36 18 0,-23-6-620,0 2-1,43 35 1,99 71 1138,-174-123-1787,18 12 138,-1 2 0,0 1 0,-2 1 1,-1 2-1,31 39 0,-24-22-23,-2 1 0,-2 1 0,-2 2 0,-2 1 0,31 88 0,-31-52-89,-4 1 0,14 124 0,-25-101-71,-5 173 0,-22 29-1403,16-291 742,0-9-389,0-1 1,1 1-1,1-1 1,1 14-1,6-40-9109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35:24.07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43 123 7040,'-13'-9'7275,"1"2"-4647,11 6-2544,0 1 40,1 0 1,-1-1-1,1 1 0,-1 0 1,1-1-1,-1 1 0,1-1 0,-1 1 1,1-1-1,0 1 0,-1-1 1,1 1-1,0-1 0,-1 1 0,1-1 1,0 0-1,0 1 0,-1-1 1,1 0-1,0 1 0,0-4 2633,0 18-2208,4 27-128,1-7-170,12 143 517,26 212 598,-41-357-1073,-1 34 1,-1-37 276,0-28-565,0 0 0,0 1 0,1-1-1,-1 1 1,0-1 0,1 0 0,-1 1 0,1-1 0,0 0 0,-1 0 0,1 0 0,0 1-1,0-1 1,0 0 0,0 0 0,0 0 0,0 0 0,0 0 0,0 0 0,0 0 0,0-1-1,0 1 1,1 0 0,-1-1 0,0 1 0,0-1 0,1 1 0,-1-1 0,1 0 0,1 1-1,5 1-11,0-1-1,1 0 1,14-1-1,-19 0 47,13-1 10,0 0 0,0-1 0,0-1 1,0-1-1,0 0 0,-1-1 0,1-1 0,18-9 0,-30 12-9,0 0 0,0-1-1,0 1 1,0-1 0,0 0-1,-1 0 1,0-1 0,0 0-1,0 1 1,-1-1 0,1 0-1,-1 0 1,0-1 0,-1 1-1,1-1 1,2-8 0,0-5 50,-1 0 0,-1 0 0,2-32 0,-4 30-93,-1 0 1,-1-1-1,-7-38 0,5 43-24,0 0-1,-2 0 0,0 1 1,-11-25-1,-42-59-415,-61-65-351,94 136 238,0 2 0,-2 0 0,-48-37 0,51 50-1010,-1-1-4084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35:24.67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112 66 8960,'0'-1'257,"0"1"0,0-1 0,-1 1 0,1 0 0,0-1 0,-1 1 0,1-1 0,0 1 0,-1 0 0,1-1 0,0 1 0,-1 0 0,1-1 0,-1 1 0,1 0 0,-1-1 0,1 1 0,-1 0 0,1 0 0,-1 0 0,1 0 0,-1 0 0,1-1 0,-1 1 0,1 0 0,-1 0 0,1 0 0,-1 0 0,0 1 0,-23-1 2726,18 0-2717,4 0-190,-1 0 1,1 1-1,0-1 0,0 1 0,-1 0 0,1-1 0,0 1 0,0 0 0,0 1 0,0-1 0,0 0 0,0 0 0,0 1 0,0-1 0,0 1 1,1 0-1,-1-1 0,0 1 0,1 0 0,0 0 0,-1 0 0,1 0 0,0 0 0,0 1 0,0-1 0,0 2 0,-3 8-64,0-1 1,1 1-1,-2 19 0,5-31-8,-2 12 51,0 0 0,1-1 0,1 1-1,0 0 1,1 0 0,3 15 0,-4-24-3,1-1-1,0 0 1,0 0-1,0 1 1,0-1-1,0 0 1,0 0-1,1 0 1,-1 0-1,1-1 1,-1 1-1,1 0 1,0-1-1,-1 1 1,1-1 0,0 1-1,0-1 1,0 0-1,0 0 1,1 0-1,-1 0 1,0 0-1,0 0 1,1-1-1,-1 1 1,0-1-1,1 1 1,-1-1 0,4 0-1,3 0 166,0 0-1,0 0 0,0-1 1,0-1-1,0 1 1,12-5-1,-12 3-50,-1-1-1,0 0 1,-1 0-1,1-1 1,-1 0-1,0 0 1,0-1 0,0 0-1,-1 0 1,0 0-1,0-1 1,-1 0-1,1 0 1,-1 0-1,7-16 1,-9 16-82,0 0 0,0 0 0,-1 0 0,0-1 1,-1 1-1,1 0 0,-1-1 0,0-10 0,-1 13-61,-1-1 0,1 1-1,-1 0 1,0 0 0,0 0-1,-1 0 1,1 0 0,-1 0 0,0 0-1,-1 0 1,1 1 0,-6-8-1,4 7-107,0 1 0,0-1 0,-1 1-1,1 0 1,-9-6 0,12 9-136,-1 0 0,1 0 1,0 0-1,0 1 1,-1-1-1,1 0 1,0 1-1,-1-1 0,1 1 1,-1-1-1,1 1 1,-1 0-1,1-1 1,-1 1-1,1 0 0,-1 0 1,1 0-1,-1 0 1,1 0-1,-1 1 1,1-1-1,-1 0 0,1 1 1,-1-1-1,1 1 1,0 0-1,-3 1 1,3-2 14,1 1 1,-1-1 0,1 1-1,-1-1 1,1 1 0,-1-1-1,1 1 1,-1 0 0,1-1-1,0 1 1,-1 0 0,1-1-1,0 1 1,0 0 0,0 0-1,-1-1 1,1 1 0,0 0-1,0-1 1,0 1 0,0 0-1,0 0 1,0-1 0,0 1-1,1 0 1,-1 0 0,0-1-1,0 1 1,0 0 0,1-1-1,0 2 1,3 10-4733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16:41.1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 0 12544,'-15'2'6890,"15"-2"-6783,0 1-1,0-1 0,0 0 0,0 0 1,0 0-1,0 1 0,0-1 0,0 0 1,0 0-1,0 0 0,1 0 0,-1 1 1,0-1-1,0 0 0,0 0 0,0 0 1,0 0-1,0 1 0,0-1 0,1 0 1,-1 0-1,0 0 0,0 0 0,0 0 1,0 0-1,0 0 0,1 1 0,-1-1 1,0 0-1,0 0 0,0 0 0,1 0 1,-1 0-1,0 0 0,0 0 0,1 0 1,28 9 1241,7-3-915,1-2 0,0-2 0,0-1 0,61-7 0,10-1-305,-84 5-218,32 1 0,-17 2-1910,-1-4-3638,-25 1 2251,3-2-1471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35:25.22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65 258 9728,'-3'3'1888,"2"-2"-436,-1 1 1,0 0-1,1-1 1,-1 1-1,0-1 1,0 1-1,-4 1 1,-11 0 761,8-3-1144,8 0-983,0 0 0,0 0 0,1 0 0,-1 0 0,0 0 0,0 0 0,0 0 0,1 0 0,-1 0 0,0 0 0,0 0 0,0-1 0,1 1-1,-2-1 1,1 0-75,1 1 0,-1-1 0,1 0 0,-1 0 0,1 0 0,0 0-1,-1 0 1,1 0 0,0 1 0,0-1 0,0 0 0,0 0-1,-1 0 1,1 0 0,0 0 0,1-2 0,0-43 117,3 1 0,1 0 1,15-58-1,-20 102-125,0-1 0,0 1 0,1 0 0,-1 0-1,0 0 1,1 0 0,-1 0 0,1 0 0,-1 0 0,1 0-1,-1 0 1,1 0 0,0 0 0,-1 0 0,1 0 0,0 1 0,2-3-1,-3 3-1,0 0-1,1 0 0,-1 0 1,0 0-1,0 0 0,1 0 0,-1 0 1,0 1-1,1-1 0,-1 0 1,0 0-1,1 0 0,-1 0 0,0 0 1,1 0-1,-1 0 0,0 1 1,0-1-1,1 0 0,-1 0 0,0 0 1,0 1-1,1-1 0,8 14-64,8 31 22,-13-34 31,0 0 0,1 0 0,0-1 0,0 1 0,1-1 0,14 19-1,-18-27 10,0-1-1,0 1 1,1-1-1,-1 1 0,0-1 1,1 0-1,-1 0 1,0 0-1,1 0 1,-1 0-1,1 0 0,0-1 1,4 1-1,38 0-22,-29-2 28,-11 1-189,0 0 1,-1 0-1,1 1 1,-1-1-1,1 1 1,-1 0-1,1 0 1,-1 1-1,1-1 1,-1 1-1,0 0 0,0 0 1,0 1-1,7 4 1,-4-1-1335,1-1-1,0-1 1,1 1 0,-1-1-1,1 0 1,-1-1 0,16 4 0,-2-3-2833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35:25.73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78 31 10240,'-1'-3'1032,"1"2"-747,0 0 0,0 0-1,0 0 1,0 1-1,0-1 1,0 0-1,-1 0 1,1 0 0,0 0-1,-1 1 1,1-1-1,-1 0 1,1 0-1,-1 1 1,1-1 0,-1 0-1,1 1 1,-1-1-1,1 1 1,-1-1 0,0 1-1,0-1 1,1 1-1,-1-1 1,-1 0-1,2 1-179,-1 0-1,1 0 0,0 0 0,-1 0 0,1 0 0,-1 0 0,1 0 1,0-1-1,-1 1 0,1 0 0,0 0 0,-1-1 0,1 1 0,0 0 0,-1 0 1,1-1-1,0 1 0,0 0 0,-1-1 0,1 0 0,0 1-62,-1 0-1,1 0 0,0-1 1,0 1-1,0 0 0,0 0 1,0 0-1,-1-1 0,1 1 1,0 0-1,0 0 0,0 0 1,-1-1-1,1 1 0,0 0 0,0 0 1,-1 0-1,1 0 0,0 0 1,0 0-1,-1 0 0,1 0 1,0 0-1,-1-1 0,1 1 1,0 0-1,0 0 0,-1 0 1,1 0-1,0 1 0,0-1 1,-1 0-1,1 0 0,0 0 1,-1 0-1,1 0 0,0 0 1,0 0-1,-1 0 0,1 1 1,0-1-1,0 0 0,-1 0 1,-1 2 45,0 0-1,1-1 1,-1 1 0,0 0 0,1 0 0,-1 0 0,1 1 0,-1-1 0,1 0-1,0 0 1,-2 5 0,-7 30 292,7-24-286,2-8-45,-3 11 94,-3 22 0,6-35-122,1 1-1,0 0 1,0-1 0,0 1-1,0 0 1,0-1-1,1 1 1,0 0 0,0-1-1,0 1 1,0-1-1,2 4 1,-3-6-2,1-1 1,-1 1-1,0 0 0,1-1 1,-1 1-1,1-1 0,-1 1 1,1-1-1,0 1 0,-1-1 1,1 1-1,0-1 0,-1 1 1,1-1-1,0 0 0,-1 0 1,1 1-1,0-1 0,0 0 1,-1 0-1,1 0 0,1 1 1,0-1 42,-1-1 0,1 1 1,0 0-1,-1 0 1,1-1-1,0 1 1,-1-1-1,1 0 0,2-1 1,0 0 67,0-1 0,0 0 1,0 0-1,0 0 0,-1 0 1,5-6-1,-4 4 43,0-1 0,-1 0 0,1 0-1,-1-1 1,-1 1 0,1-1 0,-1 1 0,3-14-1,-3 2 445,0 0-1,-2-21 0,0 34-539,-2 6-56,0 12-84,2-4 55,0-1-1,1 0 0,0 1 1,0-1-1,1 0 1,4 15-1,-4-18-25,0-1 0,0-1 1,0 1-1,1 0 0,-1 0 0,1-1 0,0 0 1,0 1-1,0-1 0,1 0 0,-1-1 0,1 1 1,-1-1-1,1 1 0,5 1 0,36 14-3348,0-5-6055,-31-9 4100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35:26.07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44 0 11008,'-26'7'5056,"17"-2"-2305,5-2-2207,-1 1-288,5 7-320,0 1-64,5 2 64,-1 2-608,9-2-256,-4 2-1087,4 0-449,-1-5-1824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35:26.41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40 12 9088,'-30'-11'4192,"21"11"-2368,9 4-1728,0 0-192,9 6-608,-1-1-192,14 14-3072,-5-5-1312</inkml:trace>
  <inkml:trace contextRef="#ctx0" brushRef="#br0" timeOffset="1">360 506 12032,'1'1'6490,"-6"-3"-2434,-8-5-1232,11 5-2804,1 1 1,-1 0 0,1-1-1,-1 1 1,1-1-1,0 1 1,0-1 0,0 0-1,0 0 1,0 1-1,0-1 1,0 0 0,0 0-1,1 0 1,-1 0-1,1 0 1,0 0 0,-1 0-1,1 0 1,0 0-1,0 0 1,0 0 0,0 0-1,1 0 1,-1 0-1,0 0 1,1 0 0,0 0-1,-1 0 1,1 1-1,2-5 1,-2 4 6,1-1-1,-1 1 1,1 0 0,0 0 0,0 0 0,0 0-1,0 0 1,0 0 0,0 0 0,1 1-1,-1-1 1,1 1 0,-1-1 0,1 1-1,-1 0 1,1 0 0,0 0 0,-1 0 0,1 1-1,0-1 1,4 1 0,7 1-67,0 0 1,0 1-1,0 1 0,0 1 1,-1 0-1,19 8 1,-29-11-335,1 1 1,-1-1-1,0 1 1,0 0-1,0 0 1,0 0-1,0 1 1,0-1-1,0 1 1,-1-1 0,4 6-1,-4-5-664,0 0 0,0 1-1,-1-1 1,1 1 0,-1-1 0,2 8 0,2 11-4242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35:27.41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37 81 8064,'-8'-14'5248,"7"14"-4824,-1-1 1,1 1 0,0-1-1,-1 1 1,1 0 0,0-1-1,-1 1 1,1 0 0,0 0-1,-1 0 1,1 0 0,0 0-1,-2 1 1,1-1 8,-5 0 931,10 0 1088,18 0-465,40-7-915,107-11 111,-3 9-657,-75 6-246,274-5 381,33-7-266,4 11-171,-308 9-198,117 22 1,-85-5-114,167 22 302,-257-42-123,-1-2-1,0-2 0,0-1 1,0-1-1,0-2 1,45-14-1,-64 16-484,23-2-1,-2 4-3688,-23-1-1854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35:29.28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376 0 8320,'0'0'9631,"-3"8"-7849,-40 118 1963,-38 53-2290,-42 123-721,67-151-642,43-120-144,-40 116-1069,52-141 453,0-1 0,0 0 1,1 1-1,-1 10 0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35:29.76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18 5 8704,'-17'-5'12309,"20"10"-11186,0 1-620,1 1-208,0-1-53,-1 0 1,0 0-1,4 9 0,53 137 1166,-43-118-1192,1-1 0,34 49-1,-36-59-110,125 173 829,-45-54-305,40 53-261,-131-186-851,-3-7-161,-1 0 1,0 1-1,0-1 0,1 0 0,-1 0 0,1-1 0,0 1 1,2 2-1,-3-4 416,-1 0 0,1 0 0,-1 0 0,1 0 0,-1 0 0,0 0 0,1 0 0,-1 0 0,1 0 0,-1 0 0,1-1 0,-1 1 0,1 0 0,-1 0 0,1-1 0,-1 1 0,0 0 0,1 0 0,-1-1 0,0 1 0,1 0 0,-1-1 0,0 1 0,1-1 0,-1 0 0,2 0-1028,7-7-3581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35:30.20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 21 8064,'-3'-20'12466,"2"28"-10565,2 23-1185,2 0-1,1 0 1,12 46-1,36 96-388,-41-140-188,59 174 59,24 83-193,-82-255-168,6 24-4271,-17-54-64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35:30.53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 49 9216,'-15'7'9070,"14"-7"-8945,8 1 1842,7-2-1122,0 0 0,26-7 0,-16 3-479,178-25 303,-67 19-6858,-103 10 1006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35:31.08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111 22 10880,'-1'-9'904,"-4"-3"7964,5 12-8650,-1 0 0,1 0 0,0 0 1,-1 0-1,1 0 0,0 0 0,0 0 1,-1 0-1,1-1 0,0 1 1,0 1-1,-1-1 0,1 0 0,0 0 1,-1 0-1,-11 7 917,7-1-1116,1 0-1,-1 0 1,1 0 0,0 1-1,0 0 1,1 0 0,0 0-1,-2 7 1,-3 5 11,0 2-32,0 0 1,1 0-1,1 1 0,1 0 1,1 0-1,-1 31 1,5-49-26,0 0 0,0 0 1,1 0-1,0 0 0,-1 0 0,1 0 0,0-1 1,1 1-1,-1 0 0,1 0 0,0-1 0,4 7 1,-4-7 0,0-1 1,0 0 0,1 0 0,-1 0 0,0 0 0,1 0 0,0 0 0,-1-1 0,1 1 0,0-1 0,0 0-1,0 1 1,0-2 0,0 1 0,0 0 0,0 0 0,5-1 0,31 3-121,-22-2 93,1 0-1,-1 1 0,0 1 0,1 0 0,-1 2 0,19 7 0,192 103 966,-217-109-599,21 14 805,-30-18-997,0-1 0,0 1-1,0-1 1,0 1 0,0 0 0,-1 0-1,1 0 1,-1 0 0,0 0 0,1 1-1,0 2 1,-1-2-75,-1-1 0,1 0 0,-1 1 0,0-1-1,0 1 1,0-1 0,0 1 0,-1-1 0,1 0 0,-1 1 0,1-1-1,-1 0 1,0 1 0,-2 3 0,-19 31 102,17-30-99,-2 3-127,1 0-1,-2-1 0,1 0 0,-1-1 0,-1 0 0,0 0 0,0-1 0,0 0 0,-1 0 0,0-1 0,0-1 0,0 1 1,-1-2-1,-11 5 0,11-6-502,1-1 0,-1 0 0,0 0 0,0-1 1,0-1-1,0 1 0,0-2 0,0 0 0,-15-2 1,23 2 69,0 1 1,-1-1 0,1 0-1,0 0 1,0 0 0,0 0-1,0 0 1,0-1 0,0 0-1,1 1 1,-1-1 0,-3-3-1,-8-7-4347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16:41.6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0 9216,'-2'5'10453,"0"2"-7729,2 1-3320,8 170 2681,-3-83-1680,-2-48-174,2 1 0,13 50 1,-18-95-229,1 0 1,0 0 0,0 0 0,0 0 0,0 0 0,0 0 0,1 0 0,0 0 0,-1 0 0,1-1-1,0 1 1,0-1 0,4 5 0,-3-6 14,0 1-1,0 0 0,0-1 1,0 0-1,0 1 1,0-1-1,1 0 1,-1-1-1,0 1 0,0 0 1,1-1-1,-1 0 1,6 0-1,48-3-259,0-2-1,-1-3 0,91-25 1,-119 25-950,16-4-1713,-12 9-2593,-15 2 1856,0-2-326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35:31.43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17 7 11776,'-17'-3'9861,"29"11"-7019,8-3-2408,1-1 0,0-1 1,0-1-1,28-1 0,168-5-967,-167 1-277,157-12-8348,-154 10 3985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35:32.13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22 8 9856,'-21'7'10266,"23"-7"-9359,37 0 530,279-6 2043,-265 5-3448,-33 2-194,0-2 0,27-3 1,-19 1-1643,-10 3-3320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35:32.47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65 9728,'2'3'4862,"-1"-3"-4776,10 2 3435,19-2-167,-24 0-3167,17-1 862,23-4-1,-23 2-454,25 0 0,-29 3-568,163-4 1055,-146 1-2383,-1-1 0,0-2 0,39-11 0,-72 16 1126,2 0-715,1 0 1,-1-1-1,0 0 1,0 1-1,7-6 0,-1-1-3791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35:32.87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 16 9216,'-9'-16'9249,"9"16"-9180,0 23 5975,1-1-6719,-1 65 1721,12 150-321,-11-40-515,-1-106-153,9 369-1513,-9-446 543,1 0 0,1 0-1,0 0 1,5 15 0,-2-20-1663,2-12-688,-6 2 2854,8-3-4043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35:33.41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86 5 9600,'0'0'310,"-1"-1"0,1 1 0,0-1 0,-1 1 0,1 0 0,-1-1 0,1 1 0,-1 0 0,0 0 0,1-1 0,-1 1 0,1 0 0,-1 0 1,1 0-1,-1-1 0,0 1 0,1 0 0,-1 0 0,1 0 0,-1 0 0,0 0 0,1 0 0,-1 0 0,1 1 0,-1-1 0,0 0 0,1 0 0,-1 1 0,-1 0 8,0 0-1,0 0 1,1 0 0,-1 0-1,1 1 1,0-1-1,-1 1 1,1-1-1,-2 3 1,-2 4 57,0 0 1,1 1-1,-5 9 1,4-4-52,-1 0 0,2 0 0,0 0 0,1 0 0,0 1 0,1-1 0,0 17 0,10 183 1547,17-74-1321,-21-123-493,1 0 0,0-1-1,1 0 1,1 0 0,13 21 0,-16-29-44,1 0 0,0 0 0,1-1 0,0 0 0,0 0-1,1 0 1,-1-1 0,2 0 0,-1 0 0,0-1 0,14 8 0,-9-7 29,0 1-1,1-2 1,0 1 0,0-2 0,0 0 0,0 0 0,1-2 0,-1 1-1,1-2 1,0 0 0,0 0 0,16-2 0,-10-1 120,25-6 1,-41 7-142,8-2 52,0-1 0,1 0 0,-1-1 0,-1 0 0,1 0 0,-1-1 0,0-1 0,0 0 0,17-16 0,-25 21-61,17-15 75,0 0 1,-1-2-1,-2 0 1,28-37-1,-38 45-64,3 0 24,-2-1 1,13-23-1,-17 25-7,-1-1 0,1 0 0,2-20-1,-5 26-27,1-9 8,0 1-1,-1 0 1,-1 0-1,0 0 1,-1 0-1,0 0 1,-1 0-1,-7-25 1,6 28-29,0-1 0,0 1 1,-1 0-1,-1 1 0,0-1 0,-7-10 0,1 5-78,-27-28-1,35 40 74,-8-8-48,0 0 0,0 1-1,-2 0 1,1 1-1,-1 1 1,0 0 0,-1 0-1,1 2 1,-25-9-1,20 8-187,-1 1-1,0 1 0,0 1 1,0 1-1,-1 0 0,1 1 1,-1 1-1,0 1 0,-27 4 1,-41 9-2824,27 0-2887,30-6 74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35:39.90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21 8704,'9'-21'14639,"-8"41"-14355,3 25-1,-1-24-188,34 193 809,-20-125-678,2 13-31,25 153 176,-31-168-259,22 160 117,21 369 176,-17-5-69,-9-51 34,-26-474-308,26 558 120,-4 17-103,-1 13-153,-4 3 164,-15-493-62,6 270 3,1 263-63,-10-531 31,8 295 13,9 137 148,11-44-192,51 256-64,-34-421 138,-9 10-68,4 29-22,-22-282 170,-17-113-575,-4-53 414,1 0-1,-1 1 1,0-1 0,0 0-1,0 1 1,0-1 0,0 0-1,0 1 1,0-1 0,0 0-1,0 1 1,0-1 0,0 0-1,0 1 1,0-1 0,0 0-1,0 1 1,0-1 0,-1 0-1,1 0 1,0 1 0,0-1-1,0 0 1,0 1 0,-1-1-1,1 0 1,0 0 0,0 1-1,-1-1 1,-7-3-1509,-12-16-1574,-5-13-2899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35:41.24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28 297 8448,'-3'-21'5232,"-2"17"-1049,4 4-4113,1 0 1,0 0-1,0 0 1,0 0-1,-1 0 1,1 0 0,0 0-1,0 0 1,0-1-1,-1 1 1,1 0-1,0 0 1,0 0-1,0 0 1,0 0-1,-1 0 1,1-1 0,0 1-1,0 0 1,0 0-1,0 0 1,0 0-1,0-1 1,0 1-1,-1 0 1,1 0-1,0 0 1,0-1-1,0 1 1,0 0 0,0 0-1,0 0 1,0-1-1,0 1 1,0 0-1,0 0 1,0-1-1,2 13 4097,3 14-2534,1 10-1321,45 435 771,-46-416-918,15 62 0,-15-86-47,-5-25-92,1 0-1,0 0 1,0 0-1,0 0 0,1 0 1,-1 0-1,2-1 1,4 11-1,-6-15-21,0 0 0,1 1 1,-1-1-1,1 0 0,-1 0 0,1 0 0,0 0 1,-1-1-1,1 1 0,0 0 0,-1-1 0,1 1 0,0-1 1,0 1-1,0-1 0,-1 0 0,1 0 0,0 0 0,0 0 1,0 0-1,3-1 0,5-1 47,1 0 1,16-5-1,-14 3-14,5-2 34,0 0 1,-1-1-1,1-1 1,-2-1-1,1 0 1,-1-1-1,-1 0 1,0-2-1,19-17 0,-28 22-19,0 0 0,-1 0-1,1 0 1,-1-1-1,-1 0 1,0 0-1,0 0 1,3-10-1,-1 2 26,-1 0 1,0 0-1,-1-1 0,2-28 0,-5 40-68,1-13-1,0 1-1,-1-1 0,-1 0 1,-1 0-1,0 0 1,-2 1-1,0-1 1,0 1-1,-8-21 1,-9-10 13,-2 1 0,-46-72 1,35 65-113,-3 2 0,-45-52 0,60 81-364,-1 2-1,-27-22 0,31 30-790,0 0 0,-1 1 0,-33-14 0,44 23-3650,13 7 1478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35:41.76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50 105 9344,'-12'-23'5722,"7"15"-2081,1 8-132,3 0-3393,1 0-1,0 1 1,-1-1-1,1 1 1,0-1-1,-1 0 1,1 1 0,0-1-1,-1 1 1,1-1-1,0 1 1,0-1-1,0 1 1,-1 0-1,1-1 1,0 2 0,2 13 720,0-13-116,-2-9 236,1-2-663,-1 1 0,0 0 0,-1 0 1,0-1-1,0 1 0,-1 0 1,0 0-1,-1 0 0,-4-11 1,-2 34-300,9-11-278,-1-1 0,0 1 0,1-1 0,0 0 0,0 1 0,0-1 0,0 1 0,1-1 0,-1 0 0,2 5 0,-1-5-470,0-1-1,0 1 1,1-1-1,-1 1 1,0-1-1,1 1 1,0-1-1,-1 0 1,1 0-1,0 0 1,0 0-1,4 3 0,7 3-4476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35:42.27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27 44 8704,'1'2'531,"-2"0"1,1-1 0,0 1 0,0-1-1,0 1 1,-4 7 6853,5 3-6355,-1-12-995,0 0 1,0 1-1,0-1 1,1 1-1,-1-1 1,0 0-1,0 1 1,0-1-1,1 0 0,-1 1 1,0-1-1,1 0 1,-1 1-1,0-1 1,1 0-1,-1 1 1,0-1-1,1 0 1,-1 0-1,0 0 1,1 1-1,-1-1 1,1 0-1,-1 0 1,1 0-1,-1 0 1,0 0-1,1 0 1,-1 0-1,1 0 0,-1 0 1,1 0-1,-1 0 1,0 0-1,1 0 1,-1 0-1,1 0 1,-1 0-1,1 0 1,-1 0-1,0-1 1,1 1-1,-1 0 1,1-1-1,0 1 79,-1-1-1,1 0 1,0 1 0,0-1-1,-1 0 1,1 0 0,-1 0 0,1 0-1,-1 1 1,1-1 0,-1 0-1,1 0 1,-1 0 0,0 0-1,1 0 1,-1 0 0,0-2-1,0 0 28,0 0-1,0 0 0,-1 0 0,1 0 1,-1 0-1,0 0 0,0 1 1,0-1-1,0 0 0,0 0 0,0 1 1,-1-1-1,1 1 0,-1-1 1,0 1-1,0 0 0,0-1 0,0 1 1,0 0-1,0 0 0,-1 1 1,-3-3-1,6 4-137,0-1-1,0 1 1,-1 0 0,1 0-1,0 0 1,0 0 0,-1-1 0,1 1-1,0 0 1,0 0 0,-1 0-1,1 0 1,0 0 0,0 0 0,-1 0-1,1 0 1,0 0 0,-1 0-1,1 0 1,0 0 0,0 0-1,-1 0 1,1 0 0,0 0 0,0 0-1,-1 0 1,1 1 0,0-1-1,0 0 1,-1 0 0,1 0 0,0 0-1,0 0 1,-1 1 0,1-1-1,-4 12-99,3-8 73,1-1 0,0 1-1,0 0 1,0-1-1,0 1 1,1 3-1,0-5 18,0-1 0,0 1 0,0-1 0,0 1 0,0-1 0,0 1 0,0-1 0,0 0 0,1 0 0,-1 0 0,0 0 0,1 0 0,-1 0 0,1 0 0,-1 0 0,1 0 0,-1-1 0,3 2 0,-4-2 12,1 0 0,0 0-1,-1 1 1,1-1-1,-1 0 1,1 0-1,0 0 1,-1 0-1,1 0 1,-1 0 0,1 0-1,0 0 1,-1 0-1,1 0 1,0 0-1,-1 0 1,1 0 0,-1 0-1,1-1 1,0 1-1,-1 0 1,1 0-1,-1-1 1,1 1-1,-1 0 1,1-1 0,-1 1-1,1-1 1,-1 1-1,1-1 1,-1 1-1,0 0 1,1-1-1,-1 0 1,0 1 0,1-1-1,-1 1 1,0-1-1,0 1 1,1-1-1,-1 0 1,0 1 0,0-1-1,0 1 1,0-1-1,0 0 1,0 1-1,0-2 1,0 1-103,0 0 1,0 0-1,0 0 1,0 1-1,0-1 1,0 0-1,-1 0 1,1 0-1,0 0 1,0 1-1,-1-1 1,1 0-1,-1 0 1,1 1-1,0-1 1,-1 0-1,1 1 1,-1-1-1,0 0 1,1 1-1,-1-1 1,0 1-1,1-1 1,-1 1-1,-1-2 1,0 2-791,-1-1 0,1 0 1,0 1-1,-1-1 0,1 1 0,0 0 1,-5 0-1,-2 0-4253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35:43.26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35 28 6272,'0'-1'278,"0"0"1,0 0 0,0 0 0,0 0-1,0 0 1,0 0 0,0 0-1,-1 0 1,1 0 0,0 0-1,-1 0 1,0-1 0,-4 0 3810,5-1-2754,0 3-1143,0 0-1,0-1 0,0 1 0,0 0 0,0-1 1,0 1-1,0 0 0,0-1 0,-1 1 0,1 0 1,0-1-1,0 1 0,0 0 0,0-1 0,0 1 1,-1 0-1,1-1 0,0 1 0,0 0 0,0-1 1,-1 1-1,1 0 0,0 0 0,-1 0 0,1-1 1,0 1-1,0 0 0,-1 0 0,0-1 0,1 2 5,-1-1 1,1 0-1,-1 1 0,1-1 0,-1 0 0,1 1 0,0-1 0,-1 1 1,1-1-1,-1 1 0,1-1 0,0 1 0,-1-1 0,1 1 0,0-1 1,0 1-1,-1-1 0,1 1 0,0-1 0,0 1 0,0 0 0,0 0 1,-5 24-31,-3 126 762,13 76-635,-4-225-291,15 223 451,-10-184-360,0 0 0,3-1 0,22 64-1,-23-85-78,1 1-1,1-1 1,1-1-1,0 0 0,20 24 1,-20-30 7,0-1 0,0 1 1,1-2-1,0 1 0,1-2 1,0 0-1,26 13 0,-27-17 795,-11-5-1221,0 0 0,0 1 0,0-1 0,0 0 0,0 0 0,0 0 0,0 0 0,0 0 0,0 0 0,0-1 1,2 1-1,-2-1-384,1 0 0,-1 0 0,1 0 0,-1 0 0,0 0 0,0 0 1,1 0-1,-1-1 0,0 1 0,0 0 0,0-1 0,0 1 0,1-3 1,6-12-4124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16:41.9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11776,'2'-1'5676,"-2"7"-2760,-1 14-1551,78 538 1733,-35-358-2934,-30-156-1143,2-1 0,28 60 0,-37-93-200,1 0 1,9 13-1,-2-7-1087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35:43.59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18 50 13312,'-2'0'254,"2"0"-53,0 0 0,-1-1 0,1 1 0,-1 0 0,1 0 0,0-1-1,-1 1 1,1 0 0,-1 0 0,1 0 0,-1 0 0,1 0 0,-1 0 0,1 0 0,-1 0 0,1 0 0,-1 0 0,1 0 0,0 0 0,-1 0-1,1 0 1,-1 0 0,1 0 0,-6 5 4488,7-4-4578,-1-1 0,1 1 1,-1-1-1,1 1 0,-1-1 1,1 1-1,-1-1 1,1 1-1,-1-1 0,1 0 1,0 1-1,-1-1 0,1 0 1,0 0-1,-1 1 1,2-1-1,26 2 111,-1-2 0,1-1 0,43-7 1,-50 5-205,-2 0-1443,33-9 1,15-10-6247,-51 17 5018,6-3-1603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35:44.14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161 62 7808,'-10'-13'2506,"10"13"-2418,-1-1-1,1 1 0,-1-1 0,1 1 0,-1-1 1,1 1-1,-1-1 0,0 1 0,1 0 0,-1-1 1,0 1-1,1 0 0,-1-1 0,0 1 0,0 0 1,1 0-1,-1 0 0,0 0 0,1 0 0,-1 0 1,-1 0-1,0 0 202,-6-1 1202,0 0 0,-1 0 0,1 1-1,-11 1 1,-4 0 948,22-1-2365,0 1 1,0-1-1,-1 0 0,1 1 0,0-1 0,0 0 0,0 1 0,0 0 1,0-1-1,0 1 0,0-1 0,0 1 0,0 0 0,0 0 0,0 0 0,1-1 1,-1 1-1,0 0 0,0 0 0,0 2 0,-11 22 223,11-22-273,-4 10 73,0 2 0,2-1 1,0 0-1,-2 22 0,1 56 94,4-79-191,1-1-1,0 1 1,1-1-1,0 0 1,1 0 0,0 0-1,1 0 1,1-1-1,0 1 1,8 13 0,-10-19 10,0-1 1,1 0 0,0 0 0,0 0 0,0 0 0,1-1 0,0 0-1,-1 0 1,1 0 0,1 0 0,-1-1 0,1 0 0,-1 0 0,1 0 0,0-1-1,0 0 1,0 0 0,0 0 0,0-1 0,1 0 0,8 1 0,-6-2 83,0-1 1,1 1-1,-1-2 0,0 1 1,0-1-1,0-1 1,0 0-1,0 0 1,0 0-1,-1-1 1,0-1-1,1 1 1,-2-1-1,1-1 1,-1 1-1,1-1 1,-1-1-1,-1 1 1,9-12-1,-6 6-14,0 0 1,-1 0-1,0-1 0,-1-1 1,-1 1-1,0-1 0,-1 0 1,0-1-1,-1 1 0,-1-1 1,2-17-1,-4 24-73,-1-1 0,0 1 1,0-1-1,-1 1 0,0 0 1,0-1-1,-5-11 0,5 15-16,-1 0-1,0 0 0,0 1 0,0-1 0,-1 1 0,1-1 0,-1 1 0,0 0 0,0 0 1,-1 0-1,1 0 0,-1 1 0,-5-5 0,7 6-1,-9-6-199,0 0 1,0 0-1,-1 1 0,0 0 1,0 1-1,0 0 0,-21-6 1,15 7-1248,-1 0 0,-27-3 0,31 8-713,12 0-177,15 7-2751,-4-3 1306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35:44.59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43 1 7936,'0'0'8938,"-9"8"-6303,6-4-2405,0 0 0,0 0 1,0 0-1,0 0 0,1 0 0,0 1 1,0-1-1,0 1 0,1 0 0,-1 0 1,1 0-1,0-1 0,0 6 1,-2 12 135,1 32 1,3-24-260,5 46 1,-4-65-107,0 0 0,0 0 0,2 0 0,-1-1 0,1 1 1,1-1-1,6 13 0,-9-20 35,1-1 0,-1 1-1,1 0 1,-1-1 0,1 1 0,0-1-1,0 0 1,0 0 0,0 0 0,0 0 0,0-1-1,1 1 1,-1-1 0,0 0 0,1 0 0,-1 0-1,1 0 1,0 0 0,-1-1 0,1 0 0,-1 0-1,1 0 1,6-1 0,-2 0 168,1 0 0,0-1-1,-1 0 1,0 0 0,1-1 0,-1 0 0,0-1-1,11-6 1,-14 6-106,1 0 0,-2 0 0,1-1 0,0 0 0,-1 1-1,0-1 1,0-1 0,0 1 0,-1-1 0,1 1 0,-1-1 0,-1 0-1,1 0 1,-1 0 0,0 0 0,-1-1 0,1 1 0,-1-1 0,0-7-1,0 4-47,-1 1 0,-1-1 0,0 0 0,0 1 0,-1-1-1,0 1 1,0 0 0,-1-1 0,0 1 0,-1 0 0,0 1-1,0-1 1,-1 1 0,0 0 0,-1 0 0,-6-8 0,6 10-276,0-1 0,0 1 0,-1 0 1,1 0-1,-1 1 0,0 0 1,-1 0-1,1 0 0,-1 1 0,0 0 1,0 1-1,0 0 0,-1 0 0,1 1 1,-1 0-1,1 0 0,-16 0 1,2 7-3076,14 0 85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35:45.13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 4 7680,'-5'-4'13102,"5"11"-9949,5 13-2459,-1-2-184,0 0 0,-1 0 1,1 25-1,-2-23-338,9 237 180,-10-146-5799,-1-99 4355,0-9 491,-1-2 119,1 0 0,0 1 0,0-1 0,0 0 0,1 0 0,-1 1 0,0-1 0,0 0 0,1 1 0,-1-1 0,1 0 0,-1 0 0,2 3 0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35:51.34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52 45 6528,'-10'12'2919,"8"-10"-2334,1-1 1,0 1-1,-1 0 1,1-1-1,-1 1 1,1-1-1,-1 1 1,0-1 0,1 0-1,-1 0 1,0 0-1,0 0 1,0 0-1,0 0 1,0-1 0,0 1-1,0 0 1,0-1-1,-6 1 5669,27-2-4953,67-9-514,98 2-1,-114 8-1159,-70 0 138,1 0 0,0 0-1,0-1 1,0 1 0,0 0 0,-1-1-1,1 1 1,0-1 0,0 1 0,-1-1-1,1 1 1,0-1 0,0 1 0,-1-1-1,1 0 1,-1 1 0,1-1 0,-1 0-1,1 0 1,0-1 0,9-21-5477,-5 13 2754,3-5-2231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35:51.99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40 33 9728,'0'-33'15674,"-1"35"-14959,-5 12-483,-1 1 1,2-1 0,0 1-1,1 0 1,0 0-1,1 1 1,-1 22 0,4-28-249,0-6 2,0 0 1,0 0-1,0 0 1,0 0-1,1-1 1,1 8-1,-1-9 10,0-1 0,-1 0 1,1 0-1,0 1 0,0-1 0,0 0 0,0 0 0,0 0 1,0 0-1,0 0 0,0 0 0,0 0 0,1-1 0,-1 1 1,0 0-1,0-1 0,1 1 0,-1-1 0,0 1 0,1-1 1,-1 0-1,1 1 0,1-1 0,10 1-10,1 0 0,0 0 0,15-3 0,-12 1-17,33 3 1,-34 0 16,-1 1 0,0 0 0,1 1 0,-1 1 0,-1 1 0,1 0 0,-1 0 1,20 14-1,-17-9 191,-1 1 0,-1 1 0,0 0 0,0 1 0,-1 1 0,15 21 0,-27-33-58,1 0 0,-1 0 0,0 1 0,0-1 0,0 1 0,-1 0 0,1 0 0,-1-1 0,0 1 0,0 0 0,0 0 0,0 8 0,-1-9-94,0 0-1,-1 0 0,1-1 0,-1 1 1,0 0-1,0 0 0,0 0 0,0-1 1,0 1-1,-1 0 0,1-1 0,-1 0 1,1 1-1,-1-1 0,0 0 0,0 0 1,0 1-1,0-2 0,-3 3 0,-7 5-62,-1-1-1,0 0 0,0-1 0,-22 8 0,-58 16-1121,-19 3-3475,107-32 3897,1 0-1,-1-1 0,0 0 1,0 0-1,0 0 0,0-1 1,0 0-1,0 0 0,0 0 1,0-1-1,-8-1 1,-1-2-4206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35:52.39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54 12288,'0'6'11869,"2"0"-10821,2-5-937,-1 1 0,1-1 0,0 0 1,0 0-1,0 0 0,-1-1 0,1 1 1,0-1-1,0 0 0,0 0 0,7-1 1,6 1 169,39-1 35,0-2 0,89-16 1,-86 8-361,25-5-496,-31 1-4519,-52 15 4542,0 0 0,1-1-1,-1 1 1,0-1 0,0 1-1,0-1 1,0 0 0,0 1-1,0-1 1,1-1 0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35:52.79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8 8704,'0'0'115,"0"0"0,0 0 1,0-1-1,0 1 0,0 0 1,-1 0-1,1-1 0,0 1 1,0 0-1,0 0 1,0 0-1,1-1 0,-1 1 1,0 0-1,0 0 0,0-1 1,0 1-1,0 0 0,0 0 1,0-1-1,0 1 0,0 0 1,1 0-1,-1 0 0,0-1 1,0 1-1,0 0 0,0 0 1,1 0-1,-1 0 0,0 0 1,0-1-1,0 1 0,1 0 1,-1 0-1,0 0 0,0 0 1,0 0-1,1 0 1,-1 0-1,0 0 0,0 0 1,1 0-1,-1 0 0,0 0 1,0 0-1,1 0 0,-1 0 1,0 0-1,0 0 0,1 0 1,-1 0-1,0 0 0,0 0 1,0 0-1,1 0 0,-1 0 1,0 1-1,0-1 0,0 0 1,1 0-1,-1 0 0,0 0 1,0 1-1,0-1 0,0 0 1,1 0-1,13 15 3742,-12-14-3648,50 59 3225,86 102-404,-116-135-2540,-1 2 1,34 59-1,-33-49-229,-3 1-1,-1 1 0,-2 0 1,20 81-1,-22-70-58,10 89 1,-18-71-516,-3 1 0,-3 0 0,-4 0 0,-2 0-1,-3-1 1,-22 79 0,21-118-1144,-5 20-2635,11-19-3633,4-24 2536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36:08.70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 19 8320,'0'-2'516,"0"1"0,-4-15 12387,4 32-10913,3 32-878,14 68 1,-12-83-858,29 115 643,-28-124-794,10 33 31,3 0-1,2-1 1,34 63 0,-50-108-91,2 0 1,0-1-1,0 0 1,1 0-1,0-1 1,0 0-1,1-1 1,0 1-1,14 7 0,-18-12 11,0-1-1,1 0 0,0 0 0,-1 0 0,1-1 0,0 0 0,0 0 0,1-1 0,-1 0 0,0 0 0,0 0 0,1-1 0,-1 0 0,0 0 0,1 0 0,-1-1 0,0 0 0,1 0 0,7-3 0,-10 2-8,0 1 0,0-1 0,-1 0-1,1 0 1,-1 0 0,1 0 0,-1-1 0,0 1 0,0-1 0,0 0-1,-1 0 1,1 0 0,-1 0 0,4-6 0,-2 1 21,0 1 1,-1-1 0,0 0-1,0 0 1,1-12-1,0-1-21,-1-1 0,-1 1-1,-1-29 1,-1 44-42,-1-25-13,-2 1 0,-1 0 0,-1 1 0,-1-1 1,-2 1-1,-1 0 0,-1 1 0,-2 0 0,-1 1 0,0 0 0,-21-28 0,-49-61-1853,46 68-1406,36 46 2867,0 1 30,0 1 1,0-1-1,1 0 1,-1 0-1,0 0 0,1 0 1,-1 0-1,1 0 1,0 0-1,-1 0 0,1 0 1,0 0-1,-1 0 1,1 0-1,0-2 0,0-4-5468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36:09.28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19 7 8320,'-1'-6'12141,"-4"16"-9494,-2 19-2513,4 5 504,1 1 0,1 0 0,6 44 0,-4-51-390,12 159 883,19 123-60,-5-152-818,-20-130-234,1 0 1,1-1-1,22 44 1,-16-42-86,2-1-1,26 34 1,-30-46-1113,1 0 1,1-1 0,0 0 0,29 20 0,-44-35 1158,1 1-202,-1 0 1,1-1 0,-1 1 0,1-1-1,-1 1 1,1-1 0,0 0-1,-1 1 1,1-1 0,0 0 0,-1 1-1,1-1 1,0 0 0,0 0-1,-1 1 1,1-1 0,0 0 0,0 0-1,-1 0 1,1 0 0,0 0 0,0 0-1,-1 0 1,1-1 0,0 1-1,0 0 1,-1 0 0,2-1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16:42.6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35 8192,'-1'-6'728,"1"4"-431,0 0 0,-1 0 1,1 0-1,0 1 1,-1-1-1,1 0 1,-1 1-1,0-1 0,1 0 1,-8-9 9146,13 17-8388,6 13-556,-1 0 1,0 1-1,-2 0 1,10 35-1,2 3-191,27 70-552,51 214 0,-93-320-373,-3-15-542,0 0 0,-1 0 0,2 14 0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36:10.00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 47 11776,'-9'0'13290,"84"-5"-9720,38-14-3796,-80 12-4,-5 1-1954,-3 1-4415,-13 1 2466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36:10.58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20 11776,'3'-9'1804,"1"-1"6863,-2 23-4589,-4 17-3678,2-18-414,-1-1 0,1 1 0,1-1 0,1 13 0,-1-22-15,-1 0-1,1 0 1,-1 0-1,1 0 1,0-1-1,0 1 1,0 0-1,0 0 1,0-1-1,0 1 1,1 0-1,-1-1 1,0 1-1,1-1 1,-1 0-1,1 1 1,0-1 0,-1 0-1,1 0 1,0 0-1,0 0 1,-1 0-1,4 0 1,2 1 17,0-1 1,0 1-1,1-2 1,-1 1 0,9-1-1,16 1-38,-4 2 43,0 2 1,34 11-1,-54-14 129,-1 1 0,0-1 0,0 1-1,0 1 1,0-1 0,0 1 0,-1 1-1,0-1 1,0 1 0,0 0 0,0 0-1,-1 1 1,8 9 0,-12-13-67,-1 0 1,1 0 0,0 0-1,-1 0 1,1 0-1,-1 0 1,0 0-1,1 0 1,-1 1 0,0-1-1,0 0 1,-1 0-1,1 0 1,0 0-1,-1 0 1,1 0 0,-1 0-1,0 0 1,1 0-1,-1 0 1,0 0-1,0 0 1,-2 2 0,-4 6 11,0-1 1,-15 17 0,16-20-75,0 1-99,0-1-1,-1 0 0,0 0 0,0 0 0,-1-1 0,1 0 0,-1-1 0,-10 5 0,12-7-443,-1 0 1,1 0-1,0 0 0,-1-1 0,0 0 1,-12 1-1,17-2 274,1-1 0,-1 1 1,0 0-1,0 0 0,1-1 0,-1 1 0,0-1 1,1 0-1,-1 1 0,1-1 0,-1 0 0,1 0 1,-1 0-1,1 0 0,-1 0 0,1 0 0,0 0 1,0-1-1,-2-1 0,1 0-389,0 1 1,0-2-1,1 1 0,-1 0 1,1 0-1,0 0 0,-1-1 0,0-4 1,-2-11-3528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36:10.94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22 83 12288,'-6'-3'1777,"5"3"-1294,0-1 0,0 1 0,0-1 0,0 1 0,0 0 0,-9-2 7524,12 2-7436,9 0-297,1-1 1,-1 0 0,0-1-1,20-6 1,41-20-709,3-1-4911,-68 27 4207,0 1-1,0-1 0,0 1 1,0 1-1,10-1 1,9 1-3566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36:11.34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 1 12288,'-8'0'10138,"8"7"-8335,0-4-1717,0 1 0,1-1 0,-1 0 1,1 0-1,0 1 0,0-1 1,0 0-1,4 6 0,3 9 28,49 155 341,-50-143-1456,3 32 1,-8-42-1082,-1 0 0,-2 32 0,-3-30-1053,0-2-1265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36:16.66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78 121 2304,'0'0'752,"4"-14"2122,-2-1 6169,1-9-5718,-3 23-3243,0 0-1,0 0 1,0 0 0,0 0-1,0 1 1,0-1 0,0 0 0,-1 0-1,1 0 1,0 0 0,0 1-1,-1-1 1,1 0 0,0 0-1,-1 0 1,1 1 0,-1-1-1,1 0 1,-1 1 0,1-1-1,-1 0 1,1 1 0,-1-1-1,0 1 1,0-1 0,1 1-1,-1-1 1,0 1 0,0-1-1,1 1 1,-1 0 0,0-1-1,0 1 1,0 0 0,1 0-1,-1 0 1,-2 0 0,2 0-22,-1 0 0,0 0 0,0 0 0,1 1 0,-1-1 0,0 1 0,1 0 0,-1-1 1,1 1-1,-1 0 0,0 0 0,1 0 0,0 0 0,-1 0 0,1 0 0,0 0 0,-1 0 0,-1 3 0,-1 3-60,-1 0 1,1 0-1,1 0 0,-1 1 0,1-1 0,0 1 0,1 0 0,0 0 0,-2 13 1,3-16-3,1 1 1,0 0 0,-1 0 0,2-1 0,-1 1 0,1 0 0,0-1-1,0 1 1,1-1 0,-1 1 0,1-1 0,0 0 0,1 1-1,4 6 1,-5-8 35,1 0 1,0 0-1,0 0 0,0-1 0,1 1 0,0-1 1,-1 0-1,1 0 0,0 0 0,0 0 0,0-1 0,1 1 1,-1-1-1,1 0 0,-1-1 0,1 1 0,0-1 0,-1 0 1,1 0-1,0 0 0,0-1 0,0 0 0,0 0 0,0 0 1,0 0-1,4-2 0,-3 1 24,-1-1 0,0 1 1,0-1-1,0 0 0,-1-1 1,1 1-1,0-1 0,-1 0 0,0 0 1,0-1-1,1 1 0,-2-1 0,1 0 1,0 0-1,-1 0 0,0 0 1,0 0-1,0-1 0,-1 0 0,1 1 1,1-6-1,0 1 7,-1 0-1,0-1 1,-1 1 0,0 0 0,0-1 0,-1 0-1,0 1 1,0-1 0,-1 0 0,-3-17 0,3 24-74,-1-1 0,0 1 0,0 0 0,0 0 0,0 0 1,-1 0-1,1 0 0,-1 0 0,1 0 0,-1 1 0,0-1 1,0 1-1,-1-1 0,1 1 0,0 0 0,-1-1 1,1 1-1,-1 0 0,0 1 0,0-1 0,1 0 0,-1 1 1,0 0-1,-1 0 0,-5-2 0,-5 0-806,0 1 0,0 0-1,-1 2 1,-23 0 0,16 0-1738,14-1 155,31-19-11966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36:17.19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53 4 7168,'-1'-1'226,"1"1"0,0 0 0,0-1 1,-1 1-1,1 0 0,0 0 0,-1-1 0,1 1 0,0 0 1,-1 0-1,1 0 0,0 0 0,-1 0 0,1-1 1,-1 1-1,1 0 0,0 0 0,-1 0 0,1 0 1,-1 0-1,1 0 0,0 0 0,-1 0 0,1 0 1,0 1-1,-1-1 0,1 0 0,-1 0 0,-9 10 1993,-4 16-827,10-16-1013,1 1-1,0 0 1,1 0 0,-2 22-1,3 45 317,1-47-440,0-24-173,0-1 1,1 1-1,-1 0 1,1-1-1,1 1 1,-1-1-1,1 1 1,4 9-1,-5-14-10,0 0-1,1 0 1,-1 0-1,0-1 0,1 1 1,-1 0-1,1 0 0,0-1 1,0 1-1,-1-1 1,1 1-1,0-1 0,0 0 1,0 0-1,0 0 0,0 0 1,1 0-1,-1 0 1,0-1-1,0 1 0,1-1 1,-1 0-1,0 1 0,1-1 1,-1 0-1,0 0 1,4-1-1,0 0 70,-1 0 0,0 0 1,0-1-1,0 0 0,0 0 0,0 0 1,-1 0-1,1-1 0,-1 0 0,1 0 1,-1 0-1,0 0 0,6-7 0,0-1 44,0 0-1,0-2 0,10-17 1,-14 20-132,0-1 1,0-1-1,-1 1 1,0-1-1,-1 0 1,-1 0-1,3-15 1,-5 23-54,-1 0 1,0 0 0,0-1 0,0 1-1,0 0 1,-1-1 0,1 1-1,-1 0 1,0 0 0,-3-7 0,3 8-40,-1 1 0,1-1 0,-1 0 0,0 1 0,0-1 1,0 1-1,0 0 0,0 0 0,-1 0 0,1 0 1,-1 0-1,1 0 0,-1 1 0,0-1 0,0 1 0,-3-2 1,3 2-92,-1 0 1,1 0-1,-1 0 1,1 0-1,-1 1 1,0 0-1,1 0 1,-1 0-1,1 0 1,-6 1 0,-2 1-489,1 1 0,-12 3 0,15-3-673,-1 0 0,-1-1 0,1 0 0,0 0 0,-12 0 0,11-2-3018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36:17.75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 9344,'0'0'3061,"1"0"-2654,-1 0-1,1-1 1,0 1 0,0-1-1,0 1 1,-1 0 0,1 0-1,0-1 1,0 1 0,0 0-1,0 0 1,-1 0-1,1 0 1,0 0 0,1 0-1,7 4 508,-1 1 0,0 0-1,12 9 1,7 5 71,-6-6-399,-4-3 212,29 24 0,-20-10-318,0 2 0,-2 0 0,-1 2-1,26 41 1,41 89 482,-75-127-809,-2 2 0,-1 0 0,9 40 0,-11-24-84,-3 1 0,2 53 1,-10-41-934,-15 106 1,4-66-4055,12-98 4302,-1 18-2674,1-22 3157,0 0 0,0 0-1,0 1 1,0-1-1,0 0 1,0 0 0,0 1-1,0-1 1,0 0-1,0 0 1,0 1 0,0-1-1,0 0 1,0 0-1,0 1 1,0-1 0,1 0-1,-1 0 1,0 1-1,0-1 1,0 0 0,0 0-1,0 0 1,1 0-1,-1 1 1,0-1 0,0 0-1,1 0 1,-1 0-1,0 0 1,0 0-1,0 1 1,1-1 0,-1 0-1,0 0 1,0 0-1,1 0 1,-1 0 0,0 0-1,0 0 1,1 0-1,-1 0 1,0 0 0,0 0-1,1 0 1,-1 0-1,0 0 1,0 0 0,1-1-1,-1 1 1,0 0-1,0 0 1,1 0 0,7-5-4379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36:22.7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 44 8704,'0'-3'626,"-1"0"-1,0 0 1,0 1 0,-1-1 0,1 1 0,0-1 0,-1 1 0,0-1-1,1 1 1,-1 0 0,0 0 0,0 0 0,0 0 0,-1 0 0,1 0 0,-3-1-1,5 3-564,0-1 0,0 1 1,0 0-1,0 0 0,0 0 0,-1 0 0,1 0 0,0 0 0,0 0 0,0-1 0,0 1 0,0 0 0,-1 0 0,1 0 0,0 0 0,0 0 0,0 0 0,0 0 0,-1 0 0,1 0 0,0 0 0,0 0 0,0 0 0,0 0 0,-1 0 0,1 0 1,0 0-1,0 0 0,0 0 0,0 0 0,-1 0 0,1 0 0,0 0 0,0 0 0,0 1 0,0-1 0,0 0 0,-1 0 0,1 0 0,0 0 0,0 0 0,0 0 0,0 0 0,0 1 0,0-1 0,0 0 0,-1 0 0,1 0 0,0 0 0,0 0 1,0 1-1,0-1 0,0 0 0,0 0 0,0 0 0,0 0 0,0 1 0,2 10 2236,-1-9-2833,37 126 1464,-7-6-692,-14-50-126,67 220 306,-81-282-708,6 18-916,-7-9-2897,-2-19 3842,0 5-2805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36:23.2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34 217 10496,'-14'-10'3429,"9"5"-1941,1-2-752,3 5-411,0 1 0,0-1 1,0 0-1,0 1 0,0-1 1,0 0-1,0 0 0,1 0 1,-1 1-1,1-1 0,-1-4 1,1-1-187,1 1 0,0-1 0,0 1 0,1-1 0,0 1 0,0-1 0,0 1 0,1 0 0,0 0 0,0 0 0,1 1 0,-1-1 0,1 1 0,1-1 0,-1 1 0,1 1 0,-1-1 0,1 1-1,1-1 1,7-4 0,-3 3-15,-1 0 0,2 1 0,-1 0 0,0 0 0,1 1 0,0 1 0,0-1-1,0 2 1,0 0 0,0 0 0,16 0 0,-21 2-42,-1 1 0,1 0 1,0 0-1,-1 0 0,1 0 0,-1 1 1,0 0-1,0 0 0,1 1 0,-1-1 1,6 5-1,1 2 198,0 0 0,-1 1 0,10 11 0,-15-15-182,1 1 1,-2 0-1,1 0 1,-1 1-1,0-1 1,-1 1-1,0 1 1,0-1 0,0 0-1,-1 1 1,-1 0-1,1-1 1,-1 1-1,-1 0 1,0 0 0,0 0-1,-1 1 1,0-1-1,0 0 1,-1 0-1,0 0 1,-1 0 0,0 0-1,-1-1 1,1 1-1,-9 16 1,-1-5-224,-1 0 0,-1 0 0,0-2 1,-26 26-1,39-43 111,0-1 0,0 1-1,0 0 1,1 0 0,-1 0 0,0 0 0,1 1 0,-1-1 0,0 0-1,1 0 1,0 0 0,-1 0 0,1 1 0,0-1 0,-1 0 0,1 0-1,0 1 1,0-1 0,0 0 0,0 0 0,0 1 0,1-1 0,-1 0-1,0 0 1,1 1 0,-1-1 0,0 0 0,1 0 0,-1 0 0,1 0-1,0 0 1,-1 0 0,1 1 0,1 0 0,3 3 30,1 1-1,-1-1 1,1 0 0,11 8 0,-4-4 229,39 36 374,60 66-1,-51-48-1194,-54-56-375,-1 1 0,0 0-1,9 17 1,-9-16-1686,-6-8 2343,0-1-1,0 0 1,1 1 0,-1-1-1,0 1 1,1-1 0,-1 0-1,0 1 1,1-1 0,-1 0 0,0 1-1,1-1 1,-1 0 0,0 1-1,1-1 1,-1 0 0,1 0-1,-1 0 1,1 1 0,-1-1-1,1 0 1,-1 0 0,1 0 0,-1 0-1,1 0 1,0 0 0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36:23.9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87 20 9472,'0'-1'381,"0"0"1,0 0 0,-1 0-1,1 0 1,0 0 0,0 1-1,-1-1 1,1 0 0,-1 0 0,1 0-1,-1 1 1,1-1 0,-1 0-1,0 0 1,1 1 0,-1-1-1,0 0 1,1 1 0,-1-1-1,0 1 1,0-1 0,1 1-1,-1 0 1,0-1 0,0 1-1,0 0 1,0-1 0,0 1-1,0 0 1,0 0 0,1 0 0,-1 0-1,0 0 1,0 0 0,0 0-1,-2 0 1,2 0-312,-1 0 1,1 0-1,0 0 1,-1 0-1,1 0 1,-1 0-1,1 0 1,-1 0-1,1 1 1,0-1-1,-1 1 1,1-1-1,0 1 1,-1-1-1,1 1 1,0 0-1,0-1 1,0 1-1,-1 0 1,1 0-1,0 0 1,0 0-1,0 0 1,0 0-1,1 1 1,-1-1-1,0 0 1,0 0-1,1 0 1,-1 1-1,0 1 1,-4 9-56,1 0 1,0 1-1,1 0 1,0 0-1,1 0 1,1 0-1,0 0 1,1 0-1,2 22 1,-2-28-20,2 0 0,-1 0 0,1-1 0,0 1 0,0 0 0,1-1 0,0 1 0,7 11 0,-7-14-3,0-1 1,0 1-1,1-1 1,-1 1-1,1-1 1,-1 0-1,1 0 1,0-1-1,0 1 1,0-1-1,1 0 1,-1 0-1,0 0 1,7 1-1,-8-2 26,0 0 1,0 0-1,0-1 0,0 0 1,0 1-1,0-1 0,0 0 0,1 0 1,-1-1-1,0 1 0,0-1 0,0 1 1,-1-1-1,1 0 0,0 0 1,3-2-1,-2 1 41,-1-1 0,0 1 0,0-1 0,0 0 0,0 1 1,-1-1-1,1-1 0,-1 1 0,1 0 0,-1-1 0,0 1 0,2-6 1,1-4 48,0-1 0,-1 1 0,-1-1 0,0 0 0,2-22 0,-1-73-32,-4 104-73,0 2-126,0 7-70,0 12 79,1 1 1,1 0-1,4 16 1,-4-24 133,0 0 1,1 0-1,0 0 1,0-1 0,1 0-1,1 1 1,7 10 0,-12-18 2,1 0 1,0 0 0,0 0-1,-1 0 1,1-1 0,0 1-1,0 0 1,0 0 0,0-1-1,0 1 1,0 0 0,0-1 0,1 1-1,-1-1 1,0 0 0,0 1-1,0-1 1,0 0 0,1 0-1,0 1 1,0-1 21,0-1-1,0 1 0,0-1 1,0 1-1,0-1 1,0 1-1,0-1 0,0 0 1,-1 0-1,1 0 1,2-2-1,5-4 138,-1 0-1,0 0 1,12-17-1,-11 14-157,-3 3-21,1 0 0,0 0 0,0 0 0,1 1 0,0 0 0,10-5 0,-16 9-42,1 1 0,0 0 0,0-1 0,0 1 0,1 1 0,-1-1-1,0 0 1,0 1 0,0 0 0,1-1 0,-1 1 0,0 1 0,0-1 0,0 0-1,1 1 1,-1-1 0,0 1 0,0 0 0,0 0 0,0 0 0,5 3-1,38 26-2615,-34-22 385,-1 0 0,1-1 0,1 0 0,25 9 0,-20-11-2328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16:43.0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0 157 12288,'0'-4'7935,"5"4"-7423,3-5-32,14 2-288,8-1-64,12-3-64,5 0-64,5-5 32,-6 1-128,5-5 64,5 2-1088,7-2-480,11 1-448,-7-5-95,6-3-2433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36:24.7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 35 11776,'-1'0'265,"1"0"1,-1 0 0,1 0-1,-1 0 1,1 0-1,-1 0 1,1 1 0,-1-1-1,1 0 1,-1 0 0,1 0-1,0 1 1,-1-1 0,1 0-1,-1 0 1,1 1 0,0-1-1,-1 0 1,1 1-1,0-1 1,0 1 0,-1-1-1,1 1 1,-4 14 2762,3-11-2763,1 1-1,0 0 1,1-1 0,-1 1 0,2 6-1,1-2-122,-1 0 0,2-1 0,-1 1-1,10 14 1,-11-19-112,1 1 0,0-1 0,0-1-1,0 1 1,1 0 0,-1-1 0,1 1 0,0-1-1,0 0 1,0-1 0,6 4 0,-9-5-12,0-1 0,0 1 0,0-1-1,0 1 1,0-1 0,0 0 0,0 1 0,1-1 0,-1 0 0,0 0-1,0 0 1,0 0 0,0 0 0,1 0 0,-1 0 0,0 0 0,0-1 0,0 1-1,0 0 1,0-1 0,0 1 0,0-1 0,0 1 0,0-1 0,0 1-1,0-1 1,0 0 0,0 0 0,0 1 0,0-1 0,0 0 0,-1 0 0,1 0-1,0 0 1,-1 0 0,1 0 0,0 0 0,-1 0 0,0 0 0,1-2-1,1-2 70,-1 0 0,0 0 0,0 0 0,0 0 0,0 0 0,-1 0 0,0 0 0,-1-7 0,0 4 93,0 0 1,0 0-1,-1 1 1,0-1-1,-1 0 1,-3-8 0,1 10-26,2 7-168,2 0 3,1 0 0,0 1 0,0-1 0,0 1 0,0-1 0,0 0 0,0 1 0,0-1 0,1 3 0,3 12 106,10 26 0,2-3 430,39 74-1,-15-53-66,18 30 321,-52-79-659,0 0 1,-1 1 0,-1-1-1,0 1 1,0 0 0,2 17-1,-6-24-135,0 0 0,0 0 0,0 0 0,0 0 0,-1 0 0,1 0 0,-2 0 0,1 0 0,0 0 0,-1 0 0,0 0 0,0-1 0,0 1 0,-1-1 0,1 1 0,-1-1 0,0 0 0,0 0 0,-1 0 0,1-1 0,-1 1-1,-4 3 1,4-5-171,0 1-1,0 0 0,0-1 0,0 0 0,0 0 0,0 0 0,-1-1 0,1 1 0,-1-1 0,1 0 1,-1-1-1,1 1 0,-1-1 0,0 1 0,1-1 0,-1-1 0,1 1 0,-1-1 0,0 0 0,1 0 1,-1 0-1,1 0 0,0-1 0,-7-3 0,9 4 41,0-1-1,0 1 1,0-1 0,0 0-1,0 0 1,0 0 0,1 0-1,-1 0 1,1 0 0,0 0-1,-1 0 1,1 0 0,0-1-1,0 1 1,0-1 0,1 1-1,-1-1 1,1 1 0,-1-1-1,1 1 1,0-5 0,-1-5-204,1-1 1,1 1-1,2-14 1,-1 16 230,3-29 616,2-1 0,1 1 0,2 1 0,16-38 0,-24 70-409,1 0 0,1 0-1,-1 1 1,1 0 0,0 0 0,0 0-1,0 0 1,1 0 0,0 1 0,0 0-1,5-4 1,9-4 317,38-18 0,-15 9 112,-25 12-273,42-25 677,-54 30-752,1 0-1,0-1 0,-1 1 1,0-1-1,0-1 1,0 1-1,4-8 0,-8 11-125,0 1 0,0-1 0,0 1 0,0-1-1,-1 1 1,1-1 0,-1 0 0,1 1 0,-1-1-1,1 0 1,-1 0 0,0 1 0,0-1 0,0 0-1,0 0 1,0 0 0,-1 1 0,1-1 0,0 0-1,-2-2 1,1 2-17,0 0 0,0 0 1,0 0-1,-1 0 0,1 0 0,-1 0 0,0 0 0,1 0 0,-1 1 0,0-1 0,0 1 0,0-1 0,-3-1 1,2 2-26,0-1 0,-1 0 0,1 1 0,0 0 0,-1 0 0,1 0 1,-1 0-1,1 0 0,-1 1 0,1 0 0,-1-1 0,1 1 0,-1 1 0,1-1 1,-1 0-1,1 1 0,-1 0 0,1 0 0,-1 0 0,-3 2 0,4-1-5,0 0 0,0 0-1,0 1 1,0-1-1,1 1 1,-1 0 0,1 0-1,0 0 1,0 0-1,0 0 1,0 1 0,1-1-1,-3 7 1,2-3-11,0 0 1,0 0 0,1 1-1,0-1 1,0 12-1,1-15 17,1 0 0,-1 1 0,1-1 0,-1 0-1,1 0 1,0 0 0,1 0 0,-1 0 0,1 0-1,0-1 1,0 1 0,0 0 0,0-1 0,5 6-1,-6-7-1,3 3-2,0 0 1,1-1-1,-1 1 0,1-1 1,0 0-1,0-1 0,0 1 1,1-1-1,-1 0 0,1 0 1,0 0-1,0-1 0,0 0 1,0 0-1,0-1 0,0 1 0,0-1 1,1-1-1,10 1 0,1-2-25,0 0 0,0-1 0,0 0 0,0-2 0,27-9-1,54-20-2044,-35 10-2225,-58 20 3274,9-1-1800,-5 6-1905,-1 3-275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36:25.3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0 336 11136,'0'-4'6426,"4"11"-1064,2-3-5023,0-2-140,-1 0-1,1 0 1,0-1-1,-1 0 1,1 0-1,0-1 1,0 1-1,-1-1 1,1 0-1,11-2 1,1 0 193,118-9 1149,61-16-357,84-14-330,312-46 292,-283 34-798,-74 12-205,352-42-351,-586 83 152,24-3-189,27 1 0,-45 2-432,-1 0 1,1 1-1,-1 0 1,1 1-1,-1 0 1,0 0-1,0 0 1,8 4 0,-9-2-2967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36:45.1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61 12 8064,'-1'-1'345,"-1"0"1,1 0 0,-1 0-1,1 0 1,-1 0-1,1 0 1,-1 0 0,0 0-1,1 1 1,-1-1-1,0 1 1,0-1 0,1 1-1,-1 0 1,0 0-1,0 0 1,1 0 0,-1 0-1,0 0 1,-2 1-1,-19-2 6595,24 3-6666,1 0 1,0 0-1,0 0 1,-1 1-1,1-1 1,-1 0-1,0 1 1,2 4-1,-1-3-78,53 120 1420,-43-94-1449,2 0 0,1-2 1,1 0-1,2 0 0,1-2 0,1 0 0,1-1 0,1-2 0,1 0 0,1-1 0,50 35 0,1 4-92,-40-30-3712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36:45.6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244 13 8192,'-1'-1'378,"1"0"0,-1 1-1,1-1 1,-1 0 0,1 0 0,-1 1 0,1-1 0,-1 0 0,0 1 0,0-1 0,1 1 0,-1-1 0,0 1 0,0-1-1,1 1 1,-1-1 0,0 1 0,0 0 0,0 0 0,0-1 0,0 1 0,0 0 0,0 0 0,1 0 0,-1 0-1,0 0 1,0 0 0,0 0 0,-1 0 0,-4 1 556,5-1-860,0 0-1,0 0 0,1 1 0,-1-1 0,1 0 0,-1 1 0,0-1 1,1 1-1,-1-1 0,1 1 0,-1-1 0,1 1 0,-1-1 0,1 1 1,-1-1-1,1 1 0,-1 0 0,1-1 0,0 1 0,-1 0 0,1-1 1,0 1-1,0 0 0,0 0 0,0-1 0,-1 2 0,-2 23 663,3-21-647,-21 189 1613,15-132-1413,-16 122 104,-24 83-174,41-240-219,-37 199 0,-4 73 32,42-275-1469,-1 41-1,5-62 1002,0-2 323,0 0 0,0 1 0,0-1 0,0 0 0,0 0 0,0 1 0,0-1 0,0 0 0,0 0 0,0 0 0,0 1 0,0-1 0,0 0 0,0 0 0,0 1 0,0-1 0,0 0 0,0 0 0,0 0 0,0 1 0,0-1 0,0 0 0,0 0 0,1 0 0,-1 1 0,0-1 0,0 0 0,0 0 0,0 0 0,0 0 0,1 0 0,-1 1 0,0-1 0,0 0 0,0 0 0,1 0 0,-1 0 0,0 0 0,0 0 0,0 0 0,1 0 0,-1 0 0,0 0 0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36:46.2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 0 8704,'-4'1'1464,"-14"9"10202,19-9-11561,0-1 1,-1 1-1,1-1 0,0 0 0,0 1 1,0-1-1,0 0 0,0 1 1,-1-1-1,1 0 0,0 0 0,0 0 1,0 0-1,0 0 0,0 0 1,1 0-1,21-1 856,-20 1-789,111-7 1268,-81 7-1632,80 3 502,-95-1-1799,0 0 1,20 7 0,-37-9 1203,0 0 0,0 0-1,0 1 1,0-1 0,0 0 0,0 0 0,0 1-1,0-1 1,-1 1 0,1-1 0,0 1 0,0-1-1,0 1 1,-1 0 0,1-1 0,0 1 0,-1 0-1,1 0 1,-1-1 0,2 2 0,2 6-4600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36:46.5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35 12416,'12'0'5695,"5"-4"-2463,-9 1-2176,1 3-32,8-5-544,1 2-128,12-5-224,-4 5-96,11-1 0,-3-1-896,5 5-288,-4 0-992,-2 5-384,-3-5-3039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36:47.0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6 8448,'-2'-5'12278,"4"10"-11618,3 10-189,0 0 1,-1 0-1,-1 0 1,0 0-1,0 29 1,-1-18-288,7 99 110,-6-68-268,2 0 1,21 96 0,-21-132-40,19 77-1212,-24-97 915,1 1-1,-1-1 1,0 1-1,0-1 0,0 0 1,0 1-1,0-1 1,0 1-1,0-1 0,-1 1 1,1-1-1,-1 0 1,1 1-1,-1-1 0,1 0 1,-1 1-1,0-1 1,1 0-1,-1 0 0,-1 2 1,-3 4-4703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36:47.6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26 10752,'-5'3'1549,"5"-3"-1248,-1 1 0,1-1 0,-1 1-1,0-1 1,1 0 0,-1 1 0,0-1 0,-7 1 6308,19 5-4919,8 2-1047,-1 0-312,0 0 0,0-2 0,1 0 0,0-1 0,34 4 1,-26-7-98,-1-2 1,28-2 0,168-27 660,-183 23-761,43-7 92,113-13 108,154 11-153,-101 15-122,-141 0-6918,-106 0 6566,-1 0 0,1 0 0,-1 0 0,1 0 0,-1 0 0,1 0-1,-1 0 1,1 0 0,-1 1 0,1-1 0,-1 0 0,1 0 0,-1 0-1,1 1 1,-1-1 0,1 0 0,-1 1 0,0-1 0,1 0 0,-1 1 0,1-1-1,-1 0 1,0 1 0,1-1 0,-1 1 0,0-1 0,1 1 0,3 7-4427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36:48.2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209 2 8448,'-3'-2'11100,"-1"10"-8623,-6 11-2332,-33 112 2300,0 2-2191,-17 5-180,43-103-36,-2 14-845,10-27-2418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36:48.6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 9088,'1'-3'12227,"3"7"-12780,9 15 1214,0 0 1,-1 2-1,16 34 0,-5-4-524,66 129 584,-74-157-870,0 0 0,1 0 0,1-2-1,1 0 1,25 23 0,-29-29-1315,-11-12 280,0 0-1,0 0 1,0 0 0,0-1 0,0 1-1,0 0 1,1-1 0,3 2 0,2-1-2992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16:43.7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193 43 13312,'-1'-1'426,"0"-1"0,1 1 0,-1 0 1,0 0-1,0 0 0,0 0 0,0 0 1,0 0-1,0 0 0,-1 0 0,1 1 1,0-1-1,0 0 0,-1 1 0,1-1 1,0 1-1,0-1 0,-1 1 0,1-1 1,-1 1-1,1 0 0,0 0 0,-1 0 1,-2 0-1,1 1-267,1 0-1,0 0 1,-1 0 0,1 0-1,0 0 1,-1 1 0,1-1 0,0 1-1,0 0 1,0 0 0,0-1-1,-2 5 1,-14 15-129,1 1 0,2 1-1,0 0 1,-21 46 0,31-57-41,0 0 0,1 0 0,0 1 0,1-1 0,0 1 0,1 0 0,1 0 0,0 0 0,0 0 0,2 0 0,-1 0 0,4 17 0,-1-20-5,1-1 0,0 1 0,0-1 0,1 0 0,0 0 0,0 0 0,1-1 0,0 0 0,0 0 0,1-1 0,0 1 0,1-1 0,0-1 0,0 1 0,0-2 0,0 1 0,1-1 0,14 6 0,-11-7 0,0 0 0,0-1 0,1-1 0,-1 0 1,1-1-1,13 0 0,15 2-87,-36-2 83,121 16-383,-102-12 369,-1 0 0,0 2 0,29 11-1,-42-13 102,-1 0-1,0 0 1,0 1 0,0 0-1,0 1 1,-1 0-1,0 0 1,-1 0-1,0 1 1,9 12-1,-13-16 62,0 1-1,0-1 1,-1 1-1,0 0 1,1-1-1,-2 1 1,1 0-1,0 0 1,-1 1-1,0-1 1,0 0-1,-1 0 1,0 1-1,0-1 0,0 0 1,0 0-1,-1 1 1,1-1-1,-2 0 1,1 0-1,0 0 1,-4 7-1,-1 0-55,-1 0 0,0-1-1,0-1 1,-2 1 0,1-1-1,-1 0 1,-15 12 0,9-10-58,0 0 0,-1-1 1,0-1-1,-27 13 0,32-18-34,-43 17-114,49-20 63,1-1 0,-1 0 0,0 1 0,0-2 0,0 1 0,0-1 0,0 0 0,0 0 0,-5 0 0,9-1 35,-1 1 0,0-1 0,1 0 0,-1 1-1,1-1 1,-1 0 0,1 0 0,0 0-1,-1 0 1,1 0 0,0 0 0,0 0-1,-1-1 1,1 1 0,0 0 0,0-1 0,1 1-1,-1-1 1,0 1 0,0-1 0,1 1-1,-1-1 1,1 0 0,-1 1 0,1-1 0,0 0-1,-1 1 1,1-1 0,0-1 0,0-6-60,0 0 1,0-1 0,1 1 0,1-10 0,5-10 33,1-1 1,15-36-1,3-12 28,35-156 33,-33 124 13,-2-15 105,-24 108-83,-1-1 0,0 1 0,-1 0-1,-1 0 1,-3-23 0,3 35-2,-1-1 0,1 0 0,-1 0 0,0 1 0,-1-1 0,1 1 0,-1 0 0,0 0 0,-1 0 0,1 0 0,-1 0 0,0 1 0,0 0 0,-6-5 0,4 4-21,0 0 0,-1 1 1,0 1-1,0-1 0,0 1 0,0 0 0,0 0 0,-1 1 0,1 0 0,-11-1 0,6 1-252,0 0-1,0 1 1,0 1-1,-1 0 1,1 0-1,0 2 0,0-1 1,0 1-1,-15 5 1,10 4-3862,46-22-9511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36:49.0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23 8960,'-1'-6'1482,"1"4"-794,-8-12 12184,8 30-13254,0-11 905,0 43-386,1 0-1,3 1 1,2-1-1,21 81 1,-9-63-2041,-7-22-4400,-10-37 3120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36:49.4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49 11264,'-3'-2'7178,"9"4"-3883,4 1-2931,-4-1-297,0-2 1,0 1-1,0-1 1,0 0-1,1 0 1,10-3-1,37-9-89,-44 10-34,122-29-6311,-101 24 1727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36:55.2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6 9600,'-5'-5'7827,"4"5"-7626,1 0-43,-1 0 0,1 0 1,0 0-1,0 1 0,0-1 0,-1 0 0,1 0 1,0 0-1,0 1 0,0-1 0,-1 0 1,1 0-1,0 1 0,0-1 0,0 0 0,0 0 1,0 1-1,0-1 0,-1 0 0,1 1 0,0-1 1,0 0-1,0 1 0,0-1 0,0 0 1,0 0-1,0 1 0,0-1 0,0 0 0,1 1 1,-1-1-1,0 0 0,0 0 0,0 1 0,0-1 1,0 0-1,0 1 0,1-1 0,-1 0 1,2 7 221,1-1 0,-1 1 0,-1-1 0,1 1 0,-1 0 1,0 13-1,3 22-375,-4-42-5,0 0 0,0 0 0,0 0 0,0 1 0,0-1 0,0 0 0,0 0 0,0 0 0,0 1 0,0-1 0,0 0 0,0 0 0,0 0 0,0 1 0,0-1 0,0 0 0,0 0 0,0 0 0,0 1 0,0-1 0,0 0 0,0 0 0,0 0 0,1 0 0,-1 1 0,0-1 0,0 0 0,0 0 0,0 0 0,0 0 0,1 0 0,-1 1 0,0-1 0,0 0 0,0 0 0,0 0 0,1 0 0,-1 0 0,0 0 0,0 0 0,0 0 0,0 0 0,1 0 0,-1 0 0,0 0 0,0 0 0,1 0 0,1 1 3,0 0 0,0-1 1,0 0-1,0 1 0,1-1 0,-1 0 0,0 0 0,0 0 0,0 0 1,3-1-1,3 0-6,30 0-6,-22 0-60,1 1-1,0 0 0,-1 1 1,21 4-1,-31-3 53,0 0 0,0 1 0,0 0 1,0 0-1,0 0 0,-1 1 0,1-1 0,-1 2 1,0-1-1,0 0 0,-1 1 0,8 9 0,3 7 99,-1 0 0,11 23-1,-12-21 154,-12-21-134,1 1-1,-1-1 0,0 1 1,0 0-1,0-1 0,-1 1 1,1 0-1,-1-1 0,1 1 1,-1 0-1,0 0 0,0 0 1,0 0-1,-1-1 0,0 5 1,0-2-36,-1 0 1,0-1-1,0 1 1,0-1-1,0 1 0,-1-1 1,1 0-1,-6 5 1,1 0-150,-1-1 1,0-1-1,0 0 0,-1 0 1,0 0-1,0-1 0,-13 6 0,21-11 25,-10 4-397,0 0 0,-1 0 0,-12 3-1,21-8 61,0 1-1,0-1 0,0 1 0,1-1 0,-1 0 1,0 0-1,0 0 0,0 0 0,0 0 0,0-1 0,0 1 1,0-1-1,1 0 0,-1 0 0,0 0 0,0 0 0,1-1 1,-4-1-1,-6-5-5080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36:55.6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46 10240,'-1'0'366,"0"0"1,0-1 0,1 1-1,-1 0 1,0-1 0,1 1-1,-1-1 1,0 1 0,1-1-1,-1 1 1,0-1 0,1 1-1,-1-1 1,1 1 0,1-4 2205,-1 4-2389,0-1 1,1 1 0,-1 0 0,0 0-1,0 0 1,0 0 0,1 0 0,-1 0-1,0 0 1,0 0 0,1 0 0,-1-1-1,0 1 1,1 0 0,-1 0 0,1 1-1,29-1 5021,-23 0-6148,58-3 2110,80-13-1,-90 9-1235,6 0-1541,-40 6-2978,1 0-5519,-14 1 5532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37:23.9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7 8960,'-2'-6'8674,"2"13"-5055,2-1-4622,15 18 1750,1 0-1,1-1 1,40 36 0,3 5 239,-11-12-547,-28-29-301,31 38 0,-37-43 60,3 6-65,-18-15-3205,-3-9 2896,1 0-1,0 0 1,0 0 0,0 1 0,0-1 0,0 0 0,0 0 0,0 1 0,0-1 0,0 0 0,1 0 0,-1 0-1,0 1 1,0-1 0,0 0 0,16 2-11043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37:24.3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120 20 9216,'-15'-17'5749,"7"14"-1438,-7 4-2067,12-1-1413,2 0-782,0 0 0,0 1 1,0-1-1,0 0 0,1 0 0,-1 1 0,0-1 0,0 1 0,1-1 0,-1 0 0,0 1 0,1-1 0,-1 1 0,0 0 0,1-1 0,-1 1 0,1 0 1,-1-1-1,1 1 0,-1 0 0,0 1 0,-7 18 345,6-15-300,-4 10 101,2 0 0,0 0-1,-4 28 1,0 43 45,8-80-229,-13 202 293,5-2-112,7 59 31,1-156-6537,2-117-12,6 0 2954,-5 4 1348,10-10-2728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37:24.8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83 36 7680,'0'-1'229,"0"1"1,0-1-1,0 1 1,0-1-1,-1 1 0,1-1 1,0 1-1,0-1 1,0 1-1,0-1 1,-1 1-1,1-1 1,0 1-1,0-1 0,-1 1 1,1 0-1,0-1 1,-1 1-1,1 0 1,-1-1-1,1 1 1,0 0-1,-1-1 1,1 1-1,-1 0 0,1 0 1,-1-1-1,1 1 1,-1 0-1,1 0 1,-1 0-1,1 0 1,-1 0-1,0 0-112,1-1 0,-1 1 0,1 0 0,-1 0 0,1 0 0,-1 0 0,1 0 0,0 0 0,-1-1 1,1 1-1,-1 0 0,1 0 0,0-1 0,-1 1 0,1 0 0,-1 0 0,1-1 0,0 1 0,0-1 0,-1 1 0,1 0 0,0-1 0,-1 1 0,1 0 0,0-1 0,0 1 0,0-1 0,0 1 0,-1-1 1,1 1-1,0-1 0,0 1 0,0-1 0,-5-12 4101,-2 36-3845,1 1 0,2 0 0,-3 24 0,2-8-153,-8 45 82,4 0-1,4 1 0,11 153 1,21-58-81,-22-159-652,1 1 1,2-1-1,0 0 0,2 0 1,20 35-1,-29-55-133,1 0 0,-1-1 0,0 1 0,1 0 0,0 0 1,-1-1-1,1 1 0,0-1 0,0 1 0,0-1 0,0 0 0,0 0 0,0 0 0,3 1 1,3 1-4461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37:25.2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205 4 10240,'2'-3'8825,"-3"8"-5019,-4 16-4087,0-3 933,-40 137 406,10-40-1007,20-59-105,-35 126-1769,42-156-726,-2 0-1,-15 29 1,18-41-1653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37:25.6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 14 9984,'-16'-13'12410,"53"72"-10812,10 19-988,16 58-557,-45-89-51,84 200-297,-93-227-424,-6-12-398,1 0-1,0 0 1,0 0-1,1 0 1,6 7-1,1-6-2060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37:26.0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26 10624,'2'-15'2629,"-1"5"5094,4 19-5068,71 282-2596,-48-166-1117,-4-22-4780,-20-83 1076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16:18.7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 28 12672,'-11'-9'2918,"9"7"-2280,-1 0 1,1 1-1,0-1 0,0 0 0,0-1 1,-3-4 2986,4 8-3425,1 1 0,-1-1 1,1 0-1,-1 0 0,1 0 1,0 1-1,-1-1 0,1 0 1,0 1-1,0-1 0,0 0 1,0 0-1,0 1 0,0-1 1,0 2-1,9 55 531,1 0-1,4 0 1,27 76-1,33 59-113,96 285-322,82 221-513,-246-686 219,0-1-951,-2 0 0,6 18 1,-9-26-121,0-1-1460,11-12-7800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16:44.5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 22 9984,'-17'7'7061,"17"-6"-6829,0 0 0,1 0 0,-1 0 1,0-1-1,0 1 0,1 0 0,-1 0 0,0-1 1,1 1-1,-1 0 0,1 0 0,0 0 0,2 1-59,0 0-1,0 0 0,0 0 1,0-1-1,0 1 0,0-1 0,0 0 1,1 0-1,-1 0 0,0 0 1,1-1-1,4 1 0,6 0 449,24-3 0,-28 2-332,111-18 1455,-12 2-1440,-41 8-316,68-3-3,-101 10-3690,-22-1 597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37:26.3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3 10496,'-5'-3'4832,"18"6"-1857,5-3-1567,-5 0 32,20 0-544,-3 0-192,13 0-416,-9 0-192,4 0-64,-8 0-192,13 4 32,-9-4-928,8 0-352,1 0-736,0-4-287,-8 4-2561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37:26.8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63 1 11648,'1'1'13703,"-4"12"-11472,-8 19-3446,10-31 1218,-44 104-32,45-104 2,-1 0 0,0 1 1,1-1-1,-1 1 0,1-1 1,0 1-1,0-1 0,-1 0 1,1 1-1,0-1 0,0 1 1,0-1-1,0 1 1,1-1-1,-1 1 0,0-1 1,1 1-1,-1-1 0,1 0 1,0 3-1,1-2 7,-1-1 0,1 1 1,0-1-1,0 0 0,-1 1 0,1-1 0,0 0 0,0 0 0,0 0 1,0 0-1,0 0 0,0-1 0,5 2 0,10 1-2,0-1-1,0 0 0,28-1 1,-25-1-2,0 1 1,36 6 0,-30-2 29,73 21 118,-86-22-77,-1 1 0,1 0 0,-1 1-1,0 1 1,16 11 0,-25-16 39,0 0 0,-1 0 0,1 1 0,-1-1 1,0 1-1,0-1 0,1 1 0,-2 0 0,1 0 0,0 0 0,-1 0 1,1 0-1,-1 0 0,0 0 0,0 0 0,0 1 0,0-1 0,-1 0 0,1 1 1,-1-1-1,0 0 0,0 1 0,0-1 0,0 1 0,-1-1 0,1 0 1,-1 1-1,0-1 0,-3 6 0,1-1-48,0-1 1,-1 0-1,0 0 0,-1-1 1,1 1-1,-1-1 0,-1 0 1,1 0-1,-1-1 0,0 0 1,0 0-1,-8 5 0,3-4-248,0 0-1,0-1 0,-1 0 0,0 0 0,0-1 0,-19 3 0,22-5-450,0-1-1,0 0 1,0-1-1,-1 0 1,-15-2-1,22 2 264,1-1-1,-1 1 0,1-1 0,0 0 1,-1 0-1,1 0 0,0 0 1,-1 0-1,-2-2 0,4 2 143,1 1-1,-1-1 1,0 0 0,0 0-1,1 0 1,-1 0 0,0 0-1,1 0 1,-1 0-1,1 0 1,-1 0 0,1 0-1,0 0 1,-1 0 0,1 0-1,0 0 1,0 0 0,0 0-1,0-2 1,0-14-4325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37:27.2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1 10240,'-5'6'1530,"4"-4"-1013,1-1-1,-1 0 1,0 0 0,0 0 0,-1 0 0,1 0-1,0 0 1,-3 3 2992,23 1 1559,14 12-3641,-4-1-1053,-17-12-312,0-1 0,0 0 0,0-1 0,1 0 0,-1-1 0,24 0 0,75-13-2028,-84 8 367,45-7-8662,-50 7 5691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37:27.6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10 12032,'15'-8'5790,"-14"7"-5749,1 1 1,0 0-1,-1 0 1,1 0-1,-1 0 1,1 0-1,-1 0 1,4 1-1,2 0 761,-3-1-504,1 0 0,0 1 0,0-1 0,-1 1 0,1 0 0,0 1 0,-1-1 0,1 1 0,-1 0 0,1 0 0,-1 0 0,0 1 0,0 0 0,5 4 0,-1-1-128,1 0-54,-1 2 1,0-1 0,0 1 0,-1 0 0,0 1 0,0-1 0,-1 1-1,0 1 1,0-1 0,4 12 0,5 6 192,80 156 1494,-83-161-1637,-2 0 0,0 1 0,-2 0 1,0 0-1,7 45 0,-10-31-55,-2 1 0,-1-1 0,-5 46-1,0-54-472,0 1-1,-3-1 0,0-1 0,-18 50 1,15-57-530,1-3-1159,-5 22 1,11-34 369,1 1 0,0 0 0,-1 12 0,2 1-3407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37:27.9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 0 9984,'-5'0'-181,"-14"2"12359,26 0-11306,1-1-716,0 0 0,0 0 1,0-1-1,12-1 0,0 0-121,9 1-1084,41 5 0,-61-4-97,1 1 0,0 0 0,-1 1 1,1 0-1,-1 1 0,0 0 1,14 9-1,2 3-3291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37:28.3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24 10880,'-4'11'5056,"12"-8"-1633,1-3-2175,-5 0-160,18-3-608,-5 3-320,20-4-96,-2 0-288,16 1-96,-8-2-1088,8 1-512,-8 1-1407,8-5-609,-9 5-192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37:28.7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1 10880,'-2'0'10551,"-1"12"-8921,10 143-361,42 258 0,13-152-1059,-14-67-1049,-34-112-2372,-12-55-1410,-1 2-4827,-1-15 4702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37:30.5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320 0 7424,'2'6'10628,"-2"-6"-10305,-2 13 1930,-6 9-2380,-7 12 1247,-39 64 1,26-52-882,-107 222-279,95-183-1051,9-10-4201,26-62 2835,1-2-1660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37:30.9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 8 9216,'-2'-2'690,"0"1"1,0 0 0,0 1-1,0-1 1,0 0 0,0 1-1,-5-2 4443,8 11-4151,3-3-634,0 0 0,1 0 1,-1 0-1,10 8 1,13 16 165,79 111-8,49 75-490,-128-177-199,16 21 306,-14-21-4159,-25-35 1135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37:31.3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15 9984,'0'-14'10286,"0"19"-9234,0-2-959,0-1 0,0 0 1,1 1-1,-1-1 0,1 0 0,0 0 0,0 0 1,2 4-1,3 11 204,82 235 78,-24-87-4750,-50-122-243,-10-27 474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16:44.9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 11520,'1'-6'10740,"7"12"-10243,-5-3-353,0 0 0,0 0 1,-1 0-1,1 0 0,-1 0 0,0 1 1,0-1-1,0 1 0,0 0 1,-1-1-1,3 9 0,1 0 130,84 264 782,-53-127-1016,-20-78-1300,30 85 0,-41-144 272,0 0 0,9 15 0,-11-23 240,0 1 0,0-1 0,0 0 0,0 0 0,1 0 0,0-1 0,-1 1 0,7 4 0,8 0-3678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37:31.6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5 9728,'-4'0'4512,"13"4"-2113,-1-4-1311,-3 0 64,16 0-352,1 0-160,15-4-352,-2 0-192,12 4-64,-10 0-192,6 4 32,-4 0-992,-4-1-448,-5 2-1119,-2-10-449,-2 5-960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37:32.0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50 0 10112,'-4'1'12086,"-4"8"-9552,-6 11-3043,10-12 578,0 0 0,1 0 1,0 0-1,-4 17 0,6-22-111,0 0 0,1 0 1,-1 0-1,1 0 0,0 0 0,0 0 1,0 0-1,1 0 0,-1 0 1,1 0-1,-1 0 0,1 0 0,0 0 1,0 0-1,0 0 0,1-1 1,1 4-1,-2-5 44,0 0-1,1 0 1,-1 0 0,1 0-1,-1 0 1,1 0 0,-1 0-1,1-1 1,-1 1 0,1-1-1,0 1 1,-1-1 0,4 0-1,22 2-88,142 6 76,-139-4-29,1 1 0,-1 1 0,39 14 0,-59-16 253,1 0-1,-1 1 0,0 0 1,0 1-1,0 0 1,-1 0-1,15 14 0,-21-17-135,0-1 0,0 1 0,-1 0 0,1 0 0,-1 1 0,0-1 0,0 0 0,0 1 0,-1-1 0,1 1 0,-1-1 0,0 1 0,0 0 0,0 0 0,0 0 0,-1-1 0,1 1 0,-1 0 0,0 0 0,0 0 0,-1 0 0,1 0 0,-1 0 0,0-1 0,-1 6 1,-1-2-89,0-1 1,0 0 0,0 0 0,-1 0 0,1 0 0,-2-1 0,1 1 0,0-1 0,-1 0 0,0-1 0,0 1 0,-1-1 0,1 0 0,-1 0 0,0 0 0,-9 3 0,3-2-444,0 0 0,0-1 0,0-1 0,-1 0 0,1-1 0,-1 0 0,-25 0 0,32-2-134,1 0 1,-1-1-1,1 0 1,-1 0-1,-8-2 0,13 2 237,-1 1-1,0-1 0,1 0 1,-1 1-1,1-1 0,-1 0 0,1 0 1,-1 0-1,1 0 0,0-1 1,-1 1-1,1 0 0,0 0 0,0-1 1,0 1-1,0-1 0,0 1 1,0-1-1,-1-2 0,-2-7-3930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37:32.4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12 11904,'-8'4'12175,"9"5"-10543,1-7-1513,0 0 0,1 1 0,-1-1-1,0 0 1,1 0 0,-1 0 0,1-1 0,0 1-1,0-1 1,0 1 0,-1-1 0,5 1 0,4 1 26,-1-1 0,14 2 0,-24-4-141,19 2 116,-1-1 0,0 0 0,34-5 1,-36 3-85,23-5-62,-1-1 0,46-15 0,-20 5-3149,-58 16 1722,0-1 0,0 2-1,9-1 1,-1 1-4157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37:33.0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1 9216,'-18'4'11887,"24"3"-9705,-4-6-2057,0 0 0,0 0 1,0 0-1,0 0 0,0 0 1,0-1-1,0 1 0,0 0 1,0-1-1,1 0 0,-1 0 1,0 0-1,0 0 0,0 0 1,5 0-1,3-1 110,48 0 161,-16 0-930,44 4 0,-77-1 19,0-1 1,0 1 0,0 1 0,-1-1 0,1 2 0,-1-1 0,9 5-1,-11-4-611,-1-1 1,1 1-1,-1 0 0,0 0 0,9 10 0,-1-1-3354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37:33.4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0 10240,'-5'7'4704,"14"-2"-1121,-5-1-2143,1-4-64,8 0-480,-5 0-256,18 0-352,-6 0-192,23-4-64,-8 4-128,16-5 64,-13 5-1184,5 0-512,-9 0-992,5 0-287,-10 0-1793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37:33.8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84 7936,'0'-12'1593,"0"1"-1,3-14 1,-1 16 405,1-8 1816,-3 16-3661,0 1 1,1-1-1,-1 1 0,0-1 1,0 1-1,0 0 0,0-1 1,1 1-1,-1-1 0,0 1 1,0 0-1,1-1 0,-1 1 1,0-1-1,1 1 0,-1 0 1,0 0-1,1-1 0,-1 1 1,1 0-1,-1 0 0,0-1 1,1 1-1,-1 0 0,1 0 1,0-1-1,3 11 1532,0 4-1240,-1 1-1,3 23 0,-2-5-219,16 87 222,24 120-404,-37-203-534,5 71 1,-10-45-7446,-2-62 7761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37:34.2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4 146 10496,'-4'9'5466,"7"-5"-1958,19-3-916,-21-1-2585,183-25 1899,0-16-1374,61-10-330,-201 44-253,215-27-357,-254 33 134,0 1 0,0 0 0,-1 0 0,1 0 0,0 1 0,-1 0 0,1 0 1,-1 0-1,8 3 0,-9-2-358,0 0 0,0-1 0,0 1 0,0 0 0,0 0 0,-1 1 0,1-1 0,3 5 1,3 3-4025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37:34.6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8 12672,'0'-1'423,"2"-1"1693,-1 1-1693,-1 1 0,1-1 0,-1 1 0,1 0 1,-1-1-1,1 1 0,-1 0 0,1-1 0,0 1 0,-1 0 1,1 0-1,0 0 0,0 0 0,16 1 1925,14 12-1944,35 23 108,30 15-325,-26-22-736,-22-13-4821,-36-12 2777,-1 0-804,-2 1-800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37:35.0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74 1 10368,'-6'5'11349,"3"-2"-11084,0 0 0,1 0 1,-1 0-1,1 0 0,0 1 1,0-1-1,0 1 0,0-1 1,-1 5-1,-10 34-33,13-40-189,-10 43 250,2 1-1,-2 62 1,7 93-941,4-133-473,-1 28-2890,0-33-3402,0-44 3243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35:35.23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376 9 8448,'3'-9'10616,"-2"14"-7029,-2 5-3636,-17 31 2006,-56 130-623,-22 46-1089,-60 232-352,139-393-181,13-40-196,4-14 59,-1 1 0,1 0 0,-1 0 0,0 0 0,0 0 0,0 0 0,0 0 0,0-1 0,-1 1 0,1 0 0,-3 2 0,12-26-12300,-3 6 8203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16:45.5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0 9600,'-7'2'8798,"18"2"-6597,21 2-1830,-4-2 184,15 3 225,0-2 1,81-2-1,-62-12-631,-43 5-965,-1 1 0,23 0 0,-39 3 488,-1-1-1,0 1 1,1 0-1,-1 0 1,0 0-1,0 1 1,1-1-1,-1 0 1,0 0-1,1 1 1,-1-1-1,0 1 1,0-1-1,0 1 0,1-1 1,-1 1-1,0 0 1,0 0-1,0-1 1,0 1-1,0 0 1,0 0-1,0 0 1,1 2-1,5 15-4033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35:35.59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42 84 7680,'-2'-12'953,"1"9"-502,1-1 0,-1 0 0,0 1 0,0-1-1,-4-6 1,-6-9 1331,-9-5 6377,31 49-6173,-10-21-1737,79 154 2690,-60-124-2762,2-1 1,1-1-1,45 48 1,-66-77-168,71 80 397,100 150 1,-130-167-254,21 33-3801,-63-98 3372,-1 0 143,0-1-1,0 0 0,0 1 0,0-1 0,0 0 0,0 1 0,0-1 0,1 0 0,-1 0 0,0 1 0,0-1 1,0 0-1,1 1 0,-1-1 0,0 0 0,0 0 0,1 1 0,-1-1 0,0 0 0,0 0 0,1 0 1,-1 1-1,0-1 0,1 0 0,-1 0 0,0 0 0,1 0 0,-1 0 0,0 0 0,1 0 0,-1 1 1,0-1-1,1 0 0,-1 0 0,0-1 0,1 1 0,-1 0 0,1 0 0,-1 0 0,0 0 0,1 0 1,-1 0-1,1-1 0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35:3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35 1 10112,'-21'0'2961,"7"0"7341,16 8-8478,5-5-1691,-1-2 0,1 1 0,0 0 0,0-1 1,-1-1-1,1 1 0,0-1 0,0 0 0,10-2 0,6 2-72,85 0-788,-37 0-6274,-42 4-3830,-15-1 5967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35:36.34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61 13184,'8'0'6015,"22"-3"-4255,-25 3 96,12-4-672,-4 0-192,7 1-672,1-1-192,5-4-96,-4 0-256,12 5 0,-8-1-1120,7-1-384,-3 2-1024,5-4-415,-5 3-2049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35:36.73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 38 12032,'-15'12'10900,"22"-13"-8014,13-5-2391,0 1 0,21-3 0,44-1-2689,24-4-6190,-73 6 3147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35:37.24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74 15 10368,'-17'-14'15850,"13"20"-15213,3-6-709,-8 18 141,2-6-31,0 0-1,-8 25 1,11-27-60,2-5-9,0 0 0,1 0-1,0 0 1,0 0-1,-1 11 1,2-15 28,0 0-1,0-1 1,0 1 0,0 0-1,0 0 1,1 0 0,-1 0 0,0 0-1,1 0 1,-1 0 0,1 0-1,-1-1 1,1 1 0,-1 0-1,1 0 1,-1-1 0,1 1 0,0 0-1,-1-1 1,1 1 0,0 0-1,0-1 1,-1 1 0,1-1 0,0 1-1,0-1 1,0 0 0,0 1-1,0-1 1,0 0 0,0 0 0,0 0-1,0 1 1,-1-1 0,1 0-1,0 0 1,0 0 0,0 0-1,1-1 1,16 1 3,164 4-61,-146-1 40,0 2 1,71 18 0,-96-20 74,0 1 1,0 1 0,0 0 0,-1 0 0,1 1-1,-2 0 1,1 1 0,13 11 0,-18-12 103,1-1 0,-1 1 0,0 0 0,-1 0-1,1 0 1,-1 1 0,0 0 0,-1-1 0,0 1 0,0 0 0,0 1 0,-1-1 0,2 11-1,-3-13-100,-1 0 0,0 0-1,0 0 1,0 0-1,0 0 1,-1 0 0,0-1-1,0 1 1,0 0-1,-1 0 1,-3 7-1,1-4-27,-1-1-1,1 1 0,-1-1 0,-1 0 0,-6 8 0,1-4-133,-1-1 0,0 0 0,-1 0-1,1-2 1,-2 1 0,-21 9-1,11-7-651,0-2 0,0-1 0,-30 7 0,50-14 315,0 0 1,-1 0-1,1 0 0,-1-1 1,1 1-1,-1-1 0,1 0 1,-1 0-1,1-1 0,-1 1 0,1-1 1,-1 0-1,1 0 0,-1-1 1,1 1-1,-6-4 0,7 3-94,1 0 0,-1-1 0,1 1 0,0-1 0,-3-4 0,-9-12-4178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35:37.66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 63 11136,'-9'0'15055,"10"16"-13695,1-13-1291,-1 0 0,0-1 0,1 1-1,-1 0 1,1-1 0,0 1 0,0-1-1,0 0 1,0 1 0,0-1 0,0 0 0,1 0-1,-1-1 1,1 1 0,-1 0 0,4 1 0,0-1 0,0 0 0,-1 0 0,1-1 0,0 1 0,0-1 0,0-1 1,8 1-1,8-1 59,-1-1-1,1-1 1,0-1 0,-1-1 0,27-9 0,105-43 40,-95 34-191,-37 13-721,-11 4 796,1 1 0,14-4 1,-2 5-4602,-21 3 3141,0 1 0,1-1 0,-1 0 0,0 1 0,1 0 0,-1-1 0,4 3 0,2 1-3642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39:37.53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57 76 7424,'-1'0'13,"-4"-13"2282,-14-23-1,17 33-1349,0 1 0,-1-1-1,1 1 1,-1 0-1,-5-4 1,-3-3 2043,11 12-2561,2 39-143,2-1 1,11 45-1,38 181 511,8 75 175,55 211-2522,-112-537 699,7 27-1817,0-17-2345,-7-19 786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37:41.4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14 9728,'-4'-14'10821,"4"23"-9435,2-6-1264,-1 0 0,1 0 0,-1 0 0,1 0 0,0 0 0,0 0 0,0-1 0,1 1 0,4 4 0,27 19 366,-20-16-324,25 22 297,-1 2 0,36 40 0,57 82 524,-50-61-1481,-73-86-2829,-7-8 1808,0-1 1300,-1 0 1,0 0-1,1 0 0,-1 0 0,0 0 1,1 1-1,-1-1 0,0 0 0,0 0 1,1 0-1,-1 0 0,0 0 0,1-1 1,-1 1-1,0 0 0,1 0 0,-1 0 1,0 0-1,0 0 0,1 0 0,-1 0 0,0 0 1,0-1-1,1 1 0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37:41.7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48 12 9856,'-4'-11'11754,"3"13"-10810,-7 24-395,2 0 1,0 0-1,-3 37 0,-4 125-181,13 25-320,2-100-797,22 143 0,-22-233-232,-2-18 109,0 1 0,1-1 0,0 1 0,0-1 0,2 7-1,-3-12 674,0 1-1,0-1 1,0 0-1,1 1 0,-1-1 1,0 0-1,0 1 1,0-1-1,0 0 0,1 1 1,-1-1-1,0 0 1,0 0-1,0 1 0,1-1 1,-1 0-1,0 1 0,0-1 1,1 0-1,-1 0 1,0 0-1,1 1 0,-1-1 1,0 0-1,1 0 1,8-4-4669,-7 2 3838,11-6-3034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37:42.1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 0 11008,'-1'0'428,"1"0"0,-1 0 1,0 0-1,0 0 1,0 0-1,0 1 0,0-1 1,0 0-1,0 0 1,1 1-1,-1-1 0,0 0 1,0 1-1,0-1 0,1 1 1,-1-1-1,0 1 1,-1 1-1,2-2-272,-1 1 0,1 0-1,0-1 1,-1 1 0,1 0 0,0 0 0,0-1-1,-1 1 1,1 0 0,0 0 0,0 0 0,0-1-1,0 1 1,0 0 0,0 0 0,0 0 0,0 0-1,1 1-95,-1 0-1,0-1 1,1 1-1,0 0 1,-1-1-1,1 1 1,0-1-1,0 1 1,0-1-1,0 1 1,0-1-1,0 0 1,0 1-1,0-1 1,1 0-1,-1 0 1,0 0-1,3 2 1,-1-2 51,0 0-1,-1 0 1,1-1 0,0 1 0,0 0-1,0-1 1,0 0 0,0 0 0,0 0-1,0 0 1,4-1 0,33-9 586,-23 5-510,20-4-129,0 1-1,0 2 1,1 2 0,44 1-1,-81 3-65,10-1-427,1 1-1,-1 1 1,0 0 0,1 0-1,-1 1 1,16 5-1,-27-7 192,1 1 1,0-1-1,0 1 0,0-1 0,0 0 0,0 1 0,-1 0 0,1-1 0,0 1 0,0-1 1,-1 1-1,1 0 0,0 0 0,-1-1 0,1 1 0,-1 0 0,1 0 0,-1 0 0,1 0 1,-1-1-1,0 1 0,1 0 0,-1 0 0,0 0 0,0 2 0,-3 8-3014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16:45.9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0 110 9600,'13'0'3584,"0"0"-2784,13-3 768,-13-2 191,4 3-511,5-7-64,-1-3-640,1 1-256,-2-1-160,6 2-32,0 2 0,4 1-896,4-1-320,-1 4-1152,6-3-479,-5-5-1793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37:42.5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10880,'0'1'432,"0"0"1,0 0 0,0 0 0,0 0-1,0 0 1,0 0 0,1 0 0,-1 0 0,0 0-1,1 0 1,-1 0 0,1 0 0,-1 0-1,1 0 1,-1 0 0,1 0 0,0 0-1,0 1 1,1-1-142,-1-1 0,0 1 0,0 0 0,1-1 0,-1 1-1,0-1 1,0 1 0,1-1 0,-1 1 0,1-1 0,-1 0 0,2 0 0,5 0 22,-1 0 1,0-1 0,0 0-1,11-3 1,-12 2 1,23-2-176,-1 1-1,1 1 1,48 3-1,-22 0-329,-24 0-391,19-1-1504,-19-4-3651,-22 3 916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37:43.0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104 16 8576,'0'0'390,"0"-1"0,1 1 0,-1-1 0,-1 0 0,1 1 0,0-1 0,0 0 0,0 1 0,0-1 0,0 0 0,-1 1 0,1-1 0,0 1 0,0-1 0,-1 0 0,1 1 0,0-1 0,-1 1 0,1-1 0,-1 1 0,1-1 0,-1 1 0,1 0 0,-1-1 0,0 0-45,-1 1 0,1 0 0,0 0 0,0-1 0,0 1-1,0 0 1,0 0 0,0 0 0,0 0 0,0 1 0,-1-1 0,1 0 0,0 0 0,0 1 0,-1 0 0,1-1-272,0 0 0,0 1 1,0-1-1,1 1 1,-1-1-1,0 1 0,1-1 1,-1 1-1,0 0 1,1-1-1,-1 1 1,1 0-1,-1-1 0,1 1 1,-1 0-1,1 0 1,0 0-1,-1 1 0,-5 20 428,6-21-476,-8 68 476,-1 151-229,-9 22-304,12-173 70,-12 192 143,17-162-1575,1-58-4620,22-44-10743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37:44.4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59 95 9600,'-10'0'7985,"-5"0"-1021,14 3-6239,-3 5-596,0 1 1,1-1-1,0 1 0,1 0 1,-3 13-1,-2 47-219,6-60 119,-2 177 56,3-163-71,8 92-2,-6-101 29,0 1 0,2-1 0,0 0 0,0 0 0,12 25 0,-13-34 14,0 0-1,1 1 1,-1-1 0,1 0-1,0-1 1,1 1 0,-1-1 0,1 0-1,0 0 1,0 0 0,0-1-1,0 0 1,1 0 0,-1 0 0,1 0-1,0-1 1,-1 0 0,10 2-1,-5-2 96,0-1-1,-1 0 1,1-1-1,0 1 0,0-2 1,0 0-1,0 0 0,0 0 1,-1-1-1,17-6 0,-21 6-85,1-1 0,0 1 0,-1-1 0,0-1 0,0 1 0,0-1 0,0 0 0,0 0 0,-1 0 0,1-1 0,-1 1 0,-1-1 0,1 0 0,3-6 0,-5 8-42,8-12 82,0-1 1,-2 0-1,1 0 1,10-35-1,-12 32-71,-2-1 1,0 1-1,-1-1 0,2-31 0,-5 41-17,-1 1 0,-1-1 0,1 0 1,-1 0-1,-1 0 0,0 0 0,-6-17 1,0 9-47,0 0 0,-1 0 0,-14-18 0,6 10-63,-2 1 0,-1 1 0,-40-38 0,42 45-997,-38-24-1,41 31-799,-1 1 1,0 1-1,-19-7 1,13 7-4276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0:56.1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67 2 6144,'-19'-1'5740,"14"1"-4702,-1-1-1,1 1 1,-1 0-1,1 0 0,-1 1 1,-5 1-1,10-2-1007,-2 2 93,3 7-95,6 49-28,25 89 0,-26-127 0,20 104 35,-17-80-22,49 243-61,7 126 32,-56-347-47,8 50-3404,-15-110 1259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0:56.9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49 158 8320,'-7'-4'1514,"5"2"-939,0 1 1,-1-1-1,1 1 1,0 0-1,-1 0 1,1 0-1,-1 0 1,1 0-1,-5 0 1,7 1-520,0 0 0,-1 0 1,1 0-1,-1 0 0,1 0 0,-1 0 1,1 0-1,0 0 0,-1 0 0,1 0 0,-1 0 1,1 0-1,-1 0 0,1 0 0,0 0 1,-1 0-1,1 0 0,-1-1 0,1 1 1,0 0-1,-1 0 0,1 0 0,0-1 1,-1 1-1,1 0 0,0-1 0,-1 1 0,1 0 1,0-1-1,-1 1 0,1 0 0,0-1 1,0 1-1,0-1 0,0 1 0,-1 0 1,1-1-1,0 1 0,0-1 0,0 1 0,0 0 1,0-1-1,0 1 0,0-1 0,0 1 1,0-1-1,0 1 0,0 0 0,0-1 1,0 1-1,0-1 0,1 1 0,-1-1 1,0 1-1,0 0 0,0-1 0,1 1 0,-1 0 1,0-1-1,0 1 0,1 0 0,-1-1 1,3-2 59,-1 0 0,0 0 0,1 0 0,-1 0 1,4-3-1,25-15 414,50-26 0,-74 43-486,5-2-22,-1 1 0,2 1 0,-1 0 0,0 0 0,1 1 0,-1 1 0,1 0 0,0 1 0,23 0 0,-12 3 139,1 0 0,-1 1-1,0 2 1,26 7 0,-35-7 126,-1 0 0,21 10 0,-30-13-183,0 1 1,0 0 0,0 1 0,0 0 0,0-1 0,-1 1-1,0 1 1,0-1 0,5 7 0,-5-5-43,-1-1 1,0 1-1,-1 0 0,1-1 1,-1 1-1,-1 0 0,1 0 1,-1 1-1,0-1 1,0 0-1,0 0 0,-1 9 1,-2 3-42,-1-1 1,0 1 0,-8 25-1,-24 54-75,16-53 23,-1-1 1,-2 0 0,-2-2 0,-2-1-1,-48 57 1,69-91 23,0-1-41,1 0 0,0 0 0,0 0 0,-5 10 0,8-14 38,1 0 1,-1 0-1,1 0 0,-1 1 0,1-1 1,0 0-1,0 0 0,-1 1 0,1-1 1,0 0-1,0 0 0,0 1 0,0-1 1,0 0-1,0 0 0,1 1 0,-1-1 1,0 0-1,1 0 0,-1 0 0,1 1 1,-1-1-1,1 0 0,-1 0 0,1 0 1,0 0-1,0 0 0,-1 0 0,1 0 1,2 1-1,33 23 70,-25-19 85,0 1 1,17 15-1,92 98 884,-57-53-924,44 49 148,-84-88-537,-1 1-1,24 42 0,1 23-2440,-40-76-267,8 30 0,-11-32-1658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0:57.6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145 62 9216,'-1'-1'232,"1"1"1,0-1-1,0 0 0,-1 1 1,1 0-1,0-1 1,-1 1-1,1-1 1,0 1-1,-1-1 1,1 1-1,-1 0 0,1-1 1,-1 1-1,1 0 1,-1-1-1,1 1 1,-1 0-1,1 0 0,-1-1 1,0 1-1,0 0-121,1 0-1,-1 0 0,1 1 1,-1-1-1,1 0 1,0 0-1,-1 0 0,1 1 1,-1-1-1,1 0 0,0 1 1,-1-1-1,1 0 0,0 1 1,-1-1-1,1 0 0,0 1 1,0-1-1,0 1 1,-1 0-1,-1 2-30,1 1-1,0 0 1,0 0 0,0 0-1,-1 4 1,1 6 76,0-1 0,1 1 0,2 25 0,5-20-66,-6-18-76,-1 0 0,0 0 0,1-1 0,-1 1 0,1 0 0,-1-1 0,1 1 0,-1 0 0,1-1 0,0 1 0,-1-1 0,1 1 0,0-1 0,-1 1 0,1-1 0,0 0 0,-1 1 0,1-1 0,0 0 0,1 1 0,-1-1 10,-1 0 0,1-1 0,-1 1 0,1 0 1,-1-1-1,1 1 0,-1-1 0,1 1 0,-1 0 1,0-1-1,1 1 0,-1-1 0,1 1 0,-1-1 0,0 1 1,0-1-1,1 1 0,-1-1 0,0 0 0,0 1 1,0-2-1,4-17 558,-5 10-338,0-1-1,0 0 0,-1 1 1,-1-1-1,1 1 0,-2 0 1,1 0-1,-1 0 0,0 0 1,-1 1-1,0-1 0,-1 1 1,1 0-1,-2 1 0,-10-12 1,15 18-201,1-1 1,-1 1 0,1 0 0,-1-1 0,0 1 0,1 0-1,-1 0 1,0 0 0,0 0 0,0 1 0,0-1 0,0 0-1,0 1 1,0-1 0,0 1 0,0 0 0,-4 0 0,4 0-37,0 0 0,1 1 0,-1-1 0,0 1 0,0 0 0,1 0 1,-1 0-1,0 0 0,1 0 0,-1 0 0,1 0 0,-1 0 0,1 0 0,0 1 1,0-1-1,-1 1 0,1-1 0,0 1 0,0-1 0,-1 3 0,0 2-32,0-1 0,0 0 0,0 1 0,1-1 0,0 1 0,0 0 0,0-1 1,0 1-1,1 0 0,1 6 0,-1-9 14,0 1 1,0-1-1,1 0 0,-1 0 1,1 1-1,0-1 1,0 0-1,0 0 1,0 0-1,1 0 1,-1 0-1,1 0 1,0-1-1,0 1 1,0 0-1,0-1 1,0 0-1,0 1 0,6 3 1,-3-4 3,-1 0 0,1 0 0,0 0 0,0-1 0,0 1 0,0-1 0,1-1 0,-1 1 1,0-1-1,0 0 0,1 0 0,-1 0 0,0-1 0,0 1 0,0-1 0,0-1 0,0 1 0,0-1 0,7-3 0,-11 5-46,0-1-1,1 0 0,-1 0 0,0 1 1,0-1-1,0 0 0,0 0 1,0 0-1,1 0 0,-2-1 0,1 1 1,0 0-1,0 0 0,0-1 0,-1 1 1,1 0-1,0-1 0,0-2 1,-1 4-72,0-1 1,0 0-1,0 1 1,0-1-1,0 1 1,0-1-1,0 0 1,0 1 0,-1-1-1,1 1 1,0-1-1,0 0 1,0 1-1,-1-1 1,1 1 0,0-1-1,-1 1 1,1-1-1,-1 1 1,1-1-1,0 1 1,-1 0 0,1-1-1,-1 1 1,1-1-1,-1 1 1,1 0-1,-1-1 1,0 1 0,1 0-1,-1 0 1,1 0-1,-1-1 1,0 1-1,1 0 1,-1 0-1,1 0 1,-1 0 0,0 0-1,1 0 1,-1 0-1,1 0 1,-2 1-1,2-1-79,-1-1-1,0 1 1,1 0-1,-1 0 1,1 1-1,-1-1 1,1 0-1,-1 0 1,1 0-1,-1 0 0,1 0 1,-1 0-1,1 1 1,-1-1-1,1 0 1,-1 0-1,1 1 1,0-1-1,-1 0 0,1 1 1,-1-1-1,1 1 1,0-1-1,-1 0 1,1 1-1,0-1 1,-1 1-1,1-1 0,0 1 1,-1 0-1,-3 6-3565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0:58.1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43 31 8960,'-6'-8'7360,"7"16"-5455,10 21-3413,-9-24 2193,0 0-676,0 0-1,1 0 0,0 0 1,0 0-1,0 0 0,0-1 1,1 1-1,6 5 1,-9-9 39,0 0 1,0 0 0,0 0 0,0-1-1,0 1 1,0-1 0,0 1 0,0-1 0,1 1-1,-1-1 1,0 1 0,0-1 0,0 0-1,0 0 1,1 0 0,-1 0 0,0 1-1,2-2 1,-2 1 40,1-1-1,-1 1 0,0-1 0,1 0 1,-1 1-1,0-1 0,0 0 1,0 0-1,1 0 0,-1 0 0,0 0 1,0 0-1,0 0 0,-1-1 1,1 1-1,0 0 0,0-1 0,-1 1 1,2-2-1,-1 0 49,0 0-1,0 0 1,-1-1-1,1 1 1,-1 0-1,1-1 1,-1 1 0,0 0-1,0-1 1,-1 1-1,1 0 1,-1 0-1,1-1 1,-1 1 0,0 0-1,0 0 1,-1 0-1,1 0 1,-1 0-1,1 0 1,-4-4 0,4 5-87,0 0-1,0 0 1,-1 1 0,1-1 0,-1 0 0,1 1 0,-1-1 0,0 1 0,0-1 0,0 1 0,0 0 0,0-1 0,0 1 0,0 0 0,0 1 0,0-1 0,0 0-1,0 1 1,-1-1 0,1 1 0,0-1 0,-1 1 0,1 0 0,0 0 0,0 0 0,-1 0 0,1 1 0,0-1 0,0 1 0,-1-1 0,-2 2 0,1 0-48,1 0 0,0 0 0,0 1 0,0-1 0,0 1 0,1-1 0,-1 1 1,1 0-1,-1 0 0,1 0 0,0 0 0,0 1 0,0-1 0,1 0 0,-1 1 0,-1 4 1,1-1-10,0 0 1,1 0-1,-1 0 1,1 0-1,1 0 1,-1 0-1,2 12 1,-1-16-100,0-1 0,1 0 1,-1 1-1,1-1 0,-1 0 1,1 1-1,0-1 1,0 0-1,0 0 0,0 0 1,1 0-1,-1 0 1,0 0-1,1 0 0,-1 0 1,1-1-1,0 1 0,0 0 1,-1-1-1,1 1 1,0-1-1,0 0 0,0 0 1,1 0-1,-1 0 1,0 0-1,0 0 0,1-1 1,-1 1-1,0-1 0,1 1 1,-1-1-1,0 0 1,1 0-1,-1 0 0,1 0 1,-1 0-1,0-1 0,1 1 1,-1-1-1,0 1 1,0-1-1,1 0 0,-1 0 1,0 0-1,0 0 1,0-1-1,0 1 0,0 0 1,3-4-1,17-18-8848,-13 11 4522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0:59.7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186 1 8320,'-3'0'632,"0"0"0,0 1-1,0-1 1,0 1 0,0 0 0,0 0 0,-3 1 0,-34 21 1848,27-15-1893,7-4-470,-1 1 1,1 0-1,0 1 0,0-1 1,1 1-1,0 0 0,0 0 1,0 1-1,1 0 0,0 0 1,0 0-1,0 0 0,-2 8 1,2-2-49,0-1 1,0 1-1,1-1 0,1 1 1,-1 16-1,1-8-5,-4 25 154,3 0 1,2 1 0,4 53-1,5-6 105,29 133 0,-27-188-517,2 0 1,1 0-1,2-1 0,2-1 1,2-1-1,1 0 1,1-1-1,2-2 0,28 32 1,-41-53-953,1 0 1,1-1 0,14 11 0,0-2-2951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1:00.0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8 10368,'4'8'7337,"-3"-8"-7004,12 4 1712,17-2-3174,-25-2 1742,53 1-712,56-2-2470,-90 0-134,0-1-1,40-9 1,-38 3-550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1:00.6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80 88 9856,'-2'-11'2102,"2"11"-1893,0-1 1,0 0-1,0 1 1,0-1-1,0 0 1,0 1-1,-1-1 1,1 0-1,0 1 1,0-1-1,-1 1 0,1-1 1,0 0-1,0 1 1,-1-1-1,1 1 1,-1-1-1,1 1 1,0-1-1,-1 1 1,1-1-1,-1 1 1,1-1-1,-1 1 0,0 0 1,1-1-1,-1 1 1,1 0-1,-1-1 1,0 1-1,1 0 1,-1 0-1,0 0 1,1 0-1,-1-1 0,0 1 1,1 0-1,-1 0 1,0 0-1,1 0 1,-1 1-1,-1-1 1,1 0-172,0 1-1,0-1 1,0 0 0,0 1 0,0-1 0,0 1 0,0 0 0,0-1 0,0 1-1,0 0 1,0 0 0,0-1 0,1 1 0,-1 0 0,0 0 0,1 0 0,-1 0-1,0 0 1,1 0 0,-2 2 0,-8 23 35,9-24-56,-5 16-9,1-1 0,0 1 1,1 1-1,1-1 0,1 0 0,0 38 0,2-49-19,1 0 0,0 0 0,0 0 0,1-1 0,0 1 0,0 0 0,0-1 0,1 1 0,0-1-1,0 0 1,1 0 0,0 0 0,0 0 0,0 0 0,0-1 0,1 0 0,0 0 0,0 0 0,1-1 0,-1 0-1,9 5 1,-8-5 10,0-1-1,0 0 0,1 0 1,-1-1-1,0 1 0,1-1 1,-1-1-1,1 1 0,0-1 1,0-1-1,-1 1 0,1-1 1,0 0-1,0 0 0,10-3 1,-6 0 82,1-1 1,-2 0-1,1-1 1,-1-1-1,1 1 1,16-14-1,-22 14-3,1 0 1,-1 0-1,0-1 0,-1 0 0,1 0 0,-1-1 0,0 1 0,-1-1 0,0 0 0,0 1 1,0-2-1,-1 1 0,0 0 0,2-12 0,-2 6-22,0-1-1,-1 0 1,-1 0-1,0 1 1,-1-1-1,0 0 1,-4-13-1,3 19-95,-1 0 0,1 0 0,-2 0 0,1 0 0,-1 1 0,0 0 0,-1 0 0,0 0 0,0 0 0,0 1 0,-1 0 0,0 0 0,0 0-1,-1 1 1,1 0 0,-13-8 0,11 9-267,1 0 0,-1 1 0,0-1 0,-1 1 0,1 1 0,-1 0 0,1 0 0,-1 1 0,1 0 0,-10 0 0,16 1 48,0 0 1,0 0 0,1 0 0,-1 0 0,0 1-1,0-1 1,1 1 0,-1-1 0,0 1-1,1 0 1,-3 1 0,4-2 125,0 0 0,-1 0-1,1 0 1,0 1 0,0-1 0,-1 0 0,1 0 0,0 1 0,0-1 0,0 0 0,0 0 0,0 1-1,-1-1 1,1 0 0,0 0 0,0 1 0,0-1 0,0 0 0,0 1 0,0-1 0,0 0-1,0 0 1,0 1 0,0-1 0,0 1 0,0 0-103,1-1 0,-1 1 0,0 0 0,1-1 0,-1 1-1,1 0 1,-1-1 0,1 1 0,0-1 0,-1 1 0,1-1 0,-1 1 0,1-1 0,1 1 0,10 7-3412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16:48.0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 28 6912,'-1'-1'281,"1"-1"0,0 1 1,-1 0-1,1-1 0,-1 1 0,1-1 1,-1 1-1,0 0 0,0-1 0,1 1 0,-1 0 1,0 0-1,0-1 0,0 1 0,0 0 1,-1 0-1,1 0 0,0 0 0,0 1 1,0-1-1,-1 0 0,1 0 0,-1 1 1,1-1-1,-9 4 8081,25 24-7681,-2 3-385,-3 1-1,0 1 1,10 61-1,-15-64-170,55 408 498,-38-242-532,0-39-37,-22-137 31,0-17-221,0 1 1,0-1 0,0 1 0,0-1-1,0 1 1,0-1 0,1 1 0,-1-1-1,1 0 1,1 5 0,-1-4-1716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1:01.1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142 13 7808,'-3'-2'507,"0"0"0,0 1 1,-1-1-1,1 1 0,0 0 0,-1 0 1,1 0-1,0 1 0,-1-1 1,1 1-1,-1 0 0,1 0 0,-1 0 1,1 0-1,0 0 0,-1 1 0,-5 1 1,6-1-416,0 1 1,0-1 0,0 1-1,1 0 1,-1 0-1,0 0 1,1 0 0,-1 0-1,1 1 1,0-1-1,0 1 1,0 0 0,0-1-1,0 1 1,0 0-1,1 0 1,-1 0 0,-1 6-1,-4 11 2,1 0 0,1 0 0,1 1 0,1-1-1,0 1 1,2 0 0,0 0 0,1 0 0,4 26 0,-3-42-92,1 0 1,-1 1 0,1-1 0,0 0-1,0 0 1,0 0 0,1-1 0,-1 1-1,1-1 1,1 1 0,-1-1 0,0 0-1,1 0 1,0 0 0,0 0 0,0-1-1,1 0 1,-1 0 0,1 0-1,-1 0 1,1-1 0,0 0 0,8 3-1,-3-2 117,-1 0-1,1-1 1,-1 0-1,1 0 1,0-1-1,0-1 0,0 0 1,0 0-1,0-1 1,0 0-1,-1 0 1,12-4-1,-14 2-10,0 1-1,-1-1 1,0-1 0,1 1 0,-1-1-1,-1 0 1,1-1 0,-1 1-1,1-1 1,-1 0 0,5-8-1,1-1 58,-1 0 0,0-1 0,8-19 0,-10 17-2,0 0 0,8-28 1,-14 38-145,0 0 0,-1-1 0,0 1 1,0 0-1,-1 0 0,0-1 1,0 1-1,-1 0 0,-1-9 1,1 13-41,0-1 0,-1 1 0,1-1 0,-1 1 0,0 0 0,0 0 0,0-1 0,0 1 0,0 0 1,-1 1-1,1-1 0,-1 0 0,0 1 0,0 0 0,0-1 0,0 1 0,-6-3 0,-2 0-155,1 0-1,-1 1 1,1 1-1,-18-4 1,14 4-368,-1 0 0,1 1 0,-22 0 0,30 3-205,-1-1 1,1 1 0,-1 0-1,0 0 1,-9 4 0,-2 2-3876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1:01.5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 11392,'4'-5'4868,"-4"5"-4564,1 0 0,-1 0 1,0 0-1,1 0 0,-1 0 1,0-1-1,1 1 0,-1 0 0,1 0 1,8 7 2483,5 19-3033,-11-21 724,5 14-552,-1 0 0,0 1 0,-1 0 1,-2 0-1,0 0 0,-1 1 0,0-1 0,-2 1 1,-2 34-1,-3-13-1479,-2 0 1,-2 0 0,-21 66 0,26-95 680,1-6-418,-1 1 1,-5 12 0,-1-5-2104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1:02.1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158 12 8448,'-8'-5'7385,"-13"-1"-4685,19 6-2577,-1 0 0,1 1 0,0-1 0,-1 1 0,1 0 0,-1 0 0,1 0 0,0 0 0,0 0 0,-1 0 0,1 0 0,0 1 0,0-1 0,0 1 0,1 0 1,-1-1-1,-3 5 0,-1 2 12,0 0 0,-8 17 1,13-25-128,-9 22 1,1 0 0,0 0 0,1 1 1,2 0-1,0 0 0,2 0 0,0 1 0,2 0 0,1 0 0,0 0 1,2 0-1,1 0 0,6 32 0,-4-42-36,0 0-1,2 0 1,-1-1 0,2 0-1,0 0 1,0 0 0,15 17-1,-20-25 29,1-1 0,0 0-1,0 0 1,1-1-1,-1 1 1,1-1 0,0 1-1,0-1 1,0 0-1,0-1 1,1 1-1,-1-1 1,1 0 0,-1 0-1,1 0 1,0 0-1,8 1 1,-2-3 79,0 0 0,0-1 0,1-1 0,-1 1 0,0-2 0,0 1 0,-1-1 0,18-8 0,-18 7 51,-1-1 0,0 1-1,-1-1 1,1-1 0,-1 0 0,0 0 0,-1 0 0,1-1-1,-1 0 1,-1-1 0,1 1 0,-1-1 0,0-1-1,-1 1 1,0-1 0,6-15 0,-8 17-65,0-1 0,-1 0 0,0 0 1,0 0-1,-1 0 0,0 0 0,0 0 0,-1-1 0,0 1 1,0 0-1,-1 0 0,0 0 0,-1 0 0,1 0 0,-2 0 1,1 0-1,-1 0 0,0 1 0,-5-9 0,2 5-183,-1 1 0,-1 0 0,1 0 0,-1 0 1,-1 1-1,0 1 0,0-1 0,-1 1 0,0 1 0,0 0 0,-22-12 0,-47-15-2573,64 29-154,-24-5 0,21 6-1940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1:02.5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0 9856,'-3'1'3605,"5"3"-1362,11 12 232,-5-6-825,102 140 1566,-94-127-3175,-2 0 0,-1 2 1,20 50-1,101 338 71,-121-356-85,-2 1-1,-3 0 1,2 77 0,-14 79-899,-8-70-3152,8-74-3032,4-47 2907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1:03.7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14 103 7680,'1'-1'458,"-1"-1"0,1 1 0,-1 0 0,1-1 0,-1 1 0,1-1 1,-1 1-1,0-7 5962,0 10-5914,-5 11-238,2-1-1,0 1 1,0 0 0,-1 26-1,7 59-207,-1-67-62,2 1 1,1-1 0,2 0 0,15 44-1,-15-56-3,1-1 0,0 0 0,2-1-1,0 1 1,1-2 0,0 0 0,2 0 0,20 20-1,-28-31 74,-1-1 1,1 0-1,0 0 0,0-1 0,0 1 0,1-1 0,-1 0 0,1-1 0,-1 0 0,1 1 0,0-2 0,0 1 0,0-1 0,0 0 1,0 0-1,8 0 0,-9-1 76,1 0 0,-1 0 0,0 0 0,0-1 0,0 0 0,1 0 0,-1 0 0,0-1 0,0 1 0,0-1 0,5-3 0,-3-1 32,-1 0 0,1 0 0,-1-1 0,0 0 0,-1 0 0,0 0 0,0-1 0,8-15 0,-3-2 7,-2-1 0,0 0 0,-1 0 0,-2-1 0,4-46 0,-7 33-252,-3 0 0,0 0-1,-9-43 1,6 59-433,-2-1-1,-12-37 1,-12-9-7137,25 59 2823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1:04.3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122 0 9600,'-14'4'6949,"2"6"-4168,-8 16-2471,15-17 465,-1-1-668,0 2-1,1-1 0,0 1 1,1 0-1,0 0 0,-3 11 1,-8 58-82,13-71 0,-6 56-50,2 0 0,3 101 0,55 366-156,10-203-2299,-52-291 1168,0-1 0,3-1 0,24 52 0,-15-48-2538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1:05.9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76 220 7296,'-3'-6'7835,"3"6"-7629,-8 5 1600,-7 13-1819,10-10 103,0 1 0,1 0 1,0 0-1,1 0 0,0 0 0,-2 11 0,-8 59-33,9-40-116,1 73 0,4-87 64,2 0-1,0 0 0,2-1 1,8 27-1,-10-41-2,1 0-1,0 0 1,1-1 0,0 1-1,1-1 1,0 0 0,0 0-1,1-1 1,0 0 0,0 0-1,1-1 1,0 0-1,0 0 1,14 8 0,-12-9 36,1-1 0,0 0-1,1 0 1,-1-1 0,1 0 0,0-1 0,0-1 0,0 0 0,0 0 0,0-1 0,1-1 0,16-1-1,-22 0 75,0 1-1,1-2 0,-1 1 0,0-1 0,0 0 0,0 0 0,0-1 0,0 0 0,-1 0 0,1-1 0,-1 0 0,0 0 0,0 0 0,0-1 0,0 0 1,-1 0-1,0 0 0,0-1 0,0 0 0,-1 0 0,0 0 0,6-11 0,2-7 122,-1-1 0,-1-1 0,-1 0 0,-1 0 0,7-45 0,-12 53-153,-1 0-1,-1 0 1,-1 0-1,-1 0 0,0 0 1,-1 0-1,-1 1 0,-1-1 1,-10-31-1,3 24-59,-1 1 0,-1 1 0,0 0 0,-2 1-1,-1 1 1,-26-29 0,20 27-137,-1 2-1,0 0 1,-2 2 0,0 1-1,-34-19 1,51 33-110,-3-3-80,0 1 1,-17-5 0,26 10 88,0 0 0,0 1 1,0-1-1,0 0 0,0 1 0,0 0 1,0-1-1,0 1 0,0 0 0,0 0 1,0 0-1,0 1 0,0-1 1,0 0-1,0 1 0,0-1 0,0 1 1,0 0-1,0 0 0,0 0 1,-2 1-1,4-2 60,-1 0 0,1 0 0,0 1 0,0-1 0,-1 0 0,1 0 0,0 0 0,0 1 0,0-1 0,0 0 0,-1 0 0,1 1 0,0-1 0,0 0 0,0 0 0,0 1 0,0-1 0,0 0 0,0 0-1,0 1 1,0-1 0,-1 0 0,1 1 0,0-1 0,1 0 0,-1 1 0,0-1 0,0 0 0,0 0 0,0 1 0,0-1 0,0 0 0,0 0 0,0 1 0,1-1 0,7 8-3828,-6-6 3320,14 9-3238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1:06.4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 9984,'0'-3'3776,"4"3"-2944,5 8 704,-5-1 63,5 4-671,2 12-96,6 16-448,5 14-160,-5 3-128,0 2-288,-8-2-128,-5 5-672,-8 0-224,-5 3-319,-4-4-65,-4-6-192,0-13-32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1:07.1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133 5 8064,'0'-1'242,"-1"1"0,1-1 0,-1 1 0,1 0 1,0 0-1,-1-1 0,1 1 0,-1 0 0,1 0 0,-1-1 1,1 1-1,0 0 0,-1 0 0,1 0 0,-1 0 0,1 0 0,-1 0 1,1 0-1,-1 0 0,1 0 0,-1 0 0,1 0 0,-1 0 1,1 0-1,-1 0 0,0 1 0,-12 9 1445,-7 19-2118,19-27 674,-14 26-27,2 1 0,-16 54 0,18-50-203,7-18 8,0 0 0,1 0 1,0 0-1,1 1 0,1 0 0,1-1 0,2 30 0,1-25 0,0 0 0,2 0-1,0 0 1,1 0 0,13 27-1,-14-38-3,-1 0-1,1 0 0,1 0 0,0-1 0,0 0 1,0 0-1,1-1 0,12 10 0,-16-14 34,1 0 1,0 0-1,0-1 0,0 0 0,0 0 0,0 0 1,0 0-1,1 0 0,-1-1 0,1 0 0,-1 0 1,1 0-1,-1-1 0,1 1 0,0-1 0,-1 0 1,1-1-1,0 1 0,-1-1 0,9-2 0,-3-1 101,0 0-1,0 0 0,0-2 0,-1 1 0,1-1 0,-1 0 0,-1-1 0,1 0 0,8-10 0,-9 9-44,0-1 0,-1 0 0,0 0 0,0-1-1,-1 0 1,0 0 0,-1 0 0,6-18 0,-8 17-72,0-1 0,-2 1 0,1 0 1,-1-1-1,-1 1 0,0 0 0,-1-1 0,0 1 1,0-1-1,-1 1 0,-1 0 0,-5-13 0,1 3-4,-2 1 0,0 1 0,-1 0 0,-1 0 0,-20-25 0,24 36-30,0-1 1,0 1 0,-1 0-1,0 1 1,0 0-1,-1 0 1,0 1 0,0 0-1,-1 1 1,-12-6 0,18 9-65,-1 0 1,1 1-1,-1 0 1,0 0-1,0 0 1,1 0 0,-1 1-1,0 0 1,0 0-1,0 0 1,0 0 0,1 1-1,-1 0 1,0 0-1,0 0 1,1 1-1,-1-1 1,1 1 0,-1 0-1,1 1 1,0-1-1,0 1 1,0-1-1,-7 8 1,7-7-136,1 0 0,0 1 0,0-1 0,0 1 0,1 0 0,-5 8 0,6-10-24,0 0 1,1 0 0,-1 0 0,0 1 0,1-1-1,-1 0 1,1 1 0,0-1 0,-1 0-1,1 1 1,0-1 0,1 0 0,-1 1-1,0-1 1,1 3 0,10 12-4023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1:07.7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188 65 8320,'-1'-3'366,"0"1"0,-1-1 0,1 0 1,-1 1-1,1 0 0,-1-1 0,0 1 1,0 0-1,0 0 0,0 0 0,-1 0 1,1 0-1,0 0 0,-1 1 0,1-1 1,-6-2-1,4 3-162,1 0 0,0-1 0,0 1 0,-1 0-1,1 0 1,0 1 0,-1-1 0,1 1 0,-1 0 0,1-1 0,-1 2 0,1-1 0,-1 0 0,-4 2 0,6-1-84,1-1 0,-1 1 0,0 0 0,1 1 0,-1-1 0,1 0 0,-1 0 0,1 1 0,0-1 0,0 0 0,-1 1 0,0 1 0,-12 22 371,14-24-484,-9 18 36,2 0-1,0 1 0,-8 38 1,-3 66-165,16-102 106,1 1 1,0-1-1,2 0 0,1 0 0,6 34 0,-6-48 11,0-1 1,0 1-1,1-1 1,0 1-1,0-1 1,1 0-1,0 0 1,0 0-1,1-1 1,0 1-1,0-1 1,0 0-1,1-1 1,0 1-1,0-1 1,0 0-1,1-1 1,12 7-1,-11-7 7,1 0 0,0-1 0,0 0 1,1 0-1,-1-1 0,0-1 0,1 0 0,-1 0 0,1 0 0,-1-1 0,1-1 0,-1 0 1,17-3-1,-18 2 67,0-1 1,0 1-1,0-1 1,0-1-1,-1 0 1,0 0-1,1 0 1,-1-1-1,-1 0 0,1 0 1,-1-1-1,0 0 1,0 0-1,0 0 1,8-14-1,-5 4 48,-1 0 0,-1 0-1,0 0 1,-2-1 0,0 1 0,6-33-1,-7 19-25,-1 1-1,-1-1 1,-3-36-1,0 50-45,-1 1-1,0-1 1,-1 1-1,-1 0 1,-8-22-1,10 30-46,-1 1-1,-1-1 1,1 1 0,-1 0 0,0 0-1,-1 0 1,1 0 0,-1 1-1,0 0 1,-1 0 0,1 0-1,-1 1 1,-12-8 0,9 7-123,-1 1 1,-1 0 0,1 0-1,-1 1 1,1 1 0,-1 0-1,0 0 1,0 1-1,0 0 1,-13 1 0,18 1-297,-1-1 1,0 1-1,1 0 0,0 0 1,-1 0-1,1 1 1,0 0-1,0 1 1,0-1-1,0 1 0,0 0 1,0 1-1,1-1 1,-1 1-1,1 0 0,0 0 1,-8 11-1,1 8-3861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16:49.8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106 40 8192,'3'-6'1209,"-1"3"-580,-1 0 1,1 0-1,-1 0 1,0 0-1,0 0 1,0 0-1,-1 0 1,1-6 6148,-1 18-5439,-3-2-1073,0 0-1,0-1 1,0 1 0,-1-1-1,0 0 1,0 0 0,-8 8-1,-3 6 154,5-6-315,1 1 0,1 0 1,0 0-1,1 1 0,0 0 1,2 0-1,0 1 0,-3 18 1,8-33-116,-1 0 0,1 0 1,0 0-1,0-1 0,1 1 1,-1 0-1,0 0 1,0 0-1,1-1 0,-1 1 1,1 0-1,0 0 0,0-1 1,-1 1-1,1-1 1,0 1-1,0-1 0,0 1 1,1-1-1,-1 1 0,0-1 1,0 0-1,1 0 1,-1 1-1,1-1 0,2 1 1,4 2 8,0 0 0,0-1 1,0 0-1,12 3 0,-2-1-81,11 5 7,-2 1 0,0 0 1,0 3-1,30 19 0,-25-12 55,0-1 0,67 30-1,-47-30 113,94 40 656,-142-59-598,-1 1 1,1 0 0,0 0 0,-1 1 0,1-1 0,-1 1 0,0-1 0,1 1 0,4 6 0,-7-8-95,-1 0-1,1 0 1,-1 0 0,1 1 0,-1-1 0,1 0-1,-1 0 1,0 0 0,0 0 0,1 0 0,-1 0-1,0 0 1,0 1 0,0-1 0,0 0 0,-1 2-1,1-2-5,-1 1-1,1 0 1,-1-1-1,0 1 1,0 0-1,0-1 1,0 1-1,0-1 0,0 1 1,0-1-1,-1 0 1,1 1-1,-2 0 1,-95 74 430,-2 2-932,89-69 33,0-1-1,0 0 0,-1-1 0,0 0 1,0-1-1,-1 0 0,0-1 0,0-1 0,-19 5 1,29-8 103,0-1 0,0 1 0,0-1 0,0 0 0,0 0 1,-1 0-1,1-1 0,0 1 0,0-1 0,0 1 1,0-1-1,0 0 0,-4-2 0,5 2-104,1 0 0,-1 0 1,0-1-1,0 1 0,1-1 0,-1 1 0,1-1 0,0 1 0,-1-1 0,1 0 1,0 1-1,0-1 0,0 0 0,0 0 0,0 0 0,0 0 0,1 0 0,-1 0 1,0-4-1,0-21-5382,5-3 1782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1:08.1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 11392,'3'-5'5796,"4"5"-3443,9 6-897,-9-3-1177,-1 1 0,1 1 0,-1-1 0,0 1 1,0 0-1,10 10 0,30 42 171,-17-19-289,64 63-72,13 17-370,113 185-1372,-199-270 1496,-2 0 1,-1 1-1,-2 1 0,-2 0 1,-1 1-1,14 68 1,-22-78 182,-1 1 1,-1-1-1,-1 0 0,-2 1 1,0-1-1,-2 0 1,-1 0-1,-1 0 1,-1 0-1,-15 38 0,0-18-1083,-2-1-1,-53 76 0,45-75-1059,2 3-1168,10-6-795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1:13.8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0 9344,'-2'43'7554,"0"2"-6058,19 369 2109,62 148-3348,-34-279-92,89 838 627,-43 10-699,13 987-181,-45-781 176,166 954 72,-192-2056-171,40 273-1935,-72-502 1791,0 1-246,1-1 1,-2 1-1,1 0 1,-1-1-1,0 1 1,0 0-1,-1 0 0,-2 11 1,3-18 314,0 0 1,0 1-1,0-1 1,0 0-1,-1 1 1,1-1-1,0 0 1,0 1-1,0-1 1,0 0-1,-1 1 1,1-1-1,0 0 1,0 0-1,0 1 1,-1-1-1,1 0 1,0 0-1,-1 1 1,1-1-1,0 0 1,-1 0-1,1 0 1,0 0-1,-1 1 1,1-1 0,0 0-1,-1 0 1,1 0-1,0 0 1,-1 0-1,0 0 1,-11-8-4379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1:14.9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72 110 4992,'0'0'6560,"-9"0"-3696,6-1-2483,0 1-1,-1 1 1,1-1 0,0 0 0,-1 1 0,1 0 0,0 0 0,0 0 0,0 0 0,-6 3 0,7-3-339,0 1 0,1-1 1,-1 0-1,1 1 0,-1-1 0,1 1 0,0 0 1,0-1-1,0 1 0,0 0 0,0 0 0,0 0 1,0 0-1,0 0 0,1 0 0,-1 0 0,1 0 1,-1 0-1,1 2 0,0 1-51,0 0-1,0-1 1,1 1-1,-1 0 1,1 0-1,0-1 1,1 1-1,-1-1 1,1 1 0,0-1-1,0 0 1,0 1-1,1-1 1,-1 0-1,1 0 1,0-1-1,0 1 1,1-1-1,-1 1 1,5 3 0,-6-6 9,0 1 0,0 0 1,1-1-1,-1 1 1,0-1-1,1 0 1,-1 1-1,1-1 1,-1-1-1,1 1 1,-1 0-1,1 0 1,-1-1-1,1 0 1,0 1-1,0-1 0,-1 0 1,1 0-1,0-1 1,-1 1-1,1 0 1,-1-1-1,1 0 1,0 0-1,-1 1 1,1-1-1,-1-1 1,0 1-1,1 0 1,-1-1-1,0 1 0,0-1 1,0 0-1,0 1 1,0-1-1,3-4 1,-3 3 86,1-1 0,-1 0 0,0 0 0,0 0 0,-1 0 0,1 0 0,-1 0 0,0 0 0,0 0 0,0-1 0,-1 1 0,1-6 0,-1 0 218,-1-1 0,1 1 1,-5-20-1,3 21-56,-1 0 1,1 0 0,-2 0-1,1 1 1,-9-15 0,11 21-209,0 0 0,-1 0 0,1 0 0,0 0 0,-1 1 0,1-1 0,-1 1 0,1-1 1,-1 1-1,0-1 0,0 1 0,1 0 0,-1 0 0,0 0 0,0 0 0,0 0 0,0 0 0,-1 1 0,1-1 0,0 0 1,0 1-1,0 0 0,0 0 0,-1 0 0,1 0 0,0 0 0,0 0 0,0 0 0,-4 1 0,4 0-40,-1 0-1,1 1 0,0-1 0,-1 1 1,1-1-1,0 1 0,0 0 0,0 0 1,0-1-1,0 1 0,1 1 1,-1-1-1,0 0 0,1 0 0,0 1 1,-1-1-1,1 1 0,-1 2 0,-1 4-36,0 1 1,1-1-1,-3 18 0,4-18 14,1 1 0,0 0 1,0-1-1,1 1 0,0-1 1,1 1-1,0-1 0,1 0 1,5 13-1,-7-17 8,2 0 1,-1 0 0,0 0-1,1 0 1,0 0-1,0-1 1,1 1-1,-1-1 1,1 0-1,0 0 1,0 0 0,0-1-1,1 1 1,-1-1-1,1 0 1,0 0-1,7 3 1,-10-5 8,0-1 0,1 1-1,-1-1 1,0 1 0,0-1 0,0 1 0,1-1 0,-1 0-1,0 0 1,0 0 0,0-1 0,1 1 0,-1 0 0,0-1-1,0 0 1,0 1 0,0-1 0,0 0 0,3-1 0,-3 0 25,1 0 1,-1 0-1,0 0 1,0-1 0,0 1-1,0 0 1,0-1-1,0 0 1,-1 1 0,1-1-1,-1 0 1,2-3 0,0-5 129,0 0 1,-1 0 0,0 0 0,-1 0 0,0 0 0,-1-18 0,0 17-8,-1 0-1,-1 0 0,0 0 0,0 0 1,-7-18-1,7 25-89,-1-1-1,0 0 0,0 0 1,0 1-1,0 0 1,-1-1-1,0 2 1,0-1-1,-1 0 1,1 1-1,-1-1 1,-7-4-1,10 8-49,0 0 0,0-1 0,0 1-1,0 0 1,0 0 0,0 0 0,0 1 0,0-1-1,-1 0 1,1 1 0,0-1 0,-1 1 0,1 0-1,0 0 1,-1 0 0,1 0 0,0 0 0,0 1 0,-1-1-1,1 0 1,0 1 0,0 0 0,-1 0 0,1-1-1,0 1 1,0 1 0,0-1 0,0 0 0,0 0-1,0 1 1,1-1 0,-4 4 0,1-1-12,0 1 1,0 0-1,1 0 0,0 0 1,0 1-1,0-1 1,1 1-1,-1-1 0,1 1 1,1 0-1,-2 8 1,2-5-12,0 1 0,0-1-1,1 1 1,1 0 0,0-1 0,0 1 0,1-1 0,3 11 0,-3-13-30,0-1-1,0 1 0,1-1 0,0 0 1,0 0-1,1 0 0,0 0 0,0 0 1,0-1-1,1 1 0,9 8 0,-11-12 46,0 0 0,0-1-1,0 1 1,0 0 0,0-1 0,1 0-1,-1 0 1,0 0 0,1 0 0,-1 0-1,1-1 1,-1 1 0,1-1-1,4 0 1,21-4-1848,1-3-4590,-30 7 6392,19-4-6322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1:15.8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133 215 8448,'-29'-2'4660,"17"1"861,12 10-4583,3 8-770,1-1-1,1 0 0,1 0 1,7 16-1,-10-26-137,0 1 1,1-1-1,0 1 0,0-1 1,0-1-1,1 1 0,0 0 0,0-1 1,1 0-1,-1 0 0,13 7 0,-17-11-8,1 0 0,0 0 0,1 0 0,-1 0 0,0-1 0,0 1 0,0-1 0,0 1 0,0-1 0,1 0 0,3 0 0,-5 0 16,0 0 0,0-1 0,0 1 0,0 0 0,0-1 0,0 1 0,0-1 0,0 1 0,0-1 0,0 0 0,0 1 0,0-1 0,0 0 0,0 1 0,-1-1 0,1 0 0,0 0 0,0 0 1,-1 0-1,1 0 0,-1 0 0,1 0 0,-1 0 0,1 0 0,-1 0 0,1-1 0,0-6 130,1 0 0,-1 0 0,0 0 0,-1 0 0,1 0 1,-2 0-1,0-9 0,-13-59 407,11 60-463,-2-7 137,-1 0 1,0 0 0,-18-38-1,20 54-158,1 0 0,-2 1 1,1-1-1,-1 1 0,1 0 0,-11-9 1,11 12-62,1 0 0,-1 0 1,0 1-1,0-1 1,0 1-1,-1 0 0,1 0 1,0 1-1,-1-1 1,1 1-1,-1 0 0,-4-1 1,6 2-31,0 0-1,0-1 1,0 1 0,0 0 0,0 1 0,1-1-1,-1 0 1,0 1 0,0 0 0,0-1 0,1 1-1,-1 0 1,0 1 0,1-1 0,-1 0 0,1 1-1,-1-1 1,1 1 0,0 0 0,0 0 0,0 0-1,0 0 1,0 0 0,0 0 0,0 1 0,1-1-1,-1 1 1,1-1 0,-1 1 0,1-1 0,-1 6-1,-1 3-10,0-1 0,1 0 0,1 1 0,-1-1-1,2 1 1,0 0 0,1 14 0,1-8-11,0 0 0,2 0 0,0-1 0,0 1 0,11 23 0,-11-32-7,0 1 1,0-1-1,1 0 1,0 0-1,0-1 0,1 0 1,0 0-1,0 0 1,1 0-1,0-1 1,13 9-1,-16-12 26,0-1-1,0 0 0,0-1 1,1 1-1,-1-1 0,0 0 1,1 0-1,-1 0 0,1 0 1,-1-1-1,1 0 0,-1 0 1,5 0-1,-6-1 4,0 1 0,0-1 0,0 1 0,0-1 0,-1 0-1,1 0 1,0-1 0,-1 1 0,1 0 0,0-1 0,-1 0 0,0 0 0,1 1 0,-1-1 0,0 0-1,0-1 1,0 1 0,0 0 0,-1-1 0,1 1 0,1-4 0,1-3 48,-1 0 0,0-1 0,0 1 0,-1-1 0,0 0 0,-1 0 0,0 0 0,0 0-1,-2-17 1,-2 4 173,0 1-1,-1 0 0,-9-28 0,12 44-156,-4-9 186,0 0 0,-11-22-1,14 33-216,1 1-1,-1 0 1,0 0-1,0 1 0,0-1 1,0 0-1,0 1 1,-1-1-1,1 1 0,-1 0 1,1-1-1,-1 1 1,0 1-1,0-1 0,0 0 1,0 1-1,-1-1 1,-2 0-1,5 2-34,0 0 1,0 0-1,0-1 0,1 1 0,-1 0 1,0 0-1,0 0 0,0 0 0,0 1 0,0-1 1,0 0-1,1 0 0,-1 0 0,0 1 1,0-1-1,0 1 0,1-1 0,-1 0 1,0 1-1,0-1 0,1 1 0,-2 0 0,1 1-5,0 0 0,0-1-1,0 1 1,0 0 0,0-1-1,0 1 1,0 0-1,1 0 1,-2 3 0,1 6-23,-1-1 0,2 0 1,0 13-1,0-16 28,0 11-103,1-1 0,0 1-1,1 0 1,1-1-1,1 0 1,1 0-1,0 0 1,15 32-1,-17-45-24,-1 1 0,1-1 0,-1 0 0,1-1-1,1 1 1,-1-1 0,0 1 0,1-1 0,0 0 0,-1 0 0,1 0-1,0-1 1,9 5 0,-11-7-153,0 1 0,0 0-1,1-1 1,-1 1 0,0-1 0,0 0 0,0 1-1,1-1 1,-1 0 0,0 0 0,0-1-1,1 1 1,-1 0 0,0-1 0,0 0 0,0 1-1,0-1 1,0 0 0,0 0 0,0 0 0,0 0-1,0 0 1,0-1 0,0 1 0,-1-1-1,1 1 1,0-1 0,-1 1 0,0-1 0,1 0-1,1-3 1,14-23-4831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1:16.7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54 100 6528,'0'-1'171,"0"1"0,0-1 0,-1 1 0,1-1 0,0 1 0,-1-1 0,1 1 0,-1 0 0,1-1 1,0 1-1,-1 0 0,1-1 0,-1 1 0,1 0 0,-1 0 0,1-1 0,-1 1 0,1 0 0,-1 0 0,1 0 0,-1 0 0,1 0 0,-1-1 1,1 1-1,-2 0 0,2 0-83,-1 0 1,0 0 0,1-1 0,-1 1 0,1 0-1,-1-1 1,1 1 0,-1-1 0,1 1 0,-1-1-1,1 1 1,-1-1 0,1 1 0,0-1 0,-1 1-1,1-1 1,0 0 0,-1 1 0,1-1 0,0-1-1,-5-12 1146,5 13-1186,-12-24 2276,10 23-2018,0-1-1,1 0 1,-1 0-1,1 0 1,0 0 0,0 0-1,0 0 1,0 0-1,1 0 1,-1-4-1,-1 2 1759,5 15-1626,41 59-350,74 91 1,4 2 288,-2 40 115,18 25-216,-28-80-170,69 104-953,-172-239 512,-5-10 47,0 1 0,-1-1-1,1 1 1,0 0 0,-1 0 0,0-1 0,0 1 0,0 0 0,0 0 0,0 1 0,0 4 0,-2-2-2974,-12-15-6334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1:17.3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61 428 6528,'-4'-2'462,"1"1"-132,1-1-1,-1 1 1,1-1-1,0 1 1,-1-1-1,1 0 1,-3-3-1,4 4 45,-1 0-1,1 1 1,-1-1-1,0 1 1,0-1-1,1 1 1,-1-1-1,0 1 0,0 0 1,1 0-1,-1 0 1,0 0-1,-3 0 1,-2 0 3827,9 2-3818,23 13-107,-1 1 0,30 26-1,-45-34-216,113 103 530,-70-61-158,64 48-1,-38-47-21,1-2 0,145 62 0,-193-98-234,0-1 1,1-1-1,48 9 0,-56-16 38,0-1 0,1-1 0,0-1 0,0-1 0,31-5 0,-49 5-69,1-2 1,-1 1 0,0-1-1,0 0 1,0 0 0,-1-1-1,13-7 1,-17 9-84,-1 0-1,1 0 1,-1 0 0,1 0-1,-1 0 1,0 0 0,0 0-1,1-1 1,-1 1 0,0 0-1,0-1 1,0 1 0,-1-1-1,1 1 1,0-1 0,0 0-1,-1 1 1,1-1 0,-1 0-1,0 1 1,1-1 0,-1 0-1,0-2 1,-1-3 72,0 1 0,0 0 0,-1-1-1,0 1 1,-4-9 0,6 14-125,-16-43 213,-3-1 1,-1 2-1,-35-56 0,17 48-226,-47-48 0,39 48-33,-117-143-29,-58-66-2041,220 259 2042,-10-15-1894,11 9 154,0 7 1680,1 0 0,-1-1 0,1 1 0,-1 0-1,1 0 1,-1-1 0,1 1 0,-1 0 0,1 0 0,-1 0 0,1 0 0,0-1 0,-1 1 0,1 0 0,-1 0 0,1 0-1,0 0 1,14 2-1458,-1 0 0,1 0 1,26 9-1,24 10-3088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1:18.1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152 109 6144,'0'-1'284,"0"0"1,-1 0-1,1 0 1,-1 1-1,1-1 1,-1 0-1,1 0 1,-1 0-1,0 0 1,1 0-1,-1 1 1,0-1-1,0 0 1,1 1 0,-2-2-1,-8-9 822,7 1-607,3 9-386,0 0-1,0-1 0,-1 1 0,1-1 0,0 1 0,-1 0 0,1-1 1,-1 1-1,0 0 0,1 0 0,-1-1 0,0 1 0,0 0 0,-2-2 1,3 2-13,-1 1 0,1-1 0,-1 0 1,1 0-1,-1 1 0,1-1 1,0 0-1,-1 0 0,1 0 1,0 0-1,0 1 0,0-1 0,-1 0 1,1 0-1,0-2 0,0 3-54,1-1-1,-1 1 1,0 0-1,0-1 1,0 1-1,0-1 1,0 1-1,0 0 1,0-1-1,0 1 1,-1-1-1,1 1 1,0 0-1,0-1 1,0 1-1,0-1 1,0 1-1,-1 0 1,1-1-1,0 1 1,0 0-1,-1-1 1,1 1-1,0 0 1,0-1-1,-1 1 1,1 0-1,0 0 1,-1-1-1,1 1 1,-1 0-1,1 0 1,0 0-1,-1-1 1,0 1-1,0 0 227,-1-1-6,-1 0 0,1 0 0,-1 0 0,1 0 0,-1 0 0,-4 0-1,6 1-224,1 0 0,-1 0 0,0 0-1,0 0 1,1 0 0,-1 0 0,0 0-1,0 0 1,1 0 0,-1 1 0,0-1-1,1 0 1,-1 1 0,0-1 0,1 0 0,-1 1-1,0-1 1,1 1 0,-1-1 0,0 1-1,1-1 1,-1 1 0,1-1 0,-1 1-1,1 0 1,0-1 0,-1 1 0,1-1-1,0 1 1,-1 0 0,1 0 0,0-1-1,-1 2 1,1 2-52,0 1 0,0-1 0,0 0 0,0 0 0,2 6 0,0 0 57,2 22-60,2 1 0,1-1 0,2 0 0,24 57 0,-31-84 9,1 0 0,-1-1 0,1 1 0,1-1-1,-1 0 1,0 0 0,1 0 0,0 0 0,5 3-1,-8-6 25,1 0-1,-1 0 0,0 0 0,1 0 0,-1-1 0,0 1 0,1 0 0,-1-1 1,1 1-1,-1-1 0,1 0 0,-1 1 0,1-1 0,0 0 0,-1 0 0,1 0 1,-1 0-1,1 0 0,-1 0 0,1-1 0,-1 1 0,1 0 0,0-1 0,-1 1 1,0-1-1,1 0 0,-1 1 0,1-1 0,-1 0 0,0 0 0,0 0 0,1 0 1,-1 0-1,0 0 0,0 0 0,1-2 0,3-3 174,-1-1 0,1 0 1,-1 0-1,-1 0 0,0-1 0,0 1 0,0-1 0,2-10 1,-1-1 311,-1-1 0,2-23 1,-5 33-255,0 0 0,0 0 1,-1 0-1,0 1 1,-4-16-1,4 21-179,0 0 0,0 0 0,-1 1 1,0-1-1,0 0 0,0 1 0,0-1 0,0 1 0,-1 0 0,1-1 0,-1 1 0,0 0 0,0 1 0,0-1 0,-6-4 1,-1 2-61,1 1 1,0 0-1,-1 1 1,0-1 0,-13-1-1,-54-6-801,47 7-79,-7 1-2608,49 8-3848,-5-2 5658,11 4-2631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1:18.5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48 12 12288,'-39'-12'4639,"35"12"-3583,0 0 1472</inkml:trace>
  <inkml:trace contextRef="#ctx0" brushRef="#br0" timeOffset="1">18 12 21087,'30'18'576,"12"10"-352,5 13 0,1 24 0,10 18-96,16 5-96,6-9-160,2-7 0,-6-8-160,-11-6-32,-14-10-416,-9-6-96,-3-10-416,-13-11-96,-18-9-2015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1:18.9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1 414 10624,'4'0'3936,"9"-4"-3040,26-7 511,-22 3 1,8-15-288,9-15 0,13-15-640,18-3-224,11 2-160,5 6-96,-8 9 32,-9 9-1024,-5 7-448,-16 8-1024,0 4-479,-5 11-1505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1:19.5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41 230 9472,'-20'-62'5200,"19"60"-4422,6 8 60,2 5-590,0 1 1,8 22-1,4 7-82,12 10 126,3 0-1,51 57 1,44 67 743,-32-9 1007,-85-142-1227,-12-24-808,0 0-1,0 0 0,0 0 1,0 0-1,0 0 1,0 0-1,0 0 0,0 0 1,0 0-1,0 1 1,0-1-1,0 0 0,0 0 1,0 0-1,0 0 1,0 0-1,0 0 0,0 0 1,-1 0-1,1 0 1,0 0-1,0 0 0,0 0 1,0 0-1,0 1 1,0-1-1,0 0 0,0 0 1,0 0-1,0 0 1,0 0-1,0 0 0,0 0 1,0 0-1,-1 0 1,1 0-1,0 0 1,0 0-1,0 0 0,0 0 1,0 0-1,0 0 1,0 0-1,0 0 0,0 0 1,0 0-1,0 0 1,-1 0-1,1 0 0,0 0 1,0 0-1,0 0 1,0 0-1,0 0 0,0 0 1,0 0-1,0 0 1,0-1-1,0 1 0,0 0 1,0 0-1,0 0 1,0 0-1,-1 0 0,-11-10 81,-57-47-157,43 37 74,1-1-1,-38-42 1,44 39 7,2 0 0,-21-39-1,-22-58-47,27 50 35,4-3 0,-25-95 0,50 155-18,2 0 0,-3-17 1,5 28 14,0-1 0,0 0 0,0 0 0,0 0 0,0 1 0,1-1 0,-1 0 1,1 1-1,0-1 0,0 0 0,1 1 0,-1-1 0,3-3 0,-3 6 8,0 0 0,0 0 0,0-1 0,0 1-1,0 0 1,1 0 0,-1 1 0,0-1 0,1 0 0,-1 0-1,0 0 1,1 1 0,-1-1 0,1 1 0,-1-1-1,1 1 1,-1 0 0,1 0 0,-1-1 0,1 1 0,1 0-1,3 1 45,1 0 0,-1 0-1,12 3 1,-16-3-34,24 6 133,0 2 0,-1 0 1,0 2-1,-1 1 0,0 1 1,-1 0-1,-1 2 1,39 33-1,57 84 75,-52-55-202,113 113-590,-171-182 367,-3-4-211,-1 0 0,1 1-1,-1 0 1,0 0 0,0 0-1,-1 0 1,1 0 0,-1 1-1,4 11 1,-6-16 238,-1-1 0,0 1 0,0 0 0,0 0 0,0-1 0,1 1 0,-1 0 0,0 0 0,0 0 0,0-1 0,-1 1 0,1 0 0,0 0 0,0 0 0,0-1 0,-1 1 0,1 0 0,0-1 0,0 1 0,-1 0 0,1 0 0,-1-1-1,1 1 1,-1-1 0,1 1 0,-1 0 0,1-1 0,-1 1 0,0-1 0,0 1 0,-8 1-4089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16:50.1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0 266 11136,'1'1'6981,"14"0"-4926,20-1-1118,-23-1-685,0-1 0,-1 0 0,0-1 0,1 0 0,12-6 0,55-28 898,-51 23-895,120-65 217,31-15-1504,-170 90 698,-1-1-219,0 2 1,16-6-1,-22 9 242,0-1-1,1 1 1,-1-1-1,0 1 0,0 0 1,0 0-1,0 0 1,0 0-1,0 0 1,0 1-1,0-1 1,0 0-1,0 1 0,0 0 1,0-1-1,0 1 1,3 2-1,4 4-4354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1:19.9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0 263 9472,'13'3'3520,"0"-3"-2752,17-3 416,-13-1 64,14-8-545,7-6-63,0-13-384,5-7-160,0-4-64,-2 0-896,3 1-351,12 6-3489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1:20.3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 30 10496,'-9'-27'3936,"5"24"-513</inkml:trace>
  <inkml:trace contextRef="#ctx0" brushRef="#br0" timeOffset="1">17 19 18847,'26'34'768,"11"8"-448,15 2-192,0 2-96,-2 0 32,2 3 32,-5 9-128,-1 6 32,2 4-704,-1 3-320,-4-6-192,-10-15 1,-3-12-257,-8-8-32,-9-12-2496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1:20.7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0 414 10368,'0'0'3872,"0"-3"-3040,5-20 639,-1 7 33,4-10-512,5-4-128,8-4-480,9-5-160,8 6-160,10 3-64,-2 2 32,5 2-32,-7 3 0,-3 1-800,7-1-256,-1 4-928,-4 0-447,-6-1-2145</inkml:trace>
  <inkml:trace contextRef="#ctx0" brushRef="#br0" timeOffset="1">371 543 9728,'13'16'3584,"0"-16"-2784,0-5 416,-5 1 31,5-3-383,9-5-32,8-2-416,7-6-160,10-6-160,5-1-512,-2-3-128,2 4-1056,-5-4-479,-1 2-2433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1:21.1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9 154 9088,'-1'0'176,"1"0"1,-1 1-1,1-1 1,-1 0-1,1 0 1,-1 1-1,1-1 1,0 0-1,-1 1 1,1-1-1,0 1 0,-1-1 1,1 0-1,0 1 1,-1-1-1,1 1 1,0-1-1,0 1 1,0-1-1,-1 1 1,1-1-1,0 1 1,0-1-1,0 1 1,0-1-1,0 1 1,0 0-1,0 0-9,1 1 1,-1-1-1,0 0 0,1 1 0,-1-1 1,1 0-1,0 0 0,-1 1 0,1-1 0,1 1 1,3 5 24,1-1-1,11 10 1,-15-14 78,88 71 514,-87-71-713,0 0-1,1 0 1,-1 0 0,1 0-1,-1 0 1,1-1 0,0 0-1,0 0 1,0 0 0,0 0-1,-1 0 1,1-1 0,0 0-1,0 1 1,0-2 0,8 0-1,-9 0 68,1 0 0,-1 0 0,1 0 0,-1-1-1,0 0 1,0 1 0,0-1 0,0 0 0,0 0-1,-1-1 1,1 1 0,0-1 0,-1 1 0,0-1-1,1 0 1,-1 0 0,-1 0 0,1 0 0,2-4-1,-2 0 33,1 0-1,-1 0 1,-1-1 0,1 1-1,-1 0 1,0-1-1,-1 1 1,0 0-1,-1-12 1,-2-3 174,-9-41 0,-10-6-962,19 63 244,0-5-1011,3 11 1350,0 0 0,0 0-1,0 0 1,0 0 0,0 0-1,0 0 1,0 1 0,0-1 0,0 0-1,0 0 1,0 0 0,0 0-1,0 0 1,0 0 0,1 0-318,-1 0 317,0 0 1,0 0 0,0 0-1,0 0 1,0 0 0,0 0-1,0 0 1,0 0 0,0 0-1,0 0 1,0 0 0,0 0 0,0 0-1,0 0 1,1 0 0,-1 0-1,0 0 1,0 0 0,0 0-1,0 0 1,0 0 0,0 0-1,0 0 1,0 0 0,0 0-1,0 0 1,0 0-247,0 0 246,0 0 1,0 0 0,0-1-1,0 1 1,0 0 0,0 0-1,0 0 1,15 19-5453,-2-1 2997,15 8-1359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1:21.5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74 360 8960,'26'-11'2981,"-26"11"-2900,1-1-1,0 1 1,-1-1-1,1 1 1,0-1 0,-1 1-1,1-1 1,-1 0-1,1 1 1,-1-1 0,1 0-1,-1 1 1,0-1-1,1 0 1,-1 0 0,0 1-1,1-1 1,-1 0-1,0 0 1,0 0 0,0 1-1,0-1 1,0 0-1,0 0 1,0 0 0,0 1-1,0-1 1,0 0-1,0 0 1,-1-1 0,1 0 273,-1-1-51,1 0 1,-1 1-1,0-1 0,0 1 1,0-1-1,0 1 0,0-1 0,-2-2 1,-4-7 587,-70-186 3461,75 192-4274,-1-2-21,1 0 0,0 0-1,0 1 1,0-13 0,1 19-63,1 0 0,0 0 0,0-1 0,0 1 0,0 0 1,0 0-1,0 0 0,1 0 0,-1 0 0,0 0 1,1 0-1,-1 0 0,0 0 0,1 0 0,-1 0 0,1 0 1,-1 0-1,1 0 0,0 0 0,-1 0 0,1 0 1,0 1-1,0-1 0,0 0 0,0 1 0,-1-1 0,1 0 1,0 1-1,0-1 0,0 1 0,0-1 0,0 1 1,0 0-1,0-1 0,1 1 0,-1 0 0,0 0 0,0 0 1,0 0-1,2 0 0,3 0-31,0 1 1,0 0-1,0 0 1,0 0-1,0 1 1,0 0-1,0 0 1,-1 1-1,1-1 1,5 5-1,8 5-850,24 21 0,-19-15-244,-12-8 403,2 1-988,0-1-1,23 12 1,-20-14-2230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1:21.9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256 551 10240,'-3'1'350,"0"0"1,0 0 0,0 1 0,1 0-1,-1-1 1,1 1 0,-1 0 0,1 0-1,0 0 1,-1 1 0,1-1 0,0 1-1,1-1 1,-1 1 0,0-1 0,1 1-1,-1 0 1,0 3 0,1-1-202,0 0 1,0 0-1,1 1 1,0-1-1,0 0 1,0 0 0,0 1-1,1-1 1,0 0-1,2 7 1,-1-1-59,1 0 0,1 0-1,0-1 1,0 0 0,1 1 0,0-1 0,11 14 0,-14-21-80,1 0 0,0 1-1,0-1 1,0 0 0,1 0 0,-1-1 0,1 1 0,-1-1-1,1 0 1,0 0 0,0 0 0,0 0 0,0-1-1,0 1 1,0-1 0,1 0 0,-1 0 0,0-1-1,1 1 1,-1-1 0,0 0 0,8-1 0,8-2-228,0 0 0,0-2 1,-1 0-1,0-1 0,0-1 0,0-1 1,-1 0-1,0-1 0,0-2 1,20-14-1,-36 23-129,1 0-1,-1 0 1,0 0 0,1 0 0,-1 0 0,0 0 0,0-1-1,0 1 1,-1-1 0,1 1 0,-1-1 0,1 1 0,-1-1-1,0 0 1,0 0 0,0 0 0,0 0 0,-1 0 0,1 0-1,-1 0 1,1-6 0,-8-20-3099</inkml:trace>
  <inkml:trace contextRef="#ctx0" brushRef="#br0" timeOffset="1">73 8 9984,'-19'0'1471,"14"0"-956,0 0 1,0 0 0,0 0-1,0 0 1,0-1 0,0 0-1,0 0 1,-9-3 2618,20 5-2920,0 0 0,0 0 0,0 1 0,0 0 0,-1 1 0,7 2 0,-1 0-75,4 3-18,0 0 1,-1 0-1,25 21 0,38 40 99,-31-27-210,145 111-376,-45-38-1833,-6-1-1774,-114-94 1850,-7-8-1482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1:22.3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3 291 9728,'-3'-1'4163,"3"0"-4088,5-3 1061,11-6-206,159-80-222,110-61-2211,-274 144 1439,-4 3 200,0-1 0,0 2 0,0-1 0,1 1 0,14-5 0,-21 8-123,0 0 1,0 0-1,0 1 1,0-1-1,0 0 0,0 0 1,0 0-1,0 1 1,0-1-1,0 0 1,0 1-1,0-1 1,-1 1-1,1-1 0,0 1 1,0 0-1,0-1 1,-1 1-1,1 0 1,0 0-1,-1-1 0,1 1 1,0 1-1,14 24 61,-12-19-22,7 14-117,18 24 0,-23-37-607,2 0 0,-1 0 1,1-1-1,0 0 1,13 10-1,9 2-3029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1:22.7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52 9 10496,'-39'-9'3936,"31"18"-3040,3 5-256,5-2-288,0 6-320,9 3 63,4-3-286,13 5-33,7 0 128,14-1-1440,22-2-640,-1-9-1792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1:23.0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29 172 8832,'-3'2'371,"1"0"0,0 0 0,0 0 1,0 0-1,0 0 0,0 1 0,0-1 1,1 1-1,-1-1 0,1 1 0,0-1 0,0 1 1,0 0-1,0-1 0,0 1 0,0 0 1,1 0-1,-1 0 0,1 0 0,0 0 0,0 3 1,0 9 221,1 0 0,4 25 0,-3-29-464,0 0-1,0-1 1,1 1 0,1-1 0,9 19-1,-12-26-94,1 0-1,-1 0 0,1-1 1,0 1-1,0-1 0,0 1 1,0-1-1,1 0 0,-1 0 0,0 0 1,1 0-1,0 0 0,-1-1 1,1 1-1,0-1 0,0 0 1,0 0-1,0 0 0,0 0 1,0 0-1,0 0 0,0-1 1,0 0-1,6 1 0,-2-2 121,1 0-1,0-1 1,-1 0-1,1 0 1,-1-1-1,0 0 0,14-6 1,-9 2 118,0-1-1,-1 0 1,16-13 0,-21 15-130,0 0 0,0 0 0,0 0 0,-1-1 0,0 0-1,0 0 1,-1 0 0,0-1 0,0 0 0,2-8 0,-4 12-68,-1 0 1,0 0-1,-1 0 1,1 0 0,-1 0-1,0 0 1,0 0-1,0-1 1,0 1-1,-1 0 1,0 0-1,0 0 1,0 0-1,0 0 1,-1 0-1,1 0 1,-1 1-1,0-1 1,0 0-1,0 1 1,-1-1-1,-3-3 1,-4-4-7,0 1 0,-2-1 0,1 2 0,-1 0 0,0 0 0,-1 1 1,0 0-1,-19-7 0,29 14-124,-1-1-1,0 1 1,0 0 0,0 0-1,0 0 1,0 1 0,-7-1-1,10 1 16,0 0-1,0 0 1,0 0-1,1 1 1,-1-1-1,0 0 1,0 0-1,1 1 1,-1-1-1,0 0 0,0 1 1,1-1-1,-1 0 1,0 1-1,1-1 1,-1 1-1,1 0 1,-1-1-1,0 1 1,1-1-1,0 1 0,-1 0 1,1-1-1,-1 1 1,1 0-1,0 0 1,-1-1-1,1 1 1,0 0-1,0 0 1,0-1-1,-1 1 0,1 0 1,0 0-1,0 0 1,0-1-1,0 1 1,0 0-1,1 0 1,-1 0-1,0-1 1,0 1-1,0 0 0,1 1 1,1 3-136,0 0 0,0 0 0,0 0 0,0-1 0,1 1 0,0 0 0,0-1 0,1 0 0,-1 1 0,1-1-1,-1-1 1,1 1 0,8 5 0,-3-2 26,2 0 0,-1-1-1,1 0 1,0 0 0,12 3-1,-8-3 69,1-2 1,26 5-1,-34-7 148,-1-2 0,1 1 0,-1-1 0,1-1 0,-1 1 0,1-1 0,14-4 0,-19 4 26,0 0 0,0-1-1,-1 1 1,1-1 0,0 0-1,-1 0 1,1 0 0,-1 0-1,1 0 1,-1 0 0,0-1-1,0 1 1,0-1-1,-1 1 1,1-1 0,0 0-1,1-4 1,2-6 202,0 0 0,5-24 0,-5 14-164,1 1-48,6-20-26,-11 39-33,0 0 0,0 0 0,1 0 1,-1 0-1,1 1 0,0-1 0,0 0 0,0 1 0,0-1 0,4-2 0,-5 4-10,1 0-1,-1 0 1,0 1-1,1-1 1,-1 0-1,1 1 1,-1-1 0,1 1-1,-1 0 1,1 0-1,-1-1 1,1 1 0,0 0-1,-1 0 1,1 0-1,-1 0 1,1 1-1,-1-1 1,3 1 0,3 2 44,0-1 0,0 1 0,7 5 0,1-1-21,-7-3-43,125 53-1380,-115-51 1035,0 0 0,0-1 0,1-2-1,-1 1 1,32 0 0,-43-4-363,0-1 0,0 0 0,0 0 0,0 0 0,0-1-1,0 0 1,0 0 0,-1-1 0,1 0 0,10-7 0,6-8-3561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1:24.6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73 1 7168,'1'45'936,"2"92"1482,-8 69-412,3-153-1679,-15 455 1266,12 840-884,30 7-145,1 114-408,-53 1264-39,12-2356-186,-1-37-32,6-148 69,-19 592-144,27-701-312,16 144 0,-13-216 258,5 24-487,-5-33 576,-1 0 0,1 0 1,-1 0-1,1 0 0,0-1 0,0 1 1,0 0-1,0-1 0,0 1 0,0 0 1,0-1-1,1 1 0,0 0 0,-1-1-10,-1-1-1,1 0 0,0 0 0,-1 1 1,1-1-1,-1 0 0,1 0 0,-1 0 1,1 0-1,-1 0 0,1 0 0,0 0 1,-1 0-1,1 0 0,-1 0 0,1 0 1,-1 0-1,1 0 0,0 0 0,-1-1 0,1 1 1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16:50.7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389 100 9856,'-13'-4'2618,"-26"-5"0,25 7-1743,-1 1 0,1 0 0,-27 3-1,37-1-824,0-1 0,0 1 0,1 0 0,-1 0 0,0 1-1,1-1 1,-1 1 0,1 0 0,-1 0 0,1 0 0,0 0 0,0 1-1,0-1 1,0 1 0,0 0 0,0 0 0,1 0 0,-4 6-1,-2 3 39,1 1-1,1 0 0,-8 25 0,-30 117 637,30-99-530,-16 70 726,-26 243 0,50-291-536,4 1 0,4-1 0,3 0 0,21 112 0,-22-170-291,1 0 0,1-1 0,1 1 0,0-1 0,12 20-1,-12-27-36,0-1 0,1 0 0,1 0 0,0 0 0,0-1 0,1 0 0,0-1 0,17 12 0,-6-7 6,2-1 1,-1-1 0,2 0-1,-1-2 1,2-1-1,-1-1 1,1-1-1,0-1 1,1-1-1,33 2 1,1-5 28,0-1 1,-1-4 0,1-2-1,-1-3 1,113-29-1,-142 27 15,-1-1 0,-1-1 1,0-2-1,0 0 0,-2-2 0,30-23 0,0-5 227,76-79-1,-105 94-208,-2 0 0,-1-1 0,37-62-1,-31 36 72,36-90 0,-48 99-112,-2 0 0,-2-1 0,14-94 0,-25 117-68,-1-1 1,-1 1-1,-2-1 0,0 1 1,-2 0-1,0 0 1,-2-1-1,-1 2 0,-13-34 1,7 29-26,-2 1 0,0 0 0,-2 1 1,-1 0-1,-2 2 0,0 0 0,-2 1 1,0 1-1,-1 1 0,-2 1 0,-39-28 0,28 27-146,0 1 0,-1 1-1,-50-19 1,59 30-28,0 0 0,0 2 1,-1 0-1,0 2 0,-51-2 0,49 6-165,0 2-1,-1 1 0,1 1 0,0 2 1,1 1-1,-1 2 0,1 0 0,1 2 1,0 1-1,0 1 0,-40 25 0,-31 34-3447,52-35 299,5-10-1862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1:25.3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 1 7424,'-3'5'4858,"-3"12"-4111,0 13-96,2 0-1,-3 58 1,18 473 887,-8-494-1370,10 189 323,3 46-59,18 358 171,-6 41-406,-26-654-186,13 504 133,-5-35 64,4 2317 734,-15-2065-1276,27 725-2925,-22-1368 1985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1:25.9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6144,'1'0'417,"4"1"327,-5-1-636,1 1 0,-1-1 0,0 1 0,1 0 0,-1-1 0,0 1 0,0 0 0,1 0 1,-1-1-1,0 1 0,0 0 0,0-1 0,0 1 0,0 0 0,0 1 0,-1 13 258,1-1 595,2 26 0,7 51 1162,14 127-390,24 164-805,-8-46-469,11 118-171,-40-357-242,58 585 180,-28-191-146,-2-38-43,14 90-16,-5-64 70,16 64 58,-8-85 22,14 51 10,4 46-133,-16-73-117,-11-71-96,-10-66-54,-10-42-224,-5-53-197,-5-56-362,-6-49-689,-2-38-2031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1:27.0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 40 8832,'-4'-8'1102,"2"4"-386,0 0 0,0 0 0,-1 0-1,0 0 1,-6-7 4085,9 16-4342,20 133 658,62 225 0,11-76-951,-61-200-494,56 104 0,-81-176 81,-3-7-169,0 1-1,1-1 1,0 0-1,0 0 1,1 0-1,0-1 1,12 13-1,-18-20 362,0 0-1,1 0 0,-1 0 1,0 1-1,0-1 1,0 0-1,1 0 0,-1 0 1,0 0-1,0 0 1,0 0-1,1 1 1,-1-1-1,0 0 0,0 0 1,1 0-1,-1 0 1,0 0-1,0 0 0,1 0 1,-1 0-1,0 0 1,0 0-1,1 0 0,-1 0 1,0 0-1,0 0 1,1-1-1,-1 1 1,0 0-1,0 0 0,1 0 1,-1 0-1,0 0 1,0 0-1,0-1 0,1 1 1,-1 0-1,0 0 1,0 0-1,0-1 1,0 1-1,0 0 0,1 0 1,-1 0-1,0-1 1,3-12-2090,-2-11-1652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1:27.4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4 120 8704,'-4'0'5903,"13"1"-4097,17 0-1068,3-5-204,55-14-1,-38 7-288,190-50 465,-143 39-1060,-74 18-10,-16 4 33,1-1 0,-1 1-1,0-1 1,1 1 0,4 1-1,-5-1-185,-1 0 0,0 1 0,0 0 0,1-1 1,-1 1-1,0 0 0,0 0 0,0 0 0,0 0 0,0 0 0,0 1 0,-1-1 0,1 1 0,3 2 0,9 17-3236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1:27.7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14 204 7936,'-13'46'2976,"13"-42"-2304,4-1 448,1-3 0,12-11-32,11-12 160,24-10-513,13-2-159,2 1-352,-2-1-224,-6 9-32,-8 3-384,-3 8-224,-7 5-575,-2 1-257,-4 6-2752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1:28.2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25 113 8320,'-1'2'198,"-1"-1"1,0 1-1,1 0 1,-1-1-1,1 1 1,-1 0-1,1 0 1,0 0 0,0 0-1,0 0 1,0 0-1,0 0 1,0 1-1,1-1 1,-1 0-1,1 0 1,-1 0-1,1 1 1,0-1-1,0 4 1,-1 3 133,-1 5-87,1 0 0,0 1 1,1-1-1,1 0 0,0 1 0,1-1 0,0 0 0,1 0 1,8 22-1,-7-25-189,1 0 1,0 0-1,1-1 1,0 1 0,1-1-1,0-1 1,0 1-1,1-1 1,1-1-1,-1 1 1,17 11 0,-10-10 40,0 0 1,1-1-1,0 0 1,0-2-1,1 0 1,22 6-1,-32-11 45,0 0 0,1-1 0,-1 0-1,1-1 1,-1 0 0,1 0 0,13-2 0,-16 1 6,0-1 0,0 1 0,-1-1 1,1 0-1,0 0 0,-1 0 0,1 0 0,-1-1 1,0 0-1,0 0 0,0 0 0,6-7 0,-5 4 63,-1 0-1,1 0 0,-1-1 1,0 1-1,-1-1 0,0 0 0,5-14 1,9-53 825,-15 66-944,3-23 388,3-55-1,-7 73-645,-2-1-1,1 1 0,-2 0 0,0 0 1,-1 0-1,-6-22 0,8 36 75,1-1 0,0 0 0,0 0 0,-1 0 0,1 1 0,0-1 0,-1 0 0,1 1 0,0-1 0,0 0 0,0 1 0,-1-1 0,1 0 0,0 1 0,0-1 0,0 0 0,0 1 0,0-1 0,0 0 0,-1 1 0,1-1 0,0 0 0,0 1 0,0 8-383,-1 0 1,2 0-1,-1 0 1,1 0-1,0 0 0,3 10 1,1-1-220,1 0 1,8 18 0,-9-25 479,1 1 1,0-1 0,1 0-1,0-1 1,18 20 0,-22-26 323,1-1 0,0 1 0,0 0 0,1-1 0,-1 0 0,1 0 1,-1 0-1,1-1 0,0 1 0,0-1 0,0 0 0,1-1 0,-1 1 0,0-1 0,1 0 0,6 0 1,-8-1 35,-1 0 1,0-1 0,0 0-1,1 0 1,-1 0-1,0 0 1,0 0 0,0-1-1,0 1 1,0-1 0,0 0-1,0 0 1,-1 0 0,1 0-1,-1 0 1,1 0 0,-1-1-1,0 1 1,0-1 0,3-4-1,2-5 459,-1 0 0,0 1-1,8-24 1,9-41 1123,-16 51-1455,1 0 1,1 0-1,12-24 0,-16 39-275,1 1 0,-1-1-1,2 2 1,13-17 0,-18 23-1,1-1 1,-1 1 0,1 0-1,-1 0 1,1 0-1,0 1 1,-1-1 0,1 1-1,0-1 1,0 1 0,0 0-1,0 0 1,0 0-1,1 1 1,-1-1 0,0 1-1,0 0 1,0 0-1,1 0 1,-1 0 0,5 1-1,-2 1-33,-1 0-1,1 0 0,0 0 0,-1 1 1,1 0-1,-1 0 0,0 0 0,0 1 1,0-1-1,-1 1 0,5 5 1,7 9-693,21 29-1,-21-26 96,-13-18 536,7 11-644,2 0 1,-1-1 0,20 17 0,-28-27 354,1 0 0,1 0 0,-1 0 0,0-1 0,1 0 0,-1 1 0,1-2 0,0 1 0,-1 0 0,1-1 0,0 0 0,0 0 0,0 0 0,0-1 0,0 0 0,10 0 0,22-7-3357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1:28.6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170 27 9344,'-2'-1'215,"-11"-4"995,0 0 1,0 1 0,0 0-1,0 1 1,-16-1-1,26 4-1125,0 0 0,0 0 0,1 0-1,-1 0 1,0 0 0,0 1 0,1-1-1,-1 1 1,0 0 0,0 0 0,1 0 0,-1 0-1,1 0 1,-1 1 0,1-1 0,0 1 0,-1-1-1,1 1 1,0 0 0,0 0 0,0 0 0,0 0-1,1 0 1,-1 1 0,1-1 0,-1 1-1,1-1 1,0 1 0,0-1 0,0 1 0,-1 3-1,1 0-80,0-1 0,0 0 1,1 1-1,-1-1 0,1 1 0,1-1 0,-1 0 0,1 1 0,0-1 0,0 0 0,0 1 0,1-1 0,0 0 0,0 0 0,0 0 0,1-1 0,0 1 0,-1 0 0,6 5 0,-1-2-5,-1 0 0,1 0 0,1 0 0,0-1 0,0 0-1,0-1 1,1 0 0,0 0 0,11 5 0,-12-7-51,0-1 1,1 0-1,-1 0 1,1-1-1,-1 0 1,1-1 0,0 0-1,0 0 1,0-1-1,0 0 1,0 0-1,0-1 1,0 0-1,-1-1 1,1 0 0,10-3-1,6-4-530,1-1 1,25-15-1,-39 18-116,1 0 1,-1-2-1,0 1 1,-1-2-1,18-16 1,-3-8-2983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1:28.9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42 35 10368,'-29'-28'3429,"19"22"-2100,10 6-1298,0 0 0,-1 0-1,1 0 1,0 0 0,0 0 0,0 0-1,0 0 1,0 0 0,0 0 0,0 0-1,0 0 1,0 0 0,0 0 0,0 0-1,0 0 1,-1 0 0,1 0 0,0 0-1,0 0 1,0 0 0,0 0 0,0 0-1,0 1 1,0-1 0,0 0 0,0 0-1,0 0 1,0 0 0,0 0 0,0 0-1,0 0 1,0 0 0,0 0 0,0 0-1,0 0 1,0 0 0,0 1 0,0-1 0,0 0-1,0 0 1,0 0 0,0 0 0,0 0-1,0 0 1,0 0 0,0 0 0,0 0-1,0 0 1,0 0 0,0 0 0,0 1-1,0-1 1,0 0 0,0 0 0,0 0-1,0 0 1,0 0 0,0 0 0,0 0-1,0 0 1,21 26 884,43 44 0,-37-42-779,25 33-1,-25-21-31,42 83-1,-18-27-102,-1-17-1106,4-2 0,3-3 0,70 69-1,-113-127 18,2-1 0,0-1 0,30 22 0,-35-31-1994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1:29.3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70 386 9472,'-40'-18'3120,"38"18"-3016,1-1 0,0 1 0,-1 0 0,1-1 0,0 1 0,-1 0 0,1 0 0,-1 0 0,1 0 0,0 0 0,-1 1 0,1-1 0,0 0 0,-1 1 0,1-1 0,0 1 0,-2 0 0,0 0 285,2 0-339,1-1 1,0 1-1,0 0 0,0-1 1,0 1-1,0-1 0,0 1 0,0-1 1,0 1-1,0-1 0,0 1 1,1-1-1,-1 1 0,0-1 1,0 1-1,0-1 0,1 1 1,-1-1-1,0 1 0,1-1 1,-1 1-1,1 0 0,-1-1-12,4 5 48,0 0 0,0-1 0,0 0 1,0 0-1,1 0 0,0 0 1,0-1-1,0 1 0,0-1 1,0-1-1,1 1 0,-1-1 1,1 0-1,0 0 0,0 0 0,0-1 1,0 0-1,11 1 0,8-1 247,0-2 0,0 0 1,30-5-1,-41 4-244,230-41 310,-82 4-3092,-148 34 2149,-9 4 325,1-1-1,-1 1 1,0 0-1,1 0 1,6 0-1,-11 1 262,-1 0 1,1 1-1,-1-1 0,1 0 0,-1 1 0,1-1 0,-1 1 1,1-1-1,-1 0 0,1 1 0,-1 0 0,0-1 1,1 1-1,-1-1 0,0 1 0,1-1 0,-1 1 0,0 0 1,1 0-1,5 20 576,-3-14-416,29 76 512,-27-72-688,1 0 1,1 0 0,0 0 0,0-1 0,10 11 0,13 8-1478,33 25 1,-33-30-2550</inkml:trace>
  <inkml:trace contextRef="#ctx0" brushRef="#br0" timeOffset="1">535 26 11904,'-50'-26'4480,"33"26"-3489,4 5-63,9-3-288,4 6-832,8 7-192,10 1-96,2-1-32,10 0 288,4 4-511,5 4-225,0 0-1056,2 3-384,11 4-1280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1:29.9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90 80 8064,'0'0'107,"1"0"-1,-1-1 1,0 1 0,1 0 0,-1-1 0,0 1-1,1 0 1,-1-1 0,0 1 0,1 0 0,-1-1-1,0 1 1,0-1 0,0 1 0,0-1 0,1 1-1,-1 0 1,0-1 0,0 1 0,0-1 0,0 1 0,0-1-1,0 1 1,0-1 0,0 1 0,0-1 0,0 1-1,0-1 1,-1 1 0,1 0 0,0-1 0,0 1-1,0-1 1,0 1 0,-1-1 0,1 1 0,0 0-1,-1-1 1,-1 0 364,0 0-1,0 0 1,0 1-1,0-1 1,0 0-1,0 1 0,-3-1 1,0 1-16,3-1-259,-1 1 1,0-1 0,0 1-1,1 0 1,-1 0 0,0 0-1,0 0 1,1 1 0,-1-1-1,0 1 1,0 0 0,1-1 0,-1 1-1,1 0 1,-4 2 0,4-1-191,0 0 0,0-1 0,1 1 0,-1 0 0,0 0 1,1 0-1,0 0 0,-1 0 0,1 0 0,0 0 0,0 0 0,0 0 1,1 1-1,-1-1 0,0 0 0,1 1 0,0-1 0,-1 5 0,1 2-15,0-1 0,1 1-1,0 0 1,0 0 0,1-1-1,0 1 1,0-1 0,1 0-1,0 1 1,1-1 0,5 10 0,-3-9-2,-1-1 1,1 1 0,0-1 0,1 0 0,0 0 0,0-1-1,1 1 1,0-2 0,12 9 0,-17-13 75,1 1 0,0-1-1,0 0 1,1-1 0,-1 1 0,0-1-1,0 0 1,1 0 0,-1 0 0,1 0-1,-1-1 1,1 0 0,-1 0 0,1 0-1,-1 0 1,1-1 0,-1 0 0,0 1 0,1-2-1,-1 1 1,0-1 0,0 1 0,1-1-1,-1 0 1,-1 0 0,1-1 0,0 1-1,0-1 1,-1 0 0,0 0 0,1 0-1,-1-1 1,-1 1 0,5-5 0,-3 1 197,1 1 0,-1-1 1,0 0-1,-1-1 1,1 1-1,-2 0 0,1-1 1,-1 0-1,0 0 0,0 0 1,0-10-1,-2 13-205,0 0 0,0-1 0,-1 1 0,1 0 0,-1-1 1,-1 1-1,1 0 0,-1 0 0,0 0 0,0 0 0,0 0 0,-1 1 0,1-1 0,-1 1 0,0-1 0,-1 1 0,-5-6 1,3 3-179,0 1 1,-1-1 0,0 2-1,0-1 1,0 1 0,-1 0-1,0 0 1,-12-5 0,20 10 97,0 0 0,0 0 0,-1 0 0,1 0 0,0-1 0,0 1 0,0 0 0,-1 0 0,1 0 0,0 0 0,0 0 0,0 0 0,-1 0 0,1 0 0,0 0 0,0 0 0,0 0 0,-1 0 0,1 0 1,0 0-1,0 0 0,-1 0 0,1 0 0,0 0 0,0 0 0,-1 0 0,1 0 0,0 0 0,0 0 0,0 0 0,-1 0 0,1 0 0,0 1 0,0-1 0,0 0 0,0 0 0,-1 0 0,1 0 0,0 1 0,0-1 0,0 0 0,0 0 0,0 0 0,-1 1 0,1-1 0,0 0 0,0 0 0,0 0 0,0 1 0,0-1 0,0 0 0,0 0 1,0 1-1,0-1 0,6 14-1184,-4-9 946,7 13-754,0-1 0,16 22-1,-20-32 867,1 0 0,0 0 0,0-1-1,0 0 1,0 0 0,1 0 0,14 8-1,-17-12 230,1 0-1,-1-1 0,0 1 1,1-1-1,-1 0 0,1 0 1,-1-1-1,1 1 0,-1-1 1,1 0-1,0-1 0,-1 1 1,1-1-1,-1 1 0,1-2 1,-1 1-1,0 0 0,1-1 1,-1 0-1,0 0 0,6-3 1,0-1 332,0-1 1,-1 0-1,0 0 1,0-1-1,-1 0 1,0 0-1,10-13 1,3-11 589,-16 22-802,1 2-1,0-1 1,11-12 0,-14 18-180,-1 1 1,1-1 0,0 1 0,0 0-1,0 0 1,0 0 0,1 1-1,-1-1 1,0 1 0,1 0 0,-1-1-1,1 2 1,-1-1 0,7 0 0,0 0-15,0 1 0,0 1 1,0 0-1,0 0 0,0 1 1,16 5-1,58 26-727,-48-18-138,-22-10-156,-1 0 0,28 5 1,-33-8-296,0-1 0,0-1 1,16 0-1,-7-3-3036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16:53.6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0 7552,'-6'5'14190,"9"5"-11323,-1-8-2831,-1 0-1,1 0 1,0 0 0,-1 0 0,1 0 0,0 0-1,4 3 1,-1-4 128,-1 1-1,0-1 0,0 1 1,1-1-1,-1 0 1,0-1-1,8 1 0,34-2 265,-22 1-317,266 0-874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1:32.0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43 0 7680,'-30'42'6133,"28"-37"-5908,1 0 0,0 0 1,0 0-1,0 0 0,1 0 0,-1 0 0,1 0 1,1 0-1,0 6 0,-1 4 126,0 83 736,-7 60-532,7 64 101,0-196-605,10 266 378,19 126-210,17 93-182,6 110-32,-25-230 6,-4-32 48,21 442 239,-18-334-36,1-53-38,10 60-64,-1-60-70,12 46-68,3-6 19,25 243-200,-40-342-171,29 488-2049,-54-633 1334,4 108-1595,-10-198-37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1:32.7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151 2 7552,'-1'0'182,"0"-1"0,0 1 0,0 0 0,0 0-1,0 0 1,0-1 0,0 1 0,0 0 0,0 0 0,0 0 0,0 1 0,0-1 0,0 0 0,0 0 0,0 0 0,0 1 0,0-1 0,0 1 0,0-1 0,0 1 0,0-1-1,-1 2 1,-1 0-111,0 1 0,1 0 0,-1 0 0,-3 6 0,1-3 339,5-5-384,-2 1 40,0 1-1,0 0 1,0 0-1,1 0 1,0 0 0,-2 4-1,-10 37 245,-8 44-1,20-82-298,-32 200 469,32-192-447,-22 310 835,24-68-292,28 343 511,-28-594-1081,26 321 362,13 79-160,-5-39-171,3 59-37,-7-54 11,-6 31 37,-6-47 0,-3 55 37,-5-44 17,0 50 10,-1-53-48,0 27-48,12 585 42,-17-688-143,-18 455-2053,10-700 1820,-11 268-3418,14-255 606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1:33.7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124 1 6400,'-2'0'260,"0"1"0,0 0 0,0 0 0,0-1 0,0 1 0,0 0 0,0 0 0,0 1 0,1-1 0,-1 0 0,0 1 0,1-1 0,-1 1 0,1-1 0,0 1 0,0 0 0,-1-1 0,1 1 0,0 0 0,-1 4 0,-5 8 1092,-8 23-1,15-36-1312,-9 28 529,1 1 0,2 1 0,-4 38-1,0 95-122,8-138-356,-7 256 429,5 169-70,5 224-75,2 115-288,-3-340-133,-1-58 128,-2 30 91,0-167-54,-3 556 161,6-481-225,10 463-938,0-525-175,5 198-4605,-15-391 2113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1:34.2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39 149 6656,'-17'-55'3157,"14"45"-2428,1 0 0,1-1 0,-1 1 1,1-1-1,1 1 0,1-16 0,1 21-396,-1 9-85,-1 19 216,-5 63 379,-6 164 5,11-223-814,2 281 65,-1-304-100,31 487-78,48 210-33,-24-296-48,-7-40-5,1 61 95,-6-58 97,-10 22 37,18 303-123,-34-435 91,1 9 48,-13-184-99,43 464-719,17-140-3395,-49-315 608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1:35.3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6 8832,'-8'-6'5342,"7"20"-1155,1-2-4746,1 56 1151,15 164-155,5-22-495,26 123-1302,0-56-3077,-33-199 741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1:35.7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16 9088,'0'0'408,"-1"0"1,0 1-1,1-1 1,-1 1-1,1-1 1,-1 1-1,1-1 1,-1 1-1,1-1 1,0 1-1,-1-1 1,1 1-1,0-1 1,-1 1-1,1 0 1,0-1-1,0 1 1,-1 1-1,1-2-304,0 1-1,0 0 1,0-1-1,0 1 1,0-1-1,1 1 1,-1 0 0,0-1-1,0 1 1,1-1-1,-1 1 1,0 0-1,0-1 1,1 1 0,-1-1-1,1 2 1,1-1-101,0 1 1,0-1 0,0 1 0,0-1 0,0 0 0,0 1-1,0-1 1,0 0 0,1 0 0,-1-1 0,3 2-1,11 0 75,1 1 1,0-2-1,0 0 0,26-3 0,-17 1-10,41-5 127,81-16 0,-79 9-1470,75-2 0,-129 14 294,0 1 0,0 1-1,0 1 1,19 4 0,2 4-2811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1:36.0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 35 8320,'-13'27'3872,"30"-13"-2816,-17-9 0,22-3-224,-5-2 64,29-2-385,-7-3-63,21-9-256,12-6-128,-3 5-32,-6 4-1023,2 4-449,-7-2-3008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1:36.7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 92 9088,'0'0'112,"0"0"0,0 0 1,0-1-1,0 1 1,0 0-1,0 0 0,0 0 1,0-1-1,0 1 0,0 0 1,0 0-1,0 0 0,0-1 1,0 1-1,0 0 1,0 0-1,-1-1 0,1 1 1,0 0-1,0 0 0,0 0 1,0 0-1,0-1 0,-1 1 1,1 0-1,0 0 1,0 0-1,0 0 0,0 0 1,-1 0-1,1-1 0,0 1 1,0 0-1,0 0 0,-1 0 1,1 0-1,0 0 1,0 0-1,-1 0 0,1 0 1,0 0-1,0 0 0,0 0 1,-1 0-1,1 0 1,-7 16 1454,2 5-1388,1 0 0,0 0 0,2 0 0,0 0 0,2 24 1,1-27-119,0-1 0,2 0 0,0 0 1,1 0-1,0-1 0,14 32 0,-16-44-41,-2-1-1,1-1 1,0 0-1,-1 0 0,1 0 0,0 0 1,1 0-1,-1-1 0,0 1 0,0 0 1,1 0-1,-1-1 0,1 1 1,0-1-1,-1 1 0,1-1 0,0 0 1,0 0-1,0 0 0,-1 0 0,1 0 1,1 0-1,-1 0 0,0-1 1,3 2-1,2-2 75,0 1 0,-1-1 0,1 0 0,0-1 0,0 1 0,-1-2 0,1 1 0,8-3 0,53-23 853,-59 23-804,13-6 361,0 0 1,-1-2-1,-1-1 1,35-28-1,-48 35-411,-1-1 1,0 0-1,0 0 0,0 0 0,-1-1 0,0 1 0,0-1 1,-1 0-1,0-1 0,0 1 0,-1-1 0,0 0 0,-1 0 1,3-17-1,-3 11-164,-1 0-1,-1 0 1,0 1 0,-1-1 0,-1 0 0,0 0 0,-1 1 0,-6-20 0,8 31-137,0 0 0,0 0 0,0 0 0,0 0 0,-1 0 0,0 0 0,1 0 0,-5-4 0,5 5-1019,2 7-106,5 14-1190,16 32 1,-15-39 2046,0-1 0,1-1 1,17 19-1,-7-12 1627,20 15 1,-36-30-917,1 0 1,-1 0 0,1 0 0,0-1 0,-1 1 0,1-1-1,0 0 1,0 0 0,0 0 0,0 0 0,0 0 0,0-1-1,0 1 1,0-1 0,0 0 0,6 0 0,-6-1-57,-1 1 0,1-1 0,-1 0 1,1 0-1,-1 0 0,0 0 0,0 0 0,0-1 1,1 1-1,-1-1 0,0 1 0,-1-1 0,1 0 1,0 0-1,0 0 0,-1 0 0,1 0 0,-1 0 1,0 0-1,0-1 0,2-2 0,12-39 292,-12 34-405,0 0-1,1 0 1,0 0-1,0 1 1,7-10-1,-11 18-70,1 0 1,-1 0-1,1 0 0,0 1 0,0-1 0,0 0 0,-1 0 0,1 0 1,0 1-1,0-1 0,0 0 0,0 1 0,0-1 0,0 1 0,0-1 1,0 1-1,1-1 0,-1 1 0,0 0 0,0 0 0,0 0 0,0 0 1,1-1-1,-1 1 0,0 1 0,0-1 0,0 0 0,0 0 0,0 0 1,1 1-1,-1-1 0,0 0 0,1 1 0,3 2-62,0 0-1,0 1 1,0-1 0,-1 1-1,7 6 1,-4-4-52,8 8-667,1-1 0,1 0 1,0-2-1,1 0 0,0-1 0,1 0 0,-1-2 0,2 0 0,-1-1 0,24 5 0,1-5-3096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1:37.1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204 6 9344,'0'0'191,"0"-1"0,0 1 1,-1-1-1,1 1 0,0 0 0,-1-1 1,1 1-1,-1 0 0,1-1 1,0 1-1,-1 0 0,1 0 0,-1-1 1,1 1-1,-1 0 0,1 0 1,-1 0-1,1 0 0,-1 0 0,1 0 1,-1-1-1,1 1 0,-1 0 1,0 1-1,-15 4 2112,-13 14-304,29-19-1980,-11 10 292,0 1 0,0 0 0,1 0 0,0 1 0,1 1 0,-11 19 0,6-7-286,2 1-1,-15 42 1,24-58-34,1 0 1,-1 0-1,1 0 1,1 0-1,0 1 0,1-1 1,0 0-1,0 1 1,1-1-1,0 0 1,4 15-1,-3-20 3,0 1 1,-1-1-1,1-1 0,1 1 0,-1 0 1,1 0-1,0-1 0,0 0 1,0 1-1,0-1 0,1 0 1,0-1-1,0 1 0,0-1 1,0 0-1,0 0 0,1 0 1,0 0-1,-1-1 0,1 1 0,0-1 1,0-1-1,0 1 0,6 0 1,9 2-203,0-2 0,0-1 0,1 0 1,-1-2-1,28-3 0,98-24-3441,-90 12 1126,-4-2-1391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1:37.4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 12 10496,'-1'-2'592,"0"1"-352,1 0-1,0 1 1,-1-1-1,1 1 1,-1-1-1,1 1 1,-1-1-1,1 0 1,-1 1-1,1 0 1,-1-1-1,0 1 0,1-1 1,-1 1-1,0 0 1,1-1-1,-1 1 1,0 0-1,1 0 1,-1 0-1,-1-1 1,2 18 1317,4 6-1328,2 1 0,11 31 0,-2-9-180,76 192-56,22-3-1010,-54-111-209,-23-45-729,61 97 0,-72-141 265,-3-10-1366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16:53.9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8 10368,'4'-3'11789,"18"-1"-9899,217 4 1100,-159 0-5932,1 0-4791,-59 0 2635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1:37.8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 23 8960,'-19'-19'2896,"13"15"-1818,5 7-151,6 6 225,-2-6-942,0 0-1,0-1 1,1 1 0,-1-1-1,1 1 1,-1-1 0,1 0-1,0-1 1,0 1 0,7 2 0,4-1 148,26 4 0,-34-6-261,70 6 1066,104-6 0,-95-1-1036,196-5-2263,-93-6-3690,-149 8 2162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1:38.2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449 547 10112,'-4'-11'3776,"-1"11"-2944,1 0 1087,0 11-1599,-1 8-192,5 4-160,0 7-64,0 3 64,5 6-703,-1 3-289,0-1-640,5 5-224,4-1-1792</inkml:trace>
  <inkml:trace contextRef="#ctx0" brushRef="#br0" timeOffset="1">343 308 9728,'-87'-132'3680,"33"86"-2848,-15-23 96,43 47-64,0 2-289,0 6-31,6 9-448,3 13-128,4 3 0,9 5-640,4 3-191,4-1-769,9 2-224,13 2-2016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1:38.9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185 29 7680,'-8'-4'743,"0"0"0,0 0 0,0 0 0,-1 1 0,-17-5 0,23 8-589,0-1 1,-1 1 0,1 0-1,0 0 1,0 0 0,-1 0 0,1 0-1,0 1 1,0-1 0,0 1-1,0 0 1,-1 0 0,1 0-1,0 0 1,1 1 0,-1-1-1,0 1 1,0 0 0,1 0 0,-6 4-1,4 0-84,-1 1 1,1-1-1,0 1 0,0 0 0,1 0 0,0 0 1,0 1-1,1-1 0,-4 15 0,6-18-57,-4 9 3,2 1 0,0-1 0,0 1 0,2 0 1,-1 0-1,2-1 0,2 18 0,-2-22-9,1 0 1,0 0-1,1 0 0,0 0 0,0-1 1,1 0-1,0 1 0,1-1 1,-1-1-1,1 1 0,1-1 1,6 8-1,-2-5-3,1-2 1,-1 1-1,1-1 1,1 0-1,-1-1 0,1-1 1,20 8-1,-15-7 175,1-2 0,-1 0 0,1-1 0,0-1 0,22 1 0,-33-3 2,-1-1-1,1 0 1,0-1-1,0 0 1,-1 0 0,1 0-1,0-1 1,-1 0-1,8-3 1,-9 3-70,-1 0 0,0-1 0,0 1 0,0-1 0,-1 0 0,1 0 0,-1 0 1,1-1-1,-1 1 0,0-1 0,-1 0 0,1 0 0,0 0 0,2-6 0,-1-1 2,0 0-1,0-1 1,-1 1-1,-1-1 1,0 0 0,0 0-1,-1 0 1,-1 0 0,0 0-1,0 0 1,-1 0-1,-1 0 1,-4-14 0,2 10-72,-1 0 1,0 1 0,-1 0 0,-1 0 0,-1 0-1,0 1 1,0 0 0,-2 1 0,-14-17 0,19 25-72,0-1 1,-1 2 0,-9-7-1,14 10 11,0 0 0,0 0-1,0 1 1,-1-1 0,1 1 0,0-1-1,-1 1 1,1-1 0,0 1 0,-1 0-1,-1-1 1,2 1 4,1 1 0,-1-1 1,1 0-1,-1 0 0,1 0 0,0 0 0,-1 1 1,1-1-1,-1 0 0,1 0 0,0 1 0,-1-1 1,1 0-1,-1 1 0,1-1 0,0 0 0,0 1 0,-1-1 1,1 1-1,0-1 0,0 0 0,-1 1 0,1-1 1,0 1-1,0-1 0,0 1 0,0-1 0,0 1 1,-1-1-1,1 0 0,0 1 0,0 0 0,1 6-161,-1-1 0,1 0 0,0 1 0,0-1 0,0 0 0,1 0 0,3 8 0,-1-2-101,3 8-138,0-1-1,2 0 1,0-1 0,1 0-1,1-1 1,18 24-1,-16-25 528,1-1-1,1 0 1,1-1-1,0 0 0,0-1 1,24 13-1,-37-24-4,0 0-1,1-1 1,-1 1 0,1-1-1,-1 1 1,1-1 0,0 0-1,-1 0 1,1-1 0,0 1-1,0-1 1,0 0 0,-1 0-1,1 0 1,0 0 0,0-1-1,0 0 1,-1 0 0,1 0-1,0 0 1,-1 0 0,1-1-1,-1 1 1,1-1 0,-1 0-1,0 0 1,0 0 0,0-1-1,0 1 1,3-4 0,3-5-5,0 0-1,9-15 1,2-3-18,10-7-47,54-52 1,-77 82-34,-1-1 1,1 1-1,1 1 1,-1 0-1,1 0 1,0 0-1,16-6 1,-20 10-14,-1 0 1,0 0-1,1 0 1,-1 1-1,1-1 1,0 1-1,-1 0 1,1 0-1,-1 0 1,1 0-1,-1 1 0,1 0 1,-1-1-1,1 1 1,-1 1-1,0-1 1,1 0-1,-1 1 1,0-1-1,0 1 1,0 0-1,5 5 1,8 8-131,-1 0 1,-1 2 0,19 26 0,-24-29-397,1 0 1,1-1 0,0 0-1,1-1 1,0 0 0,28 19-1,-37-29 303,5 3-894,-1 0 1,1-1-1,0 0 0,10 3 0,-1-4-2516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2:27.0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 1 7808,'-22'2'7883,"14"-1"-3116,26 11-4479,-13-9-245,1-1 0,0 1 1,-1-1-1,1 0 0,1 0 0,-1-1 1,0 1-1,7-1 0,53 1-41,-42-3-14,65-5-879,-31-3-2714,-35 4 1312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2:27.4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119 1 8448,'1'1'413,"1"1"0,-1 0 1,0-1-1,0 1 0,0 0 1,-1 0-1,1 0 0,0 0 1,-1 0-1,1 0 0,-1-1 1,0 1-1,0 0 0,0 0 1,0 3-1,-4 35 1616,3-26-1450,-5 37 484,-26 156 204,-40 63-1661,59-214-4550,12-47 683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2:27.8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12 11008,'-1'-1'-9,"1"-10"7916,8 15-6435,0 1-1246,0 1-1,-1 0 1,1 1-1,-1 0 1,7 10-1,32 44 148,-36-47-312,42 64 32,20 26-36,-56-83-191,1-1 1,35 32-1,-33-36-598,41 27 0,-52-38 305,0 0 0,1-1 0,-1 0 0,1-1 0,0 0 0,0 0 0,0-1 0,13 2 0,-20-4 81,1 1-1,-1-1 0,0 0 0,0 0 0,1 0 0,-1-1 0,0 1 0,0 0 0,0-1 0,1 0 0,-1 1 0,0-1 0,0 0 0,0 0 0,3-2 0,4-8-3381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2:28.2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1 9984,'-11'0'2426,"4"0"1206,8 0-3473,-1 1 0,0-1 0,0 1 0,0-1 0,0 1 0,0-1 0,1 1 0,-1-1 0,0 0-1,0 1 1,1-1 0,-1 1 0,0-1 0,1 0 0,-1 1 0,1-1 0,-1 0 0,0 1 0,1-1 0,6 2 137,1 0 0,-1 0 0,0-1 0,1 0 0,-1-1 0,0 1 0,9-2 0,-5 1-89,-1 0-1,1 1 1,13 2-1,-11 0-116,0 1 0,-1 1 1,0 0-1,1 0 0,-2 2 0,1-1 0,-1 1 0,0 1 0,-1 0 0,12 11 0,-11-8 93,0 1 1,0 0-1,-1 1 0,-1 0 0,0 1 0,-1 0 1,0 0-1,5 17 0,-9-22-100,0 0 1,0 0-1,0-1 0,1 0 0,7 10 0,-8-15-89,-1 1 0,1 0 0,-1-1 0,1 0 0,0 0 0,0 0 0,0 0 0,1-1 0,-1 1 0,1-1 0,8 3 0,0-1-110,1-1 1,-1-1-1,0 0 1,20 0-1,-25-2-576,-1 0-1,1-1 1,0 0-1,0 0 1,0 0-1,-1-1 1,1-1-1,14-5 0,-9 1-2554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2:12.4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54 60 7424,'-1'-2'588,"-1"-1"0,1 0 0,-1 1 1,0-1-1,0 1 0,0 0 0,0 0 0,0-1 1,0 1-1,0 1 0,-6-4 0,5 3-45,1 0 0,-1-1 0,0 1 0,1 0 0,-1-1 0,1 0 0,-3-3 0,5 6-489,0 0 0,0 0 1,-1 0-1,1 0 0,0 0 0,0-1 0,0 1 1,0 0-1,0 0 0,0 0 0,0 0 0,-1 0 1,1 0-1,0 0 0,0 0 0,0-1 0,0 1 1,0 0-1,0 0 0,0 0 0,0 0 0,0 0 1,0-1-1,0 1 0,0 0 0,0 0 0,0 0 1,0 0-1,0 0 0,0-1 0,0 1 0,0 0 1,0 0-1,0 0 0,0 0 0,0 0 0,0-1 1,0 1-1,0 0 0,0 0 0,0 0 0,0 0 1,0 0-1,1 0 0,-1-1 0,0 1 0,0 0 1,0 0-1,0 0 0,0 0 0,0 0 0,0 0 1,1 0-1,-1 0 0,0 0 0,9 3 362,1 6-360,-1 0-1,0 0 1,0 1 0,-1 0 0,0 1 0,12 20 0,10 16 161,-10-22-3,2-1 0,0-1 1,46 38-1,87 49 736,-26-19 240,-76-58-417,-51-30-106,1-1-2396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2:12.9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78 1 9472,'-1'0'424,"1"0"0,-1 0 0,1 0 1,-1 0-1,1 0 0,-1 0 0,-4 4 4242,4-4-4241,-5 12 2278,1 19-3212,4-22 1380,-8 158 801,6-89-1094,-23 385 1065,8 293-2106,18-704-162,6-55-3204,-3-1 2731,1-1 0,-1 0 1,0 0-1,-1 0 0,3-6 0,8-21-3216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2:14.1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7040,'0'3'18638,"5"0"-21004,0-1 2436,-1 0 0,1 0 0,0-1 0,0 1 0,0-1 0,-1 0-1,9 0 1,42 0 110,-34-2-104,0 1 47,13 1-54,-1-2 1,34-6-1,-33 3 121,1 1 1,37 3-1,-43 0 82,-9-4-155,-33 23-6416,11-17 5247,-1 1-357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5E45D2-CE70-4D9B-8FFA-0D2CA5243AA6}" type="datetimeFigureOut">
              <a:rPr lang="en-US" smtClean="0"/>
              <a:t>1/29/2023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628B92-F87C-44C1-89A4-89753E338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345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40ED7-6C53-4223-B469-7D400FDEC16D}" type="datetimeFigureOut">
              <a:rPr lang="en-US" smtClean="0"/>
              <a:t>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44FE5-FE22-46F6-8DC6-20B117E1877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2767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40ED7-6C53-4223-B469-7D400FDEC16D}" type="datetimeFigureOut">
              <a:rPr lang="en-US" smtClean="0"/>
              <a:t>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44FE5-FE22-46F6-8DC6-20B117E18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953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40ED7-6C53-4223-B469-7D400FDEC16D}" type="datetimeFigureOut">
              <a:rPr lang="en-US" smtClean="0"/>
              <a:t>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44FE5-FE22-46F6-8DC6-20B117E18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946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40ED7-6C53-4223-B469-7D400FDEC16D}" type="datetimeFigureOut">
              <a:rPr lang="en-US" smtClean="0"/>
              <a:t>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44FE5-FE22-46F6-8DC6-20B117E18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183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40ED7-6C53-4223-B469-7D400FDEC16D}" type="datetimeFigureOut">
              <a:rPr lang="en-US" smtClean="0"/>
              <a:t>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44FE5-FE22-46F6-8DC6-20B117E1877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6461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40ED7-6C53-4223-B469-7D400FDEC16D}" type="datetimeFigureOut">
              <a:rPr lang="en-US" smtClean="0"/>
              <a:t>1/29/2023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44FE5-FE22-46F6-8DC6-20B117E18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826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40ED7-6C53-4223-B469-7D400FDEC16D}" type="datetimeFigureOut">
              <a:rPr lang="en-US" smtClean="0"/>
              <a:t>1/29/2023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44FE5-FE22-46F6-8DC6-20B117E18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958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40ED7-6C53-4223-B469-7D400FDEC16D}" type="datetimeFigureOut">
              <a:rPr lang="en-US" smtClean="0"/>
              <a:t>1/29/2023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44FE5-FE22-46F6-8DC6-20B117E18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521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40ED7-6C53-4223-B469-7D400FDEC16D}" type="datetimeFigureOut">
              <a:rPr lang="en-US" smtClean="0"/>
              <a:t>1/29/2023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44FE5-FE22-46F6-8DC6-20B117E18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769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4B40ED7-6C53-4223-B469-7D400FDEC16D}" type="datetimeFigureOut">
              <a:rPr lang="en-US" smtClean="0"/>
              <a:t>1/29/2023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5644FE5-FE22-46F6-8DC6-20B117E18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851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40ED7-6C53-4223-B469-7D400FDEC16D}" type="datetimeFigureOut">
              <a:rPr lang="en-US" smtClean="0"/>
              <a:t>1/29/2023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44FE5-FE22-46F6-8DC6-20B117E18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201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4B40ED7-6C53-4223-B469-7D400FDEC16D}" type="datetimeFigureOut">
              <a:rPr lang="en-US" smtClean="0"/>
              <a:t>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5644FE5-FE22-46F6-8DC6-20B117E1877B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1795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7.png"/><Relationship Id="rId13" Type="http://schemas.openxmlformats.org/officeDocument/2006/relationships/customXml" Target="../ink/ink624.xml"/><Relationship Id="rId18" Type="http://schemas.openxmlformats.org/officeDocument/2006/relationships/image" Target="../media/image632.png"/><Relationship Id="rId26" Type="http://schemas.openxmlformats.org/officeDocument/2006/relationships/image" Target="../media/image636.png"/><Relationship Id="rId3" Type="http://schemas.openxmlformats.org/officeDocument/2006/relationships/customXml" Target="../ink/ink619.xml"/><Relationship Id="rId21" Type="http://schemas.openxmlformats.org/officeDocument/2006/relationships/customXml" Target="../ink/ink628.xml"/><Relationship Id="rId34" Type="http://schemas.openxmlformats.org/officeDocument/2006/relationships/image" Target="../media/image640.png"/><Relationship Id="rId7" Type="http://schemas.openxmlformats.org/officeDocument/2006/relationships/customXml" Target="../ink/ink621.xml"/><Relationship Id="rId12" Type="http://schemas.openxmlformats.org/officeDocument/2006/relationships/image" Target="../media/image629.png"/><Relationship Id="rId17" Type="http://schemas.openxmlformats.org/officeDocument/2006/relationships/customXml" Target="../ink/ink626.xml"/><Relationship Id="rId25" Type="http://schemas.openxmlformats.org/officeDocument/2006/relationships/customXml" Target="../ink/ink630.xml"/><Relationship Id="rId33" Type="http://schemas.openxmlformats.org/officeDocument/2006/relationships/customXml" Target="../ink/ink634.xml"/><Relationship Id="rId38" Type="http://schemas.openxmlformats.org/officeDocument/2006/relationships/image" Target="../media/image642.png"/><Relationship Id="rId2" Type="http://schemas.openxmlformats.org/officeDocument/2006/relationships/image" Target="../media/image1710.png"/><Relationship Id="rId16" Type="http://schemas.openxmlformats.org/officeDocument/2006/relationships/image" Target="../media/image631.png"/><Relationship Id="rId20" Type="http://schemas.openxmlformats.org/officeDocument/2006/relationships/image" Target="../media/image633.png"/><Relationship Id="rId29" Type="http://schemas.openxmlformats.org/officeDocument/2006/relationships/customXml" Target="../ink/ink63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6.png"/><Relationship Id="rId11" Type="http://schemas.openxmlformats.org/officeDocument/2006/relationships/customXml" Target="../ink/ink623.xml"/><Relationship Id="rId24" Type="http://schemas.openxmlformats.org/officeDocument/2006/relationships/image" Target="../media/image635.png"/><Relationship Id="rId32" Type="http://schemas.openxmlformats.org/officeDocument/2006/relationships/image" Target="../media/image639.png"/><Relationship Id="rId37" Type="http://schemas.openxmlformats.org/officeDocument/2006/relationships/customXml" Target="../ink/ink636.xml"/><Relationship Id="rId5" Type="http://schemas.openxmlformats.org/officeDocument/2006/relationships/customXml" Target="../ink/ink620.xml"/><Relationship Id="rId15" Type="http://schemas.openxmlformats.org/officeDocument/2006/relationships/customXml" Target="../ink/ink625.xml"/><Relationship Id="rId23" Type="http://schemas.openxmlformats.org/officeDocument/2006/relationships/customXml" Target="../ink/ink629.xml"/><Relationship Id="rId28" Type="http://schemas.openxmlformats.org/officeDocument/2006/relationships/image" Target="../media/image637.png"/><Relationship Id="rId36" Type="http://schemas.openxmlformats.org/officeDocument/2006/relationships/image" Target="../media/image641.png"/><Relationship Id="rId10" Type="http://schemas.openxmlformats.org/officeDocument/2006/relationships/image" Target="../media/image628.png"/><Relationship Id="rId19" Type="http://schemas.openxmlformats.org/officeDocument/2006/relationships/customXml" Target="../ink/ink627.xml"/><Relationship Id="rId31" Type="http://schemas.openxmlformats.org/officeDocument/2006/relationships/customXml" Target="../ink/ink633.xml"/><Relationship Id="rId4" Type="http://schemas.openxmlformats.org/officeDocument/2006/relationships/image" Target="../media/image625.png"/><Relationship Id="rId9" Type="http://schemas.openxmlformats.org/officeDocument/2006/relationships/customXml" Target="../ink/ink622.xml"/><Relationship Id="rId14" Type="http://schemas.openxmlformats.org/officeDocument/2006/relationships/image" Target="../media/image630.png"/><Relationship Id="rId22" Type="http://schemas.openxmlformats.org/officeDocument/2006/relationships/image" Target="../media/image634.png"/><Relationship Id="rId27" Type="http://schemas.openxmlformats.org/officeDocument/2006/relationships/customXml" Target="../ink/ink631.xml"/><Relationship Id="rId30" Type="http://schemas.openxmlformats.org/officeDocument/2006/relationships/image" Target="../media/image638.png"/><Relationship Id="rId35" Type="http://schemas.openxmlformats.org/officeDocument/2006/relationships/customXml" Target="../ink/ink63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693.xml"/><Relationship Id="rId21" Type="http://schemas.openxmlformats.org/officeDocument/2006/relationships/customXml" Target="../ink/ink645.xml"/><Relationship Id="rId42" Type="http://schemas.openxmlformats.org/officeDocument/2006/relationships/image" Target="../media/image661.png"/><Relationship Id="rId63" Type="http://schemas.openxmlformats.org/officeDocument/2006/relationships/customXml" Target="../ink/ink666.xml"/><Relationship Id="rId84" Type="http://schemas.openxmlformats.org/officeDocument/2006/relationships/image" Target="../media/image682.png"/><Relationship Id="rId138" Type="http://schemas.openxmlformats.org/officeDocument/2006/relationships/image" Target="../media/image709.png"/><Relationship Id="rId159" Type="http://schemas.openxmlformats.org/officeDocument/2006/relationships/customXml" Target="../ink/ink714.xml"/><Relationship Id="rId170" Type="http://schemas.openxmlformats.org/officeDocument/2006/relationships/image" Target="../media/image725.png"/><Relationship Id="rId191" Type="http://schemas.openxmlformats.org/officeDocument/2006/relationships/customXml" Target="../ink/ink730.xml"/><Relationship Id="rId205" Type="http://schemas.openxmlformats.org/officeDocument/2006/relationships/customXml" Target="../ink/ink737.xml"/><Relationship Id="rId226" Type="http://schemas.openxmlformats.org/officeDocument/2006/relationships/image" Target="../media/image753.png"/><Relationship Id="rId247" Type="http://schemas.openxmlformats.org/officeDocument/2006/relationships/customXml" Target="../ink/ink758.xml"/><Relationship Id="rId107" Type="http://schemas.openxmlformats.org/officeDocument/2006/relationships/customXml" Target="../ink/ink688.xml"/><Relationship Id="rId268" Type="http://schemas.openxmlformats.org/officeDocument/2006/relationships/image" Target="../media/image774.png"/><Relationship Id="rId289" Type="http://schemas.openxmlformats.org/officeDocument/2006/relationships/customXml" Target="../ink/ink779.xml"/><Relationship Id="rId11" Type="http://schemas.openxmlformats.org/officeDocument/2006/relationships/customXml" Target="../ink/ink640.xml"/><Relationship Id="rId32" Type="http://schemas.openxmlformats.org/officeDocument/2006/relationships/image" Target="../media/image656.png"/><Relationship Id="rId53" Type="http://schemas.openxmlformats.org/officeDocument/2006/relationships/customXml" Target="../ink/ink661.xml"/><Relationship Id="rId74" Type="http://schemas.openxmlformats.org/officeDocument/2006/relationships/image" Target="../media/image677.png"/><Relationship Id="rId128" Type="http://schemas.openxmlformats.org/officeDocument/2006/relationships/image" Target="../media/image704.png"/><Relationship Id="rId149" Type="http://schemas.openxmlformats.org/officeDocument/2006/relationships/customXml" Target="../ink/ink709.xml"/><Relationship Id="rId5" Type="http://schemas.openxmlformats.org/officeDocument/2006/relationships/customXml" Target="../ink/ink637.xml"/><Relationship Id="rId95" Type="http://schemas.openxmlformats.org/officeDocument/2006/relationships/customXml" Target="../ink/ink682.xml"/><Relationship Id="rId160" Type="http://schemas.openxmlformats.org/officeDocument/2006/relationships/image" Target="../media/image720.png"/><Relationship Id="rId181" Type="http://schemas.openxmlformats.org/officeDocument/2006/relationships/customXml" Target="../ink/ink725.xml"/><Relationship Id="rId216" Type="http://schemas.openxmlformats.org/officeDocument/2006/relationships/image" Target="../media/image748.png"/><Relationship Id="rId237" Type="http://schemas.openxmlformats.org/officeDocument/2006/relationships/customXml" Target="../ink/ink753.xml"/><Relationship Id="rId258" Type="http://schemas.openxmlformats.org/officeDocument/2006/relationships/image" Target="../media/image769.png"/><Relationship Id="rId279" Type="http://schemas.openxmlformats.org/officeDocument/2006/relationships/customXml" Target="../ink/ink774.xml"/><Relationship Id="rId22" Type="http://schemas.openxmlformats.org/officeDocument/2006/relationships/image" Target="../media/image651.png"/><Relationship Id="rId43" Type="http://schemas.openxmlformats.org/officeDocument/2006/relationships/customXml" Target="../ink/ink656.xml"/><Relationship Id="rId64" Type="http://schemas.openxmlformats.org/officeDocument/2006/relationships/image" Target="../media/image672.png"/><Relationship Id="rId118" Type="http://schemas.openxmlformats.org/officeDocument/2006/relationships/image" Target="../media/image699.png"/><Relationship Id="rId139" Type="http://schemas.openxmlformats.org/officeDocument/2006/relationships/customXml" Target="../ink/ink704.xml"/><Relationship Id="rId290" Type="http://schemas.openxmlformats.org/officeDocument/2006/relationships/image" Target="../media/image785.png"/><Relationship Id="rId85" Type="http://schemas.openxmlformats.org/officeDocument/2006/relationships/customXml" Target="../ink/ink677.xml"/><Relationship Id="rId150" Type="http://schemas.openxmlformats.org/officeDocument/2006/relationships/image" Target="../media/image715.png"/><Relationship Id="rId171" Type="http://schemas.openxmlformats.org/officeDocument/2006/relationships/customXml" Target="../ink/ink720.xml"/><Relationship Id="rId192" Type="http://schemas.openxmlformats.org/officeDocument/2006/relationships/image" Target="../media/image736.png"/><Relationship Id="rId206" Type="http://schemas.openxmlformats.org/officeDocument/2006/relationships/image" Target="../media/image743.png"/><Relationship Id="rId227" Type="http://schemas.openxmlformats.org/officeDocument/2006/relationships/customXml" Target="../ink/ink748.xml"/><Relationship Id="rId248" Type="http://schemas.openxmlformats.org/officeDocument/2006/relationships/image" Target="../media/image764.png"/><Relationship Id="rId269" Type="http://schemas.openxmlformats.org/officeDocument/2006/relationships/customXml" Target="../ink/ink769.xml"/><Relationship Id="rId12" Type="http://schemas.openxmlformats.org/officeDocument/2006/relationships/image" Target="../media/image646.png"/><Relationship Id="rId33" Type="http://schemas.openxmlformats.org/officeDocument/2006/relationships/customXml" Target="../ink/ink651.xml"/><Relationship Id="rId108" Type="http://schemas.openxmlformats.org/officeDocument/2006/relationships/image" Target="../media/image694.png"/><Relationship Id="rId129" Type="http://schemas.openxmlformats.org/officeDocument/2006/relationships/customXml" Target="../ink/ink699.xml"/><Relationship Id="rId280" Type="http://schemas.openxmlformats.org/officeDocument/2006/relationships/image" Target="../media/image780.png"/><Relationship Id="rId54" Type="http://schemas.openxmlformats.org/officeDocument/2006/relationships/image" Target="../media/image667.png"/><Relationship Id="rId75" Type="http://schemas.openxmlformats.org/officeDocument/2006/relationships/customXml" Target="../ink/ink672.xml"/><Relationship Id="rId96" Type="http://schemas.openxmlformats.org/officeDocument/2006/relationships/image" Target="../media/image688.png"/><Relationship Id="rId140" Type="http://schemas.openxmlformats.org/officeDocument/2006/relationships/image" Target="../media/image710.png"/><Relationship Id="rId161" Type="http://schemas.openxmlformats.org/officeDocument/2006/relationships/customXml" Target="../ink/ink715.xml"/><Relationship Id="rId182" Type="http://schemas.openxmlformats.org/officeDocument/2006/relationships/image" Target="../media/image731.png"/><Relationship Id="rId217" Type="http://schemas.openxmlformats.org/officeDocument/2006/relationships/customXml" Target="../ink/ink743.xml"/><Relationship Id="rId6" Type="http://schemas.openxmlformats.org/officeDocument/2006/relationships/image" Target="../media/image643.png"/><Relationship Id="rId238" Type="http://schemas.openxmlformats.org/officeDocument/2006/relationships/image" Target="../media/image759.png"/><Relationship Id="rId259" Type="http://schemas.openxmlformats.org/officeDocument/2006/relationships/customXml" Target="../ink/ink764.xml"/><Relationship Id="rId23" Type="http://schemas.openxmlformats.org/officeDocument/2006/relationships/customXml" Target="../ink/ink646.xml"/><Relationship Id="rId119" Type="http://schemas.openxmlformats.org/officeDocument/2006/relationships/customXml" Target="../ink/ink694.xml"/><Relationship Id="rId270" Type="http://schemas.openxmlformats.org/officeDocument/2006/relationships/image" Target="../media/image775.png"/><Relationship Id="rId291" Type="http://schemas.openxmlformats.org/officeDocument/2006/relationships/customXml" Target="../ink/ink780.xml"/><Relationship Id="rId44" Type="http://schemas.openxmlformats.org/officeDocument/2006/relationships/image" Target="../media/image662.png"/><Relationship Id="rId65" Type="http://schemas.openxmlformats.org/officeDocument/2006/relationships/customXml" Target="../ink/ink667.xml"/><Relationship Id="rId86" Type="http://schemas.openxmlformats.org/officeDocument/2006/relationships/image" Target="../media/image683.png"/><Relationship Id="rId130" Type="http://schemas.openxmlformats.org/officeDocument/2006/relationships/image" Target="../media/image705.png"/><Relationship Id="rId151" Type="http://schemas.openxmlformats.org/officeDocument/2006/relationships/customXml" Target="../ink/ink710.xml"/><Relationship Id="rId172" Type="http://schemas.openxmlformats.org/officeDocument/2006/relationships/image" Target="../media/image726.png"/><Relationship Id="rId193" Type="http://schemas.openxmlformats.org/officeDocument/2006/relationships/customXml" Target="../ink/ink731.xml"/><Relationship Id="rId207" Type="http://schemas.openxmlformats.org/officeDocument/2006/relationships/customXml" Target="../ink/ink738.xml"/><Relationship Id="rId228" Type="http://schemas.openxmlformats.org/officeDocument/2006/relationships/image" Target="../media/image754.png"/><Relationship Id="rId249" Type="http://schemas.openxmlformats.org/officeDocument/2006/relationships/customXml" Target="../ink/ink759.xml"/><Relationship Id="rId13" Type="http://schemas.openxmlformats.org/officeDocument/2006/relationships/customXml" Target="../ink/ink641.xml"/><Relationship Id="rId109" Type="http://schemas.openxmlformats.org/officeDocument/2006/relationships/customXml" Target="../ink/ink689.xml"/><Relationship Id="rId260" Type="http://schemas.openxmlformats.org/officeDocument/2006/relationships/image" Target="../media/image770.png"/><Relationship Id="rId281" Type="http://schemas.openxmlformats.org/officeDocument/2006/relationships/customXml" Target="../ink/ink775.xml"/><Relationship Id="rId34" Type="http://schemas.openxmlformats.org/officeDocument/2006/relationships/image" Target="../media/image657.png"/><Relationship Id="rId50" Type="http://schemas.openxmlformats.org/officeDocument/2006/relationships/image" Target="../media/image665.png"/><Relationship Id="rId55" Type="http://schemas.openxmlformats.org/officeDocument/2006/relationships/customXml" Target="../ink/ink662.xml"/><Relationship Id="rId76" Type="http://schemas.openxmlformats.org/officeDocument/2006/relationships/image" Target="../media/image678.png"/><Relationship Id="rId97" Type="http://schemas.openxmlformats.org/officeDocument/2006/relationships/customXml" Target="../ink/ink683.xml"/><Relationship Id="rId104" Type="http://schemas.openxmlformats.org/officeDocument/2006/relationships/image" Target="../media/image692.png"/><Relationship Id="rId120" Type="http://schemas.openxmlformats.org/officeDocument/2006/relationships/image" Target="../media/image700.png"/><Relationship Id="rId125" Type="http://schemas.openxmlformats.org/officeDocument/2006/relationships/customXml" Target="../ink/ink697.xml"/><Relationship Id="rId141" Type="http://schemas.openxmlformats.org/officeDocument/2006/relationships/customXml" Target="../ink/ink705.xml"/><Relationship Id="rId146" Type="http://schemas.openxmlformats.org/officeDocument/2006/relationships/image" Target="../media/image713.png"/><Relationship Id="rId167" Type="http://schemas.openxmlformats.org/officeDocument/2006/relationships/customXml" Target="../ink/ink718.xml"/><Relationship Id="rId188" Type="http://schemas.openxmlformats.org/officeDocument/2006/relationships/image" Target="../media/image734.png"/><Relationship Id="rId7" Type="http://schemas.openxmlformats.org/officeDocument/2006/relationships/customXml" Target="../ink/ink638.xml"/><Relationship Id="rId71" Type="http://schemas.openxmlformats.org/officeDocument/2006/relationships/customXml" Target="../ink/ink670.xml"/><Relationship Id="rId92" Type="http://schemas.openxmlformats.org/officeDocument/2006/relationships/image" Target="../media/image686.png"/><Relationship Id="rId162" Type="http://schemas.openxmlformats.org/officeDocument/2006/relationships/image" Target="../media/image721.png"/><Relationship Id="rId183" Type="http://schemas.openxmlformats.org/officeDocument/2006/relationships/customXml" Target="../ink/ink726.xml"/><Relationship Id="rId213" Type="http://schemas.openxmlformats.org/officeDocument/2006/relationships/customXml" Target="../ink/ink741.xml"/><Relationship Id="rId218" Type="http://schemas.openxmlformats.org/officeDocument/2006/relationships/image" Target="../media/image749.png"/><Relationship Id="rId234" Type="http://schemas.openxmlformats.org/officeDocument/2006/relationships/image" Target="../media/image757.png"/><Relationship Id="rId239" Type="http://schemas.openxmlformats.org/officeDocument/2006/relationships/customXml" Target="../ink/ink754.xml"/><Relationship Id="rId2" Type="http://schemas.openxmlformats.org/officeDocument/2006/relationships/image" Target="../media/image1910.png"/><Relationship Id="rId29" Type="http://schemas.openxmlformats.org/officeDocument/2006/relationships/customXml" Target="../ink/ink649.xml"/><Relationship Id="rId250" Type="http://schemas.openxmlformats.org/officeDocument/2006/relationships/image" Target="../media/image765.png"/><Relationship Id="rId255" Type="http://schemas.openxmlformats.org/officeDocument/2006/relationships/customXml" Target="../ink/ink762.xml"/><Relationship Id="rId271" Type="http://schemas.openxmlformats.org/officeDocument/2006/relationships/customXml" Target="../ink/ink770.xml"/><Relationship Id="rId276" Type="http://schemas.openxmlformats.org/officeDocument/2006/relationships/image" Target="../media/image778.png"/><Relationship Id="rId292" Type="http://schemas.openxmlformats.org/officeDocument/2006/relationships/image" Target="../media/image786.png"/><Relationship Id="rId24" Type="http://schemas.openxmlformats.org/officeDocument/2006/relationships/image" Target="../media/image652.png"/><Relationship Id="rId40" Type="http://schemas.openxmlformats.org/officeDocument/2006/relationships/image" Target="../media/image660.png"/><Relationship Id="rId45" Type="http://schemas.openxmlformats.org/officeDocument/2006/relationships/customXml" Target="../ink/ink657.xml"/><Relationship Id="rId66" Type="http://schemas.openxmlformats.org/officeDocument/2006/relationships/image" Target="../media/image673.png"/><Relationship Id="rId87" Type="http://schemas.openxmlformats.org/officeDocument/2006/relationships/customXml" Target="../ink/ink678.xml"/><Relationship Id="rId110" Type="http://schemas.openxmlformats.org/officeDocument/2006/relationships/image" Target="../media/image695.png"/><Relationship Id="rId115" Type="http://schemas.openxmlformats.org/officeDocument/2006/relationships/customXml" Target="../ink/ink692.xml"/><Relationship Id="rId131" Type="http://schemas.openxmlformats.org/officeDocument/2006/relationships/customXml" Target="../ink/ink700.xml"/><Relationship Id="rId136" Type="http://schemas.openxmlformats.org/officeDocument/2006/relationships/image" Target="../media/image708.png"/><Relationship Id="rId157" Type="http://schemas.openxmlformats.org/officeDocument/2006/relationships/customXml" Target="../ink/ink713.xml"/><Relationship Id="rId178" Type="http://schemas.openxmlformats.org/officeDocument/2006/relationships/image" Target="../media/image729.png"/><Relationship Id="rId61" Type="http://schemas.openxmlformats.org/officeDocument/2006/relationships/customXml" Target="../ink/ink665.xml"/><Relationship Id="rId82" Type="http://schemas.openxmlformats.org/officeDocument/2006/relationships/image" Target="../media/image681.png"/><Relationship Id="rId152" Type="http://schemas.openxmlformats.org/officeDocument/2006/relationships/image" Target="../media/image716.png"/><Relationship Id="rId173" Type="http://schemas.openxmlformats.org/officeDocument/2006/relationships/customXml" Target="../ink/ink721.xml"/><Relationship Id="rId194" Type="http://schemas.openxmlformats.org/officeDocument/2006/relationships/image" Target="../media/image737.png"/><Relationship Id="rId199" Type="http://schemas.openxmlformats.org/officeDocument/2006/relationships/customXml" Target="../ink/ink734.xml"/><Relationship Id="rId203" Type="http://schemas.openxmlformats.org/officeDocument/2006/relationships/customXml" Target="../ink/ink736.xml"/><Relationship Id="rId208" Type="http://schemas.openxmlformats.org/officeDocument/2006/relationships/image" Target="../media/image744.png"/><Relationship Id="rId229" Type="http://schemas.openxmlformats.org/officeDocument/2006/relationships/customXml" Target="../ink/ink749.xml"/><Relationship Id="rId19" Type="http://schemas.openxmlformats.org/officeDocument/2006/relationships/customXml" Target="../ink/ink644.xml"/><Relationship Id="rId224" Type="http://schemas.openxmlformats.org/officeDocument/2006/relationships/image" Target="../media/image752.png"/><Relationship Id="rId240" Type="http://schemas.openxmlformats.org/officeDocument/2006/relationships/image" Target="../media/image760.png"/><Relationship Id="rId245" Type="http://schemas.openxmlformats.org/officeDocument/2006/relationships/customXml" Target="../ink/ink757.xml"/><Relationship Id="rId261" Type="http://schemas.openxmlformats.org/officeDocument/2006/relationships/customXml" Target="../ink/ink765.xml"/><Relationship Id="rId266" Type="http://schemas.openxmlformats.org/officeDocument/2006/relationships/image" Target="../media/image773.png"/><Relationship Id="rId287" Type="http://schemas.openxmlformats.org/officeDocument/2006/relationships/customXml" Target="../ink/ink778.xml"/><Relationship Id="rId14" Type="http://schemas.openxmlformats.org/officeDocument/2006/relationships/image" Target="../media/image647.png"/><Relationship Id="rId30" Type="http://schemas.openxmlformats.org/officeDocument/2006/relationships/image" Target="../media/image655.png"/><Relationship Id="rId35" Type="http://schemas.openxmlformats.org/officeDocument/2006/relationships/customXml" Target="../ink/ink652.xml"/><Relationship Id="rId56" Type="http://schemas.openxmlformats.org/officeDocument/2006/relationships/image" Target="../media/image668.png"/><Relationship Id="rId77" Type="http://schemas.openxmlformats.org/officeDocument/2006/relationships/customXml" Target="../ink/ink673.xml"/><Relationship Id="rId100" Type="http://schemas.openxmlformats.org/officeDocument/2006/relationships/image" Target="../media/image690.png"/><Relationship Id="rId105" Type="http://schemas.openxmlformats.org/officeDocument/2006/relationships/customXml" Target="../ink/ink687.xml"/><Relationship Id="rId126" Type="http://schemas.openxmlformats.org/officeDocument/2006/relationships/image" Target="../media/image703.png"/><Relationship Id="rId147" Type="http://schemas.openxmlformats.org/officeDocument/2006/relationships/customXml" Target="../ink/ink708.xml"/><Relationship Id="rId168" Type="http://schemas.openxmlformats.org/officeDocument/2006/relationships/image" Target="../media/image724.png"/><Relationship Id="rId282" Type="http://schemas.openxmlformats.org/officeDocument/2006/relationships/image" Target="../media/image781.png"/><Relationship Id="rId8" Type="http://schemas.openxmlformats.org/officeDocument/2006/relationships/image" Target="../media/image644.png"/><Relationship Id="rId51" Type="http://schemas.openxmlformats.org/officeDocument/2006/relationships/customXml" Target="../ink/ink660.xml"/><Relationship Id="rId72" Type="http://schemas.openxmlformats.org/officeDocument/2006/relationships/image" Target="../media/image676.png"/><Relationship Id="rId93" Type="http://schemas.openxmlformats.org/officeDocument/2006/relationships/customXml" Target="../ink/ink681.xml"/><Relationship Id="rId98" Type="http://schemas.openxmlformats.org/officeDocument/2006/relationships/image" Target="../media/image689.png"/><Relationship Id="rId121" Type="http://schemas.openxmlformats.org/officeDocument/2006/relationships/customXml" Target="../ink/ink695.xml"/><Relationship Id="rId142" Type="http://schemas.openxmlformats.org/officeDocument/2006/relationships/image" Target="../media/image711.png"/><Relationship Id="rId163" Type="http://schemas.openxmlformats.org/officeDocument/2006/relationships/customXml" Target="../ink/ink716.xml"/><Relationship Id="rId184" Type="http://schemas.openxmlformats.org/officeDocument/2006/relationships/image" Target="../media/image732.png"/><Relationship Id="rId189" Type="http://schemas.openxmlformats.org/officeDocument/2006/relationships/customXml" Target="../ink/ink729.xml"/><Relationship Id="rId219" Type="http://schemas.openxmlformats.org/officeDocument/2006/relationships/customXml" Target="../ink/ink744.xml"/><Relationship Id="rId3" Type="http://schemas.openxmlformats.org/officeDocument/2006/relationships/image" Target="../media/image2010.png"/><Relationship Id="rId214" Type="http://schemas.openxmlformats.org/officeDocument/2006/relationships/image" Target="../media/image747.png"/><Relationship Id="rId230" Type="http://schemas.openxmlformats.org/officeDocument/2006/relationships/image" Target="../media/image755.png"/><Relationship Id="rId235" Type="http://schemas.openxmlformats.org/officeDocument/2006/relationships/customXml" Target="../ink/ink752.xml"/><Relationship Id="rId251" Type="http://schemas.openxmlformats.org/officeDocument/2006/relationships/customXml" Target="../ink/ink760.xml"/><Relationship Id="rId256" Type="http://schemas.openxmlformats.org/officeDocument/2006/relationships/image" Target="../media/image768.png"/><Relationship Id="rId277" Type="http://schemas.openxmlformats.org/officeDocument/2006/relationships/customXml" Target="../ink/ink773.xml"/><Relationship Id="rId25" Type="http://schemas.openxmlformats.org/officeDocument/2006/relationships/customXml" Target="../ink/ink647.xml"/><Relationship Id="rId46" Type="http://schemas.openxmlformats.org/officeDocument/2006/relationships/image" Target="../media/image663.png"/><Relationship Id="rId67" Type="http://schemas.openxmlformats.org/officeDocument/2006/relationships/customXml" Target="../ink/ink668.xml"/><Relationship Id="rId116" Type="http://schemas.openxmlformats.org/officeDocument/2006/relationships/image" Target="../media/image698.png"/><Relationship Id="rId137" Type="http://schemas.openxmlformats.org/officeDocument/2006/relationships/customXml" Target="../ink/ink703.xml"/><Relationship Id="rId158" Type="http://schemas.openxmlformats.org/officeDocument/2006/relationships/image" Target="../media/image719.png"/><Relationship Id="rId272" Type="http://schemas.openxmlformats.org/officeDocument/2006/relationships/image" Target="../media/image776.png"/><Relationship Id="rId293" Type="http://schemas.openxmlformats.org/officeDocument/2006/relationships/customXml" Target="../ink/ink781.xml"/><Relationship Id="rId20" Type="http://schemas.openxmlformats.org/officeDocument/2006/relationships/image" Target="../media/image650.png"/><Relationship Id="rId41" Type="http://schemas.openxmlformats.org/officeDocument/2006/relationships/customXml" Target="../ink/ink655.xml"/><Relationship Id="rId62" Type="http://schemas.openxmlformats.org/officeDocument/2006/relationships/image" Target="../media/image671.png"/><Relationship Id="rId83" Type="http://schemas.openxmlformats.org/officeDocument/2006/relationships/customXml" Target="../ink/ink676.xml"/><Relationship Id="rId88" Type="http://schemas.openxmlformats.org/officeDocument/2006/relationships/image" Target="../media/image684.png"/><Relationship Id="rId111" Type="http://schemas.openxmlformats.org/officeDocument/2006/relationships/customXml" Target="../ink/ink690.xml"/><Relationship Id="rId132" Type="http://schemas.openxmlformats.org/officeDocument/2006/relationships/image" Target="../media/image706.png"/><Relationship Id="rId153" Type="http://schemas.openxmlformats.org/officeDocument/2006/relationships/customXml" Target="../ink/ink711.xml"/><Relationship Id="rId174" Type="http://schemas.openxmlformats.org/officeDocument/2006/relationships/image" Target="../media/image727.png"/><Relationship Id="rId179" Type="http://schemas.openxmlformats.org/officeDocument/2006/relationships/customXml" Target="../ink/ink724.xml"/><Relationship Id="rId195" Type="http://schemas.openxmlformats.org/officeDocument/2006/relationships/customXml" Target="../ink/ink732.xml"/><Relationship Id="rId209" Type="http://schemas.openxmlformats.org/officeDocument/2006/relationships/customXml" Target="../ink/ink739.xml"/><Relationship Id="rId190" Type="http://schemas.openxmlformats.org/officeDocument/2006/relationships/image" Target="../media/image735.png"/><Relationship Id="rId204" Type="http://schemas.openxmlformats.org/officeDocument/2006/relationships/image" Target="../media/image742.png"/><Relationship Id="rId220" Type="http://schemas.openxmlformats.org/officeDocument/2006/relationships/image" Target="../media/image750.png"/><Relationship Id="rId225" Type="http://schemas.openxmlformats.org/officeDocument/2006/relationships/customXml" Target="../ink/ink747.xml"/><Relationship Id="rId241" Type="http://schemas.openxmlformats.org/officeDocument/2006/relationships/customXml" Target="../ink/ink755.xml"/><Relationship Id="rId246" Type="http://schemas.openxmlformats.org/officeDocument/2006/relationships/image" Target="../media/image763.png"/><Relationship Id="rId267" Type="http://schemas.openxmlformats.org/officeDocument/2006/relationships/customXml" Target="../ink/ink768.xml"/><Relationship Id="rId288" Type="http://schemas.openxmlformats.org/officeDocument/2006/relationships/image" Target="../media/image784.png"/><Relationship Id="rId15" Type="http://schemas.openxmlformats.org/officeDocument/2006/relationships/customXml" Target="../ink/ink642.xml"/><Relationship Id="rId36" Type="http://schemas.openxmlformats.org/officeDocument/2006/relationships/image" Target="../media/image658.png"/><Relationship Id="rId57" Type="http://schemas.openxmlformats.org/officeDocument/2006/relationships/customXml" Target="../ink/ink663.xml"/><Relationship Id="rId106" Type="http://schemas.openxmlformats.org/officeDocument/2006/relationships/image" Target="../media/image693.png"/><Relationship Id="rId127" Type="http://schemas.openxmlformats.org/officeDocument/2006/relationships/customXml" Target="../ink/ink698.xml"/><Relationship Id="rId262" Type="http://schemas.openxmlformats.org/officeDocument/2006/relationships/image" Target="../media/image771.png"/><Relationship Id="rId283" Type="http://schemas.openxmlformats.org/officeDocument/2006/relationships/customXml" Target="../ink/ink776.xml"/><Relationship Id="rId10" Type="http://schemas.openxmlformats.org/officeDocument/2006/relationships/image" Target="../media/image645.png"/><Relationship Id="rId31" Type="http://schemas.openxmlformats.org/officeDocument/2006/relationships/customXml" Target="../ink/ink650.xml"/><Relationship Id="rId52" Type="http://schemas.openxmlformats.org/officeDocument/2006/relationships/image" Target="../media/image666.png"/><Relationship Id="rId73" Type="http://schemas.openxmlformats.org/officeDocument/2006/relationships/customXml" Target="../ink/ink671.xml"/><Relationship Id="rId78" Type="http://schemas.openxmlformats.org/officeDocument/2006/relationships/image" Target="../media/image679.png"/><Relationship Id="rId94" Type="http://schemas.openxmlformats.org/officeDocument/2006/relationships/image" Target="../media/image687.png"/><Relationship Id="rId99" Type="http://schemas.openxmlformats.org/officeDocument/2006/relationships/customXml" Target="../ink/ink684.xml"/><Relationship Id="rId101" Type="http://schemas.openxmlformats.org/officeDocument/2006/relationships/customXml" Target="../ink/ink685.xml"/><Relationship Id="rId122" Type="http://schemas.openxmlformats.org/officeDocument/2006/relationships/image" Target="../media/image701.png"/><Relationship Id="rId143" Type="http://schemas.openxmlformats.org/officeDocument/2006/relationships/customXml" Target="../ink/ink706.xml"/><Relationship Id="rId148" Type="http://schemas.openxmlformats.org/officeDocument/2006/relationships/image" Target="../media/image714.png"/><Relationship Id="rId164" Type="http://schemas.openxmlformats.org/officeDocument/2006/relationships/image" Target="../media/image722.png"/><Relationship Id="rId169" Type="http://schemas.openxmlformats.org/officeDocument/2006/relationships/customXml" Target="../ink/ink719.xml"/><Relationship Id="rId185" Type="http://schemas.openxmlformats.org/officeDocument/2006/relationships/customXml" Target="../ink/ink727.xml"/><Relationship Id="rId4" Type="http://schemas.openxmlformats.org/officeDocument/2006/relationships/image" Target="../media/image2110.png"/><Relationship Id="rId9" Type="http://schemas.openxmlformats.org/officeDocument/2006/relationships/customXml" Target="../ink/ink639.xml"/><Relationship Id="rId180" Type="http://schemas.openxmlformats.org/officeDocument/2006/relationships/image" Target="../media/image730.png"/><Relationship Id="rId210" Type="http://schemas.openxmlformats.org/officeDocument/2006/relationships/image" Target="../media/image745.png"/><Relationship Id="rId215" Type="http://schemas.openxmlformats.org/officeDocument/2006/relationships/customXml" Target="../ink/ink742.xml"/><Relationship Id="rId236" Type="http://schemas.openxmlformats.org/officeDocument/2006/relationships/image" Target="../media/image758.png"/><Relationship Id="rId257" Type="http://schemas.openxmlformats.org/officeDocument/2006/relationships/customXml" Target="../ink/ink763.xml"/><Relationship Id="rId278" Type="http://schemas.openxmlformats.org/officeDocument/2006/relationships/image" Target="../media/image779.png"/><Relationship Id="rId26" Type="http://schemas.openxmlformats.org/officeDocument/2006/relationships/image" Target="../media/image653.png"/><Relationship Id="rId231" Type="http://schemas.openxmlformats.org/officeDocument/2006/relationships/customXml" Target="../ink/ink750.xml"/><Relationship Id="rId252" Type="http://schemas.openxmlformats.org/officeDocument/2006/relationships/image" Target="../media/image766.png"/><Relationship Id="rId273" Type="http://schemas.openxmlformats.org/officeDocument/2006/relationships/customXml" Target="../ink/ink771.xml"/><Relationship Id="rId294" Type="http://schemas.openxmlformats.org/officeDocument/2006/relationships/image" Target="../media/image787.png"/><Relationship Id="rId47" Type="http://schemas.openxmlformats.org/officeDocument/2006/relationships/customXml" Target="../ink/ink658.xml"/><Relationship Id="rId68" Type="http://schemas.openxmlformats.org/officeDocument/2006/relationships/image" Target="../media/image674.png"/><Relationship Id="rId89" Type="http://schemas.openxmlformats.org/officeDocument/2006/relationships/customXml" Target="../ink/ink679.xml"/><Relationship Id="rId112" Type="http://schemas.openxmlformats.org/officeDocument/2006/relationships/image" Target="../media/image696.png"/><Relationship Id="rId133" Type="http://schemas.openxmlformats.org/officeDocument/2006/relationships/customXml" Target="../ink/ink701.xml"/><Relationship Id="rId154" Type="http://schemas.openxmlformats.org/officeDocument/2006/relationships/image" Target="../media/image717.png"/><Relationship Id="rId175" Type="http://schemas.openxmlformats.org/officeDocument/2006/relationships/customXml" Target="../ink/ink722.xml"/><Relationship Id="rId196" Type="http://schemas.openxmlformats.org/officeDocument/2006/relationships/image" Target="../media/image738.png"/><Relationship Id="rId200" Type="http://schemas.openxmlformats.org/officeDocument/2006/relationships/image" Target="../media/image740.png"/><Relationship Id="rId16" Type="http://schemas.openxmlformats.org/officeDocument/2006/relationships/image" Target="../media/image648.png"/><Relationship Id="rId221" Type="http://schemas.openxmlformats.org/officeDocument/2006/relationships/customXml" Target="../ink/ink745.xml"/><Relationship Id="rId242" Type="http://schemas.openxmlformats.org/officeDocument/2006/relationships/image" Target="../media/image761.png"/><Relationship Id="rId263" Type="http://schemas.openxmlformats.org/officeDocument/2006/relationships/customXml" Target="../ink/ink766.xml"/><Relationship Id="rId284" Type="http://schemas.openxmlformats.org/officeDocument/2006/relationships/image" Target="../media/image782.png"/><Relationship Id="rId37" Type="http://schemas.openxmlformats.org/officeDocument/2006/relationships/customXml" Target="../ink/ink653.xml"/><Relationship Id="rId58" Type="http://schemas.openxmlformats.org/officeDocument/2006/relationships/image" Target="../media/image669.png"/><Relationship Id="rId79" Type="http://schemas.openxmlformats.org/officeDocument/2006/relationships/customXml" Target="../ink/ink674.xml"/><Relationship Id="rId102" Type="http://schemas.openxmlformats.org/officeDocument/2006/relationships/image" Target="../media/image691.png"/><Relationship Id="rId123" Type="http://schemas.openxmlformats.org/officeDocument/2006/relationships/customXml" Target="../ink/ink696.xml"/><Relationship Id="rId144" Type="http://schemas.openxmlformats.org/officeDocument/2006/relationships/image" Target="../media/image712.png"/><Relationship Id="rId90" Type="http://schemas.openxmlformats.org/officeDocument/2006/relationships/image" Target="../media/image685.png"/><Relationship Id="rId165" Type="http://schemas.openxmlformats.org/officeDocument/2006/relationships/customXml" Target="../ink/ink717.xml"/><Relationship Id="rId186" Type="http://schemas.openxmlformats.org/officeDocument/2006/relationships/image" Target="../media/image733.png"/><Relationship Id="rId211" Type="http://schemas.openxmlformats.org/officeDocument/2006/relationships/customXml" Target="../ink/ink740.xml"/><Relationship Id="rId232" Type="http://schemas.openxmlformats.org/officeDocument/2006/relationships/image" Target="../media/image756.png"/><Relationship Id="rId253" Type="http://schemas.openxmlformats.org/officeDocument/2006/relationships/customXml" Target="../ink/ink761.xml"/><Relationship Id="rId274" Type="http://schemas.openxmlformats.org/officeDocument/2006/relationships/image" Target="../media/image777.png"/><Relationship Id="rId27" Type="http://schemas.openxmlformats.org/officeDocument/2006/relationships/customXml" Target="../ink/ink648.xml"/><Relationship Id="rId48" Type="http://schemas.openxmlformats.org/officeDocument/2006/relationships/image" Target="../media/image664.png"/><Relationship Id="rId69" Type="http://schemas.openxmlformats.org/officeDocument/2006/relationships/customXml" Target="../ink/ink669.xml"/><Relationship Id="rId113" Type="http://schemas.openxmlformats.org/officeDocument/2006/relationships/customXml" Target="../ink/ink691.xml"/><Relationship Id="rId134" Type="http://schemas.openxmlformats.org/officeDocument/2006/relationships/image" Target="../media/image707.png"/><Relationship Id="rId80" Type="http://schemas.openxmlformats.org/officeDocument/2006/relationships/image" Target="../media/image680.png"/><Relationship Id="rId155" Type="http://schemas.openxmlformats.org/officeDocument/2006/relationships/customXml" Target="../ink/ink712.xml"/><Relationship Id="rId176" Type="http://schemas.openxmlformats.org/officeDocument/2006/relationships/image" Target="../media/image728.png"/><Relationship Id="rId197" Type="http://schemas.openxmlformats.org/officeDocument/2006/relationships/customXml" Target="../ink/ink733.xml"/><Relationship Id="rId201" Type="http://schemas.openxmlformats.org/officeDocument/2006/relationships/customXml" Target="../ink/ink735.xml"/><Relationship Id="rId222" Type="http://schemas.openxmlformats.org/officeDocument/2006/relationships/image" Target="../media/image751.png"/><Relationship Id="rId243" Type="http://schemas.openxmlformats.org/officeDocument/2006/relationships/customXml" Target="../ink/ink756.xml"/><Relationship Id="rId264" Type="http://schemas.openxmlformats.org/officeDocument/2006/relationships/image" Target="../media/image772.png"/><Relationship Id="rId285" Type="http://schemas.openxmlformats.org/officeDocument/2006/relationships/customXml" Target="../ink/ink777.xml"/><Relationship Id="rId17" Type="http://schemas.openxmlformats.org/officeDocument/2006/relationships/customXml" Target="../ink/ink643.xml"/><Relationship Id="rId38" Type="http://schemas.openxmlformats.org/officeDocument/2006/relationships/image" Target="../media/image659.png"/><Relationship Id="rId59" Type="http://schemas.openxmlformats.org/officeDocument/2006/relationships/customXml" Target="../ink/ink664.xml"/><Relationship Id="rId103" Type="http://schemas.openxmlformats.org/officeDocument/2006/relationships/customXml" Target="../ink/ink686.xml"/><Relationship Id="rId124" Type="http://schemas.openxmlformats.org/officeDocument/2006/relationships/image" Target="../media/image702.png"/><Relationship Id="rId70" Type="http://schemas.openxmlformats.org/officeDocument/2006/relationships/image" Target="../media/image675.png"/><Relationship Id="rId91" Type="http://schemas.openxmlformats.org/officeDocument/2006/relationships/customXml" Target="../ink/ink680.xml"/><Relationship Id="rId145" Type="http://schemas.openxmlformats.org/officeDocument/2006/relationships/customXml" Target="../ink/ink707.xml"/><Relationship Id="rId166" Type="http://schemas.openxmlformats.org/officeDocument/2006/relationships/image" Target="../media/image723.png"/><Relationship Id="rId187" Type="http://schemas.openxmlformats.org/officeDocument/2006/relationships/customXml" Target="../ink/ink728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746.png"/><Relationship Id="rId233" Type="http://schemas.openxmlformats.org/officeDocument/2006/relationships/customXml" Target="../ink/ink751.xml"/><Relationship Id="rId254" Type="http://schemas.openxmlformats.org/officeDocument/2006/relationships/image" Target="../media/image767.png"/><Relationship Id="rId28" Type="http://schemas.openxmlformats.org/officeDocument/2006/relationships/image" Target="../media/image654.png"/><Relationship Id="rId49" Type="http://schemas.openxmlformats.org/officeDocument/2006/relationships/customXml" Target="../ink/ink659.xml"/><Relationship Id="rId114" Type="http://schemas.openxmlformats.org/officeDocument/2006/relationships/image" Target="../media/image697.png"/><Relationship Id="rId275" Type="http://schemas.openxmlformats.org/officeDocument/2006/relationships/customXml" Target="../ink/ink772.xml"/><Relationship Id="rId60" Type="http://schemas.openxmlformats.org/officeDocument/2006/relationships/image" Target="../media/image670.png"/><Relationship Id="rId81" Type="http://schemas.openxmlformats.org/officeDocument/2006/relationships/customXml" Target="../ink/ink675.xml"/><Relationship Id="rId135" Type="http://schemas.openxmlformats.org/officeDocument/2006/relationships/customXml" Target="../ink/ink702.xml"/><Relationship Id="rId156" Type="http://schemas.openxmlformats.org/officeDocument/2006/relationships/image" Target="../media/image718.png"/><Relationship Id="rId177" Type="http://schemas.openxmlformats.org/officeDocument/2006/relationships/customXml" Target="../ink/ink723.xml"/><Relationship Id="rId198" Type="http://schemas.openxmlformats.org/officeDocument/2006/relationships/image" Target="../media/image739.png"/><Relationship Id="rId202" Type="http://schemas.openxmlformats.org/officeDocument/2006/relationships/image" Target="../media/image741.png"/><Relationship Id="rId223" Type="http://schemas.openxmlformats.org/officeDocument/2006/relationships/customXml" Target="../ink/ink746.xml"/><Relationship Id="rId244" Type="http://schemas.openxmlformats.org/officeDocument/2006/relationships/image" Target="../media/image762.png"/><Relationship Id="rId18" Type="http://schemas.openxmlformats.org/officeDocument/2006/relationships/image" Target="../media/image649.png"/><Relationship Id="rId39" Type="http://schemas.openxmlformats.org/officeDocument/2006/relationships/customXml" Target="../ink/ink654.xml"/><Relationship Id="rId265" Type="http://schemas.openxmlformats.org/officeDocument/2006/relationships/customXml" Target="../ink/ink767.xml"/><Relationship Id="rId286" Type="http://schemas.openxmlformats.org/officeDocument/2006/relationships/image" Target="../media/image783.png"/></Relationships>
</file>

<file path=ppt/slides/_rels/slide15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838.xml"/><Relationship Id="rId299" Type="http://schemas.openxmlformats.org/officeDocument/2006/relationships/customXml" Target="../ink/ink929.xml"/><Relationship Id="rId303" Type="http://schemas.openxmlformats.org/officeDocument/2006/relationships/customXml" Target="../ink/ink931.xml"/><Relationship Id="rId21" Type="http://schemas.openxmlformats.org/officeDocument/2006/relationships/customXml" Target="../ink/ink790.xml"/><Relationship Id="rId42" Type="http://schemas.openxmlformats.org/officeDocument/2006/relationships/image" Target="../media/image7380.png"/><Relationship Id="rId63" Type="http://schemas.openxmlformats.org/officeDocument/2006/relationships/customXml" Target="../ink/ink811.xml"/><Relationship Id="rId84" Type="http://schemas.openxmlformats.org/officeDocument/2006/relationships/image" Target="../media/image7590.png"/><Relationship Id="rId138" Type="http://schemas.openxmlformats.org/officeDocument/2006/relationships/image" Target="../media/image7860.png"/><Relationship Id="rId159" Type="http://schemas.openxmlformats.org/officeDocument/2006/relationships/customXml" Target="../ink/ink859.xml"/><Relationship Id="rId324" Type="http://schemas.openxmlformats.org/officeDocument/2006/relationships/image" Target="../media/image879.png"/><Relationship Id="rId170" Type="http://schemas.openxmlformats.org/officeDocument/2006/relationships/image" Target="../media/image802.png"/><Relationship Id="rId191" Type="http://schemas.openxmlformats.org/officeDocument/2006/relationships/customXml" Target="../ink/ink875.xml"/><Relationship Id="rId205" Type="http://schemas.openxmlformats.org/officeDocument/2006/relationships/customXml" Target="../ink/ink882.xml"/><Relationship Id="rId226" Type="http://schemas.openxmlformats.org/officeDocument/2006/relationships/image" Target="../media/image830.png"/><Relationship Id="rId247" Type="http://schemas.openxmlformats.org/officeDocument/2006/relationships/customXml" Target="../ink/ink903.xml"/><Relationship Id="rId107" Type="http://schemas.openxmlformats.org/officeDocument/2006/relationships/customXml" Target="../ink/ink833.xml"/><Relationship Id="rId268" Type="http://schemas.openxmlformats.org/officeDocument/2006/relationships/image" Target="../media/image851.png"/><Relationship Id="rId289" Type="http://schemas.openxmlformats.org/officeDocument/2006/relationships/customXml" Target="../ink/ink924.xml"/><Relationship Id="rId11" Type="http://schemas.openxmlformats.org/officeDocument/2006/relationships/customXml" Target="../ink/ink785.xml"/><Relationship Id="rId32" Type="http://schemas.openxmlformats.org/officeDocument/2006/relationships/image" Target="../media/image7330.png"/><Relationship Id="rId53" Type="http://schemas.openxmlformats.org/officeDocument/2006/relationships/customXml" Target="../ink/ink806.xml"/><Relationship Id="rId74" Type="http://schemas.openxmlformats.org/officeDocument/2006/relationships/image" Target="../media/image7540.png"/><Relationship Id="rId128" Type="http://schemas.openxmlformats.org/officeDocument/2006/relationships/image" Target="../media/image7810.png"/><Relationship Id="rId149" Type="http://schemas.openxmlformats.org/officeDocument/2006/relationships/customXml" Target="../ink/ink854.xml"/><Relationship Id="rId314" Type="http://schemas.openxmlformats.org/officeDocument/2006/relationships/image" Target="../media/image874.png"/><Relationship Id="rId335" Type="http://schemas.openxmlformats.org/officeDocument/2006/relationships/customXml" Target="../ink/ink947.xml"/><Relationship Id="rId5" Type="http://schemas.openxmlformats.org/officeDocument/2006/relationships/customXml" Target="../ink/ink782.xml"/><Relationship Id="rId95" Type="http://schemas.openxmlformats.org/officeDocument/2006/relationships/customXml" Target="../ink/ink827.xml"/><Relationship Id="rId160" Type="http://schemas.openxmlformats.org/officeDocument/2006/relationships/image" Target="../media/image797.png"/><Relationship Id="rId181" Type="http://schemas.openxmlformats.org/officeDocument/2006/relationships/customXml" Target="../ink/ink870.xml"/><Relationship Id="rId216" Type="http://schemas.openxmlformats.org/officeDocument/2006/relationships/image" Target="../media/image825.png"/><Relationship Id="rId237" Type="http://schemas.openxmlformats.org/officeDocument/2006/relationships/customXml" Target="../ink/ink898.xml"/><Relationship Id="rId258" Type="http://schemas.openxmlformats.org/officeDocument/2006/relationships/image" Target="../media/image846.png"/><Relationship Id="rId279" Type="http://schemas.openxmlformats.org/officeDocument/2006/relationships/customXml" Target="../ink/ink919.xml"/><Relationship Id="rId22" Type="http://schemas.openxmlformats.org/officeDocument/2006/relationships/image" Target="../media/image7280.png"/><Relationship Id="rId43" Type="http://schemas.openxmlformats.org/officeDocument/2006/relationships/customXml" Target="../ink/ink801.xml"/><Relationship Id="rId64" Type="http://schemas.openxmlformats.org/officeDocument/2006/relationships/image" Target="../media/image7490.png"/><Relationship Id="rId118" Type="http://schemas.openxmlformats.org/officeDocument/2006/relationships/image" Target="../media/image7760.png"/><Relationship Id="rId139" Type="http://schemas.openxmlformats.org/officeDocument/2006/relationships/customXml" Target="../ink/ink849.xml"/><Relationship Id="rId290" Type="http://schemas.openxmlformats.org/officeDocument/2006/relationships/image" Target="../media/image862.png"/><Relationship Id="rId304" Type="http://schemas.openxmlformats.org/officeDocument/2006/relationships/image" Target="../media/image869.png"/><Relationship Id="rId325" Type="http://schemas.openxmlformats.org/officeDocument/2006/relationships/customXml" Target="../ink/ink942.xml"/><Relationship Id="rId85" Type="http://schemas.openxmlformats.org/officeDocument/2006/relationships/customXml" Target="../ink/ink822.xml"/><Relationship Id="rId150" Type="http://schemas.openxmlformats.org/officeDocument/2006/relationships/image" Target="../media/image792.png"/><Relationship Id="rId171" Type="http://schemas.openxmlformats.org/officeDocument/2006/relationships/customXml" Target="../ink/ink865.xml"/><Relationship Id="rId192" Type="http://schemas.openxmlformats.org/officeDocument/2006/relationships/image" Target="../media/image813.png"/><Relationship Id="rId206" Type="http://schemas.openxmlformats.org/officeDocument/2006/relationships/image" Target="../media/image820.png"/><Relationship Id="rId227" Type="http://schemas.openxmlformats.org/officeDocument/2006/relationships/customXml" Target="../ink/ink893.xml"/><Relationship Id="rId248" Type="http://schemas.openxmlformats.org/officeDocument/2006/relationships/image" Target="../media/image841.png"/><Relationship Id="rId269" Type="http://schemas.openxmlformats.org/officeDocument/2006/relationships/customXml" Target="../ink/ink914.xml"/><Relationship Id="rId12" Type="http://schemas.openxmlformats.org/officeDocument/2006/relationships/image" Target="../media/image7230.png"/><Relationship Id="rId33" Type="http://schemas.openxmlformats.org/officeDocument/2006/relationships/customXml" Target="../ink/ink796.xml"/><Relationship Id="rId108" Type="http://schemas.openxmlformats.org/officeDocument/2006/relationships/image" Target="../media/image7710.png"/><Relationship Id="rId129" Type="http://schemas.openxmlformats.org/officeDocument/2006/relationships/customXml" Target="../ink/ink844.xml"/><Relationship Id="rId280" Type="http://schemas.openxmlformats.org/officeDocument/2006/relationships/image" Target="../media/image857.png"/><Relationship Id="rId315" Type="http://schemas.openxmlformats.org/officeDocument/2006/relationships/customXml" Target="../ink/ink937.xml"/><Relationship Id="rId336" Type="http://schemas.openxmlformats.org/officeDocument/2006/relationships/image" Target="../media/image885.png"/><Relationship Id="rId54" Type="http://schemas.openxmlformats.org/officeDocument/2006/relationships/image" Target="../media/image7440.png"/><Relationship Id="rId75" Type="http://schemas.openxmlformats.org/officeDocument/2006/relationships/customXml" Target="../ink/ink817.xml"/><Relationship Id="rId96" Type="http://schemas.openxmlformats.org/officeDocument/2006/relationships/image" Target="../media/image7650.png"/><Relationship Id="rId140" Type="http://schemas.openxmlformats.org/officeDocument/2006/relationships/image" Target="../media/image7870.png"/><Relationship Id="rId161" Type="http://schemas.openxmlformats.org/officeDocument/2006/relationships/customXml" Target="../ink/ink860.xml"/><Relationship Id="rId182" Type="http://schemas.openxmlformats.org/officeDocument/2006/relationships/image" Target="../media/image808.png"/><Relationship Id="rId217" Type="http://schemas.openxmlformats.org/officeDocument/2006/relationships/customXml" Target="../ink/ink888.xml"/><Relationship Id="rId6" Type="http://schemas.openxmlformats.org/officeDocument/2006/relationships/image" Target="../media/image7200.png"/><Relationship Id="rId238" Type="http://schemas.openxmlformats.org/officeDocument/2006/relationships/image" Target="../media/image836.png"/><Relationship Id="rId259" Type="http://schemas.openxmlformats.org/officeDocument/2006/relationships/customXml" Target="../ink/ink909.xml"/><Relationship Id="rId23" Type="http://schemas.openxmlformats.org/officeDocument/2006/relationships/customXml" Target="../ink/ink791.xml"/><Relationship Id="rId119" Type="http://schemas.openxmlformats.org/officeDocument/2006/relationships/customXml" Target="../ink/ink839.xml"/><Relationship Id="rId270" Type="http://schemas.openxmlformats.org/officeDocument/2006/relationships/image" Target="../media/image852.png"/><Relationship Id="rId291" Type="http://schemas.openxmlformats.org/officeDocument/2006/relationships/customXml" Target="../ink/ink925.xml"/><Relationship Id="rId305" Type="http://schemas.openxmlformats.org/officeDocument/2006/relationships/customXml" Target="../ink/ink932.xml"/><Relationship Id="rId326" Type="http://schemas.openxmlformats.org/officeDocument/2006/relationships/image" Target="../media/image880.png"/><Relationship Id="rId44" Type="http://schemas.openxmlformats.org/officeDocument/2006/relationships/image" Target="../media/image7390.png"/><Relationship Id="rId65" Type="http://schemas.openxmlformats.org/officeDocument/2006/relationships/customXml" Target="../ink/ink812.xml"/><Relationship Id="rId86" Type="http://schemas.openxmlformats.org/officeDocument/2006/relationships/image" Target="../media/image7600.png"/><Relationship Id="rId130" Type="http://schemas.openxmlformats.org/officeDocument/2006/relationships/image" Target="../media/image7820.png"/><Relationship Id="rId151" Type="http://schemas.openxmlformats.org/officeDocument/2006/relationships/customXml" Target="../ink/ink855.xml"/><Relationship Id="rId172" Type="http://schemas.openxmlformats.org/officeDocument/2006/relationships/image" Target="../media/image803.png"/><Relationship Id="rId193" Type="http://schemas.openxmlformats.org/officeDocument/2006/relationships/customXml" Target="../ink/ink876.xml"/><Relationship Id="rId207" Type="http://schemas.openxmlformats.org/officeDocument/2006/relationships/customXml" Target="../ink/ink883.xml"/><Relationship Id="rId228" Type="http://schemas.openxmlformats.org/officeDocument/2006/relationships/image" Target="../media/image831.png"/><Relationship Id="rId249" Type="http://schemas.openxmlformats.org/officeDocument/2006/relationships/customXml" Target="../ink/ink904.xml"/><Relationship Id="rId13" Type="http://schemas.openxmlformats.org/officeDocument/2006/relationships/customXml" Target="../ink/ink786.xml"/><Relationship Id="rId109" Type="http://schemas.openxmlformats.org/officeDocument/2006/relationships/customXml" Target="../ink/ink834.xml"/><Relationship Id="rId260" Type="http://schemas.openxmlformats.org/officeDocument/2006/relationships/image" Target="../media/image847.png"/><Relationship Id="rId281" Type="http://schemas.openxmlformats.org/officeDocument/2006/relationships/customXml" Target="../ink/ink920.xml"/><Relationship Id="rId316" Type="http://schemas.openxmlformats.org/officeDocument/2006/relationships/image" Target="../media/image875.png"/><Relationship Id="rId337" Type="http://schemas.openxmlformats.org/officeDocument/2006/relationships/customXml" Target="../ink/ink948.xml"/><Relationship Id="rId34" Type="http://schemas.openxmlformats.org/officeDocument/2006/relationships/image" Target="../media/image7340.png"/><Relationship Id="rId55" Type="http://schemas.openxmlformats.org/officeDocument/2006/relationships/customXml" Target="../ink/ink807.xml"/><Relationship Id="rId76" Type="http://schemas.openxmlformats.org/officeDocument/2006/relationships/image" Target="../media/image7550.png"/><Relationship Id="rId97" Type="http://schemas.openxmlformats.org/officeDocument/2006/relationships/customXml" Target="../ink/ink828.xml"/><Relationship Id="rId120" Type="http://schemas.openxmlformats.org/officeDocument/2006/relationships/image" Target="../media/image7770.png"/><Relationship Id="rId141" Type="http://schemas.openxmlformats.org/officeDocument/2006/relationships/customXml" Target="../ink/ink850.xml"/><Relationship Id="rId7" Type="http://schemas.openxmlformats.org/officeDocument/2006/relationships/customXml" Target="../ink/ink783.xml"/><Relationship Id="rId162" Type="http://schemas.openxmlformats.org/officeDocument/2006/relationships/image" Target="../media/image798.png"/><Relationship Id="rId183" Type="http://schemas.openxmlformats.org/officeDocument/2006/relationships/customXml" Target="../ink/ink871.xml"/><Relationship Id="rId218" Type="http://schemas.openxmlformats.org/officeDocument/2006/relationships/image" Target="../media/image826.png"/><Relationship Id="rId239" Type="http://schemas.openxmlformats.org/officeDocument/2006/relationships/customXml" Target="../ink/ink899.xml"/><Relationship Id="rId250" Type="http://schemas.openxmlformats.org/officeDocument/2006/relationships/image" Target="../media/image842.png"/><Relationship Id="rId271" Type="http://schemas.openxmlformats.org/officeDocument/2006/relationships/customXml" Target="../ink/ink915.xml"/><Relationship Id="rId292" Type="http://schemas.openxmlformats.org/officeDocument/2006/relationships/image" Target="../media/image863.png"/><Relationship Id="rId306" Type="http://schemas.openxmlformats.org/officeDocument/2006/relationships/image" Target="../media/image870.png"/><Relationship Id="rId24" Type="http://schemas.openxmlformats.org/officeDocument/2006/relationships/image" Target="../media/image7290.png"/><Relationship Id="rId45" Type="http://schemas.openxmlformats.org/officeDocument/2006/relationships/customXml" Target="../ink/ink802.xml"/><Relationship Id="rId66" Type="http://schemas.openxmlformats.org/officeDocument/2006/relationships/image" Target="../media/image7500.png"/><Relationship Id="rId87" Type="http://schemas.openxmlformats.org/officeDocument/2006/relationships/customXml" Target="../ink/ink823.xml"/><Relationship Id="rId110" Type="http://schemas.openxmlformats.org/officeDocument/2006/relationships/image" Target="../media/image7720.png"/><Relationship Id="rId131" Type="http://schemas.openxmlformats.org/officeDocument/2006/relationships/customXml" Target="../ink/ink845.xml"/><Relationship Id="rId327" Type="http://schemas.openxmlformats.org/officeDocument/2006/relationships/customXml" Target="../ink/ink943.xml"/><Relationship Id="rId152" Type="http://schemas.openxmlformats.org/officeDocument/2006/relationships/image" Target="../media/image793.png"/><Relationship Id="rId173" Type="http://schemas.openxmlformats.org/officeDocument/2006/relationships/customXml" Target="../ink/ink866.xml"/><Relationship Id="rId194" Type="http://schemas.openxmlformats.org/officeDocument/2006/relationships/image" Target="../media/image814.png"/><Relationship Id="rId208" Type="http://schemas.openxmlformats.org/officeDocument/2006/relationships/image" Target="../media/image821.png"/><Relationship Id="rId229" Type="http://schemas.openxmlformats.org/officeDocument/2006/relationships/customXml" Target="../ink/ink894.xml"/><Relationship Id="rId240" Type="http://schemas.openxmlformats.org/officeDocument/2006/relationships/image" Target="../media/image837.png"/><Relationship Id="rId261" Type="http://schemas.openxmlformats.org/officeDocument/2006/relationships/customXml" Target="../ink/ink910.xml"/><Relationship Id="rId14" Type="http://schemas.openxmlformats.org/officeDocument/2006/relationships/image" Target="../media/image7240.png"/><Relationship Id="rId35" Type="http://schemas.openxmlformats.org/officeDocument/2006/relationships/customXml" Target="../ink/ink797.xml"/><Relationship Id="rId56" Type="http://schemas.openxmlformats.org/officeDocument/2006/relationships/image" Target="../media/image7450.png"/><Relationship Id="rId77" Type="http://schemas.openxmlformats.org/officeDocument/2006/relationships/customXml" Target="../ink/ink818.xml"/><Relationship Id="rId100" Type="http://schemas.openxmlformats.org/officeDocument/2006/relationships/image" Target="../media/image7670.png"/><Relationship Id="rId282" Type="http://schemas.openxmlformats.org/officeDocument/2006/relationships/image" Target="../media/image858.png"/><Relationship Id="rId317" Type="http://schemas.openxmlformats.org/officeDocument/2006/relationships/customXml" Target="../ink/ink938.xml"/><Relationship Id="rId338" Type="http://schemas.openxmlformats.org/officeDocument/2006/relationships/image" Target="../media/image886.png"/><Relationship Id="rId8" Type="http://schemas.openxmlformats.org/officeDocument/2006/relationships/image" Target="../media/image7210.png"/><Relationship Id="rId98" Type="http://schemas.openxmlformats.org/officeDocument/2006/relationships/image" Target="../media/image7660.png"/><Relationship Id="rId121" Type="http://schemas.openxmlformats.org/officeDocument/2006/relationships/customXml" Target="../ink/ink840.xml"/><Relationship Id="rId142" Type="http://schemas.openxmlformats.org/officeDocument/2006/relationships/image" Target="../media/image788.png"/><Relationship Id="rId163" Type="http://schemas.openxmlformats.org/officeDocument/2006/relationships/customXml" Target="../ink/ink861.xml"/><Relationship Id="rId184" Type="http://schemas.openxmlformats.org/officeDocument/2006/relationships/image" Target="../media/image809.png"/><Relationship Id="rId219" Type="http://schemas.openxmlformats.org/officeDocument/2006/relationships/customXml" Target="../ink/ink889.xml"/><Relationship Id="rId3" Type="http://schemas.openxmlformats.org/officeDocument/2006/relationships/image" Target="../media/image2010.png"/><Relationship Id="rId214" Type="http://schemas.openxmlformats.org/officeDocument/2006/relationships/image" Target="../media/image824.png"/><Relationship Id="rId230" Type="http://schemas.openxmlformats.org/officeDocument/2006/relationships/image" Target="../media/image832.png"/><Relationship Id="rId235" Type="http://schemas.openxmlformats.org/officeDocument/2006/relationships/customXml" Target="../ink/ink897.xml"/><Relationship Id="rId251" Type="http://schemas.openxmlformats.org/officeDocument/2006/relationships/customXml" Target="../ink/ink905.xml"/><Relationship Id="rId256" Type="http://schemas.openxmlformats.org/officeDocument/2006/relationships/image" Target="../media/image845.png"/><Relationship Id="rId277" Type="http://schemas.openxmlformats.org/officeDocument/2006/relationships/customXml" Target="../ink/ink918.xml"/><Relationship Id="rId298" Type="http://schemas.openxmlformats.org/officeDocument/2006/relationships/image" Target="../media/image866.png"/><Relationship Id="rId25" Type="http://schemas.openxmlformats.org/officeDocument/2006/relationships/customXml" Target="../ink/ink792.xml"/><Relationship Id="rId46" Type="http://schemas.openxmlformats.org/officeDocument/2006/relationships/image" Target="../media/image7400.png"/><Relationship Id="rId67" Type="http://schemas.openxmlformats.org/officeDocument/2006/relationships/customXml" Target="../ink/ink813.xml"/><Relationship Id="rId116" Type="http://schemas.openxmlformats.org/officeDocument/2006/relationships/image" Target="../media/image7750.png"/><Relationship Id="rId137" Type="http://schemas.openxmlformats.org/officeDocument/2006/relationships/customXml" Target="../ink/ink848.xml"/><Relationship Id="rId158" Type="http://schemas.openxmlformats.org/officeDocument/2006/relationships/image" Target="../media/image796.png"/><Relationship Id="rId272" Type="http://schemas.openxmlformats.org/officeDocument/2006/relationships/image" Target="../media/image853.png"/><Relationship Id="rId293" Type="http://schemas.openxmlformats.org/officeDocument/2006/relationships/customXml" Target="../ink/ink926.xml"/><Relationship Id="rId302" Type="http://schemas.openxmlformats.org/officeDocument/2006/relationships/image" Target="../media/image868.png"/><Relationship Id="rId307" Type="http://schemas.openxmlformats.org/officeDocument/2006/relationships/customXml" Target="../ink/ink933.xml"/><Relationship Id="rId323" Type="http://schemas.openxmlformats.org/officeDocument/2006/relationships/customXml" Target="../ink/ink941.xml"/><Relationship Id="rId328" Type="http://schemas.openxmlformats.org/officeDocument/2006/relationships/image" Target="../media/image881.png"/><Relationship Id="rId20" Type="http://schemas.openxmlformats.org/officeDocument/2006/relationships/image" Target="../media/image7270.png"/><Relationship Id="rId41" Type="http://schemas.openxmlformats.org/officeDocument/2006/relationships/customXml" Target="../ink/ink800.xml"/><Relationship Id="rId62" Type="http://schemas.openxmlformats.org/officeDocument/2006/relationships/image" Target="../media/image7480.png"/><Relationship Id="rId83" Type="http://schemas.openxmlformats.org/officeDocument/2006/relationships/customXml" Target="../ink/ink821.xml"/><Relationship Id="rId88" Type="http://schemas.openxmlformats.org/officeDocument/2006/relationships/image" Target="../media/image7610.png"/><Relationship Id="rId111" Type="http://schemas.openxmlformats.org/officeDocument/2006/relationships/customXml" Target="../ink/ink835.xml"/><Relationship Id="rId132" Type="http://schemas.openxmlformats.org/officeDocument/2006/relationships/image" Target="../media/image7830.png"/><Relationship Id="rId153" Type="http://schemas.openxmlformats.org/officeDocument/2006/relationships/customXml" Target="../ink/ink856.xml"/><Relationship Id="rId174" Type="http://schemas.openxmlformats.org/officeDocument/2006/relationships/image" Target="../media/image804.png"/><Relationship Id="rId179" Type="http://schemas.openxmlformats.org/officeDocument/2006/relationships/customXml" Target="../ink/ink869.xml"/><Relationship Id="rId195" Type="http://schemas.openxmlformats.org/officeDocument/2006/relationships/customXml" Target="../ink/ink877.xml"/><Relationship Id="rId209" Type="http://schemas.openxmlformats.org/officeDocument/2006/relationships/customXml" Target="../ink/ink884.xml"/><Relationship Id="rId190" Type="http://schemas.openxmlformats.org/officeDocument/2006/relationships/image" Target="../media/image812.png"/><Relationship Id="rId204" Type="http://schemas.openxmlformats.org/officeDocument/2006/relationships/image" Target="../media/image819.png"/><Relationship Id="rId220" Type="http://schemas.openxmlformats.org/officeDocument/2006/relationships/image" Target="../media/image827.png"/><Relationship Id="rId225" Type="http://schemas.openxmlformats.org/officeDocument/2006/relationships/customXml" Target="../ink/ink892.xml"/><Relationship Id="rId241" Type="http://schemas.openxmlformats.org/officeDocument/2006/relationships/customXml" Target="../ink/ink900.xml"/><Relationship Id="rId246" Type="http://schemas.openxmlformats.org/officeDocument/2006/relationships/image" Target="../media/image840.png"/><Relationship Id="rId267" Type="http://schemas.openxmlformats.org/officeDocument/2006/relationships/customXml" Target="../ink/ink913.xml"/><Relationship Id="rId288" Type="http://schemas.openxmlformats.org/officeDocument/2006/relationships/image" Target="../media/image861.png"/><Relationship Id="rId15" Type="http://schemas.openxmlformats.org/officeDocument/2006/relationships/customXml" Target="../ink/ink787.xml"/><Relationship Id="rId36" Type="http://schemas.openxmlformats.org/officeDocument/2006/relationships/image" Target="../media/image7350.png"/><Relationship Id="rId57" Type="http://schemas.openxmlformats.org/officeDocument/2006/relationships/customXml" Target="../ink/ink808.xml"/><Relationship Id="rId106" Type="http://schemas.openxmlformats.org/officeDocument/2006/relationships/image" Target="../media/image7700.png"/><Relationship Id="rId127" Type="http://schemas.openxmlformats.org/officeDocument/2006/relationships/customXml" Target="../ink/ink843.xml"/><Relationship Id="rId262" Type="http://schemas.openxmlformats.org/officeDocument/2006/relationships/image" Target="../media/image848.png"/><Relationship Id="rId283" Type="http://schemas.openxmlformats.org/officeDocument/2006/relationships/customXml" Target="../ink/ink921.xml"/><Relationship Id="rId313" Type="http://schemas.openxmlformats.org/officeDocument/2006/relationships/customXml" Target="../ink/ink936.xml"/><Relationship Id="rId318" Type="http://schemas.openxmlformats.org/officeDocument/2006/relationships/image" Target="../media/image876.png"/><Relationship Id="rId339" Type="http://schemas.openxmlformats.org/officeDocument/2006/relationships/customXml" Target="../ink/ink949.xml"/><Relationship Id="rId10" Type="http://schemas.openxmlformats.org/officeDocument/2006/relationships/image" Target="../media/image7220.png"/><Relationship Id="rId31" Type="http://schemas.openxmlformats.org/officeDocument/2006/relationships/customXml" Target="../ink/ink795.xml"/><Relationship Id="rId52" Type="http://schemas.openxmlformats.org/officeDocument/2006/relationships/image" Target="../media/image7430.png"/><Relationship Id="rId73" Type="http://schemas.openxmlformats.org/officeDocument/2006/relationships/customXml" Target="../ink/ink816.xml"/><Relationship Id="rId78" Type="http://schemas.openxmlformats.org/officeDocument/2006/relationships/image" Target="../media/image7560.png"/><Relationship Id="rId94" Type="http://schemas.openxmlformats.org/officeDocument/2006/relationships/image" Target="../media/image7640.png"/><Relationship Id="rId99" Type="http://schemas.openxmlformats.org/officeDocument/2006/relationships/customXml" Target="../ink/ink829.xml"/><Relationship Id="rId101" Type="http://schemas.openxmlformats.org/officeDocument/2006/relationships/customXml" Target="../ink/ink830.xml"/><Relationship Id="rId122" Type="http://schemas.openxmlformats.org/officeDocument/2006/relationships/image" Target="../media/image7780.png"/><Relationship Id="rId143" Type="http://schemas.openxmlformats.org/officeDocument/2006/relationships/customXml" Target="../ink/ink851.xml"/><Relationship Id="rId148" Type="http://schemas.openxmlformats.org/officeDocument/2006/relationships/image" Target="../media/image791.png"/><Relationship Id="rId164" Type="http://schemas.openxmlformats.org/officeDocument/2006/relationships/image" Target="../media/image799.png"/><Relationship Id="rId169" Type="http://schemas.openxmlformats.org/officeDocument/2006/relationships/customXml" Target="../ink/ink864.xml"/><Relationship Id="rId185" Type="http://schemas.openxmlformats.org/officeDocument/2006/relationships/customXml" Target="../ink/ink872.xml"/><Relationship Id="rId334" Type="http://schemas.openxmlformats.org/officeDocument/2006/relationships/image" Target="../media/image884.png"/><Relationship Id="rId4" Type="http://schemas.openxmlformats.org/officeDocument/2006/relationships/image" Target="../media/image2310.png"/><Relationship Id="rId9" Type="http://schemas.openxmlformats.org/officeDocument/2006/relationships/customXml" Target="../ink/ink784.xml"/><Relationship Id="rId180" Type="http://schemas.openxmlformats.org/officeDocument/2006/relationships/image" Target="../media/image807.png"/><Relationship Id="rId210" Type="http://schemas.openxmlformats.org/officeDocument/2006/relationships/image" Target="../media/image822.png"/><Relationship Id="rId215" Type="http://schemas.openxmlformats.org/officeDocument/2006/relationships/customXml" Target="../ink/ink887.xml"/><Relationship Id="rId236" Type="http://schemas.openxmlformats.org/officeDocument/2006/relationships/image" Target="../media/image835.png"/><Relationship Id="rId257" Type="http://schemas.openxmlformats.org/officeDocument/2006/relationships/customXml" Target="../ink/ink908.xml"/><Relationship Id="rId278" Type="http://schemas.openxmlformats.org/officeDocument/2006/relationships/image" Target="../media/image856.png"/><Relationship Id="rId26" Type="http://schemas.openxmlformats.org/officeDocument/2006/relationships/image" Target="../media/image7300.png"/><Relationship Id="rId231" Type="http://schemas.openxmlformats.org/officeDocument/2006/relationships/customXml" Target="../ink/ink895.xml"/><Relationship Id="rId252" Type="http://schemas.openxmlformats.org/officeDocument/2006/relationships/image" Target="../media/image843.png"/><Relationship Id="rId273" Type="http://schemas.openxmlformats.org/officeDocument/2006/relationships/customXml" Target="../ink/ink916.xml"/><Relationship Id="rId294" Type="http://schemas.openxmlformats.org/officeDocument/2006/relationships/image" Target="../media/image864.png"/><Relationship Id="rId308" Type="http://schemas.openxmlformats.org/officeDocument/2006/relationships/image" Target="../media/image871.png"/><Relationship Id="rId329" Type="http://schemas.openxmlformats.org/officeDocument/2006/relationships/customXml" Target="../ink/ink944.xml"/><Relationship Id="rId47" Type="http://schemas.openxmlformats.org/officeDocument/2006/relationships/customXml" Target="../ink/ink803.xml"/><Relationship Id="rId68" Type="http://schemas.openxmlformats.org/officeDocument/2006/relationships/image" Target="../media/image7510.png"/><Relationship Id="rId89" Type="http://schemas.openxmlformats.org/officeDocument/2006/relationships/customXml" Target="../ink/ink824.xml"/><Relationship Id="rId112" Type="http://schemas.openxmlformats.org/officeDocument/2006/relationships/image" Target="../media/image7730.png"/><Relationship Id="rId133" Type="http://schemas.openxmlformats.org/officeDocument/2006/relationships/customXml" Target="../ink/ink846.xml"/><Relationship Id="rId154" Type="http://schemas.openxmlformats.org/officeDocument/2006/relationships/image" Target="../media/image794.png"/><Relationship Id="rId175" Type="http://schemas.openxmlformats.org/officeDocument/2006/relationships/customXml" Target="../ink/ink867.xml"/><Relationship Id="rId340" Type="http://schemas.openxmlformats.org/officeDocument/2006/relationships/image" Target="../media/image887.png"/><Relationship Id="rId196" Type="http://schemas.openxmlformats.org/officeDocument/2006/relationships/image" Target="../media/image815.png"/><Relationship Id="rId200" Type="http://schemas.openxmlformats.org/officeDocument/2006/relationships/image" Target="../media/image817.png"/><Relationship Id="rId16" Type="http://schemas.openxmlformats.org/officeDocument/2006/relationships/image" Target="../media/image7250.png"/><Relationship Id="rId221" Type="http://schemas.openxmlformats.org/officeDocument/2006/relationships/customXml" Target="../ink/ink890.xml"/><Relationship Id="rId242" Type="http://schemas.openxmlformats.org/officeDocument/2006/relationships/image" Target="../media/image838.png"/><Relationship Id="rId263" Type="http://schemas.openxmlformats.org/officeDocument/2006/relationships/customXml" Target="../ink/ink911.xml"/><Relationship Id="rId284" Type="http://schemas.openxmlformats.org/officeDocument/2006/relationships/image" Target="../media/image859.png"/><Relationship Id="rId319" Type="http://schemas.openxmlformats.org/officeDocument/2006/relationships/customXml" Target="../ink/ink939.xml"/><Relationship Id="rId37" Type="http://schemas.openxmlformats.org/officeDocument/2006/relationships/customXml" Target="../ink/ink798.xml"/><Relationship Id="rId58" Type="http://schemas.openxmlformats.org/officeDocument/2006/relationships/image" Target="../media/image7460.png"/><Relationship Id="rId79" Type="http://schemas.openxmlformats.org/officeDocument/2006/relationships/customXml" Target="../ink/ink819.xml"/><Relationship Id="rId102" Type="http://schemas.openxmlformats.org/officeDocument/2006/relationships/image" Target="../media/image7680.png"/><Relationship Id="rId123" Type="http://schemas.openxmlformats.org/officeDocument/2006/relationships/customXml" Target="../ink/ink841.xml"/><Relationship Id="rId144" Type="http://schemas.openxmlformats.org/officeDocument/2006/relationships/image" Target="../media/image789.png"/><Relationship Id="rId330" Type="http://schemas.openxmlformats.org/officeDocument/2006/relationships/image" Target="../media/image882.png"/><Relationship Id="rId90" Type="http://schemas.openxmlformats.org/officeDocument/2006/relationships/image" Target="../media/image7620.png"/><Relationship Id="rId165" Type="http://schemas.openxmlformats.org/officeDocument/2006/relationships/customXml" Target="../ink/ink862.xml"/><Relationship Id="rId186" Type="http://schemas.openxmlformats.org/officeDocument/2006/relationships/image" Target="../media/image810.png"/><Relationship Id="rId211" Type="http://schemas.openxmlformats.org/officeDocument/2006/relationships/customXml" Target="../ink/ink885.xml"/><Relationship Id="rId232" Type="http://schemas.openxmlformats.org/officeDocument/2006/relationships/image" Target="../media/image833.png"/><Relationship Id="rId253" Type="http://schemas.openxmlformats.org/officeDocument/2006/relationships/customXml" Target="../ink/ink906.xml"/><Relationship Id="rId274" Type="http://schemas.openxmlformats.org/officeDocument/2006/relationships/image" Target="../media/image854.png"/><Relationship Id="rId295" Type="http://schemas.openxmlformats.org/officeDocument/2006/relationships/customXml" Target="../ink/ink927.xml"/><Relationship Id="rId309" Type="http://schemas.openxmlformats.org/officeDocument/2006/relationships/customXml" Target="../ink/ink934.xml"/><Relationship Id="rId27" Type="http://schemas.openxmlformats.org/officeDocument/2006/relationships/customXml" Target="../ink/ink793.xml"/><Relationship Id="rId48" Type="http://schemas.openxmlformats.org/officeDocument/2006/relationships/image" Target="../media/image7410.png"/><Relationship Id="rId69" Type="http://schemas.openxmlformats.org/officeDocument/2006/relationships/customXml" Target="../ink/ink814.xml"/><Relationship Id="rId113" Type="http://schemas.openxmlformats.org/officeDocument/2006/relationships/customXml" Target="../ink/ink836.xml"/><Relationship Id="rId134" Type="http://schemas.openxmlformats.org/officeDocument/2006/relationships/image" Target="../media/image7840.png"/><Relationship Id="rId320" Type="http://schemas.openxmlformats.org/officeDocument/2006/relationships/image" Target="../media/image877.png"/><Relationship Id="rId80" Type="http://schemas.openxmlformats.org/officeDocument/2006/relationships/image" Target="../media/image7570.png"/><Relationship Id="rId155" Type="http://schemas.openxmlformats.org/officeDocument/2006/relationships/customXml" Target="../ink/ink857.xml"/><Relationship Id="rId176" Type="http://schemas.openxmlformats.org/officeDocument/2006/relationships/image" Target="../media/image805.png"/><Relationship Id="rId197" Type="http://schemas.openxmlformats.org/officeDocument/2006/relationships/customXml" Target="../ink/ink878.xml"/><Relationship Id="rId341" Type="http://schemas.openxmlformats.org/officeDocument/2006/relationships/customXml" Target="../ink/ink950.xml"/><Relationship Id="rId201" Type="http://schemas.openxmlformats.org/officeDocument/2006/relationships/customXml" Target="../ink/ink880.xml"/><Relationship Id="rId222" Type="http://schemas.openxmlformats.org/officeDocument/2006/relationships/image" Target="../media/image828.png"/><Relationship Id="rId243" Type="http://schemas.openxmlformats.org/officeDocument/2006/relationships/customXml" Target="../ink/ink901.xml"/><Relationship Id="rId264" Type="http://schemas.openxmlformats.org/officeDocument/2006/relationships/image" Target="../media/image849.png"/><Relationship Id="rId285" Type="http://schemas.openxmlformats.org/officeDocument/2006/relationships/customXml" Target="../ink/ink922.xml"/><Relationship Id="rId17" Type="http://schemas.openxmlformats.org/officeDocument/2006/relationships/customXml" Target="../ink/ink788.xml"/><Relationship Id="rId38" Type="http://schemas.openxmlformats.org/officeDocument/2006/relationships/image" Target="../media/image7360.png"/><Relationship Id="rId59" Type="http://schemas.openxmlformats.org/officeDocument/2006/relationships/customXml" Target="../ink/ink809.xml"/><Relationship Id="rId103" Type="http://schemas.openxmlformats.org/officeDocument/2006/relationships/customXml" Target="../ink/ink831.xml"/><Relationship Id="rId124" Type="http://schemas.openxmlformats.org/officeDocument/2006/relationships/image" Target="../media/image7790.png"/><Relationship Id="rId310" Type="http://schemas.openxmlformats.org/officeDocument/2006/relationships/image" Target="../media/image872.png"/><Relationship Id="rId70" Type="http://schemas.openxmlformats.org/officeDocument/2006/relationships/image" Target="../media/image7520.png"/><Relationship Id="rId91" Type="http://schemas.openxmlformats.org/officeDocument/2006/relationships/customXml" Target="../ink/ink825.xml"/><Relationship Id="rId145" Type="http://schemas.openxmlformats.org/officeDocument/2006/relationships/customXml" Target="../ink/ink852.xml"/><Relationship Id="rId166" Type="http://schemas.openxmlformats.org/officeDocument/2006/relationships/image" Target="../media/image800.png"/><Relationship Id="rId187" Type="http://schemas.openxmlformats.org/officeDocument/2006/relationships/customXml" Target="../ink/ink873.xml"/><Relationship Id="rId331" Type="http://schemas.openxmlformats.org/officeDocument/2006/relationships/customXml" Target="../ink/ink945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823.png"/><Relationship Id="rId233" Type="http://schemas.openxmlformats.org/officeDocument/2006/relationships/customXml" Target="../ink/ink896.xml"/><Relationship Id="rId254" Type="http://schemas.openxmlformats.org/officeDocument/2006/relationships/image" Target="../media/image844.png"/><Relationship Id="rId28" Type="http://schemas.openxmlformats.org/officeDocument/2006/relationships/image" Target="../media/image7310.png"/><Relationship Id="rId49" Type="http://schemas.openxmlformats.org/officeDocument/2006/relationships/customXml" Target="../ink/ink804.xml"/><Relationship Id="rId114" Type="http://schemas.openxmlformats.org/officeDocument/2006/relationships/image" Target="../media/image7740.png"/><Relationship Id="rId275" Type="http://schemas.openxmlformats.org/officeDocument/2006/relationships/customXml" Target="../ink/ink917.xml"/><Relationship Id="rId296" Type="http://schemas.openxmlformats.org/officeDocument/2006/relationships/image" Target="../media/image865.png"/><Relationship Id="rId300" Type="http://schemas.openxmlformats.org/officeDocument/2006/relationships/image" Target="../media/image867.png"/><Relationship Id="rId60" Type="http://schemas.openxmlformats.org/officeDocument/2006/relationships/image" Target="../media/image7470.png"/><Relationship Id="rId81" Type="http://schemas.openxmlformats.org/officeDocument/2006/relationships/customXml" Target="../ink/ink820.xml"/><Relationship Id="rId135" Type="http://schemas.openxmlformats.org/officeDocument/2006/relationships/customXml" Target="../ink/ink847.xml"/><Relationship Id="rId156" Type="http://schemas.openxmlformats.org/officeDocument/2006/relationships/image" Target="../media/image795.png"/><Relationship Id="rId177" Type="http://schemas.openxmlformats.org/officeDocument/2006/relationships/customXml" Target="../ink/ink868.xml"/><Relationship Id="rId198" Type="http://schemas.openxmlformats.org/officeDocument/2006/relationships/image" Target="../media/image816.png"/><Relationship Id="rId321" Type="http://schemas.openxmlformats.org/officeDocument/2006/relationships/customXml" Target="../ink/ink940.xml"/><Relationship Id="rId342" Type="http://schemas.openxmlformats.org/officeDocument/2006/relationships/image" Target="../media/image888.png"/><Relationship Id="rId202" Type="http://schemas.openxmlformats.org/officeDocument/2006/relationships/image" Target="../media/image818.png"/><Relationship Id="rId223" Type="http://schemas.openxmlformats.org/officeDocument/2006/relationships/customXml" Target="../ink/ink891.xml"/><Relationship Id="rId244" Type="http://schemas.openxmlformats.org/officeDocument/2006/relationships/image" Target="../media/image839.png"/><Relationship Id="rId18" Type="http://schemas.openxmlformats.org/officeDocument/2006/relationships/image" Target="../media/image7260.png"/><Relationship Id="rId39" Type="http://schemas.openxmlformats.org/officeDocument/2006/relationships/customXml" Target="../ink/ink799.xml"/><Relationship Id="rId265" Type="http://schemas.openxmlformats.org/officeDocument/2006/relationships/customXml" Target="../ink/ink912.xml"/><Relationship Id="rId286" Type="http://schemas.openxmlformats.org/officeDocument/2006/relationships/image" Target="../media/image860.png"/><Relationship Id="rId50" Type="http://schemas.openxmlformats.org/officeDocument/2006/relationships/image" Target="../media/image7420.png"/><Relationship Id="rId104" Type="http://schemas.openxmlformats.org/officeDocument/2006/relationships/image" Target="../media/image7690.png"/><Relationship Id="rId125" Type="http://schemas.openxmlformats.org/officeDocument/2006/relationships/customXml" Target="../ink/ink842.xml"/><Relationship Id="rId146" Type="http://schemas.openxmlformats.org/officeDocument/2006/relationships/image" Target="../media/image790.png"/><Relationship Id="rId167" Type="http://schemas.openxmlformats.org/officeDocument/2006/relationships/customXml" Target="../ink/ink863.xml"/><Relationship Id="rId188" Type="http://schemas.openxmlformats.org/officeDocument/2006/relationships/image" Target="../media/image811.png"/><Relationship Id="rId311" Type="http://schemas.openxmlformats.org/officeDocument/2006/relationships/customXml" Target="../ink/ink935.xml"/><Relationship Id="rId332" Type="http://schemas.openxmlformats.org/officeDocument/2006/relationships/image" Target="../media/image883.png"/><Relationship Id="rId71" Type="http://schemas.openxmlformats.org/officeDocument/2006/relationships/customXml" Target="../ink/ink815.xml"/><Relationship Id="rId92" Type="http://schemas.openxmlformats.org/officeDocument/2006/relationships/image" Target="../media/image7630.png"/><Relationship Id="rId213" Type="http://schemas.openxmlformats.org/officeDocument/2006/relationships/customXml" Target="../ink/ink886.xml"/><Relationship Id="rId234" Type="http://schemas.openxmlformats.org/officeDocument/2006/relationships/image" Target="../media/image834.png"/><Relationship Id="rId2" Type="http://schemas.openxmlformats.org/officeDocument/2006/relationships/image" Target="../media/image2210.png"/><Relationship Id="rId29" Type="http://schemas.openxmlformats.org/officeDocument/2006/relationships/customXml" Target="../ink/ink794.xml"/><Relationship Id="rId255" Type="http://schemas.openxmlformats.org/officeDocument/2006/relationships/customXml" Target="../ink/ink907.xml"/><Relationship Id="rId276" Type="http://schemas.openxmlformats.org/officeDocument/2006/relationships/image" Target="../media/image855.png"/><Relationship Id="rId297" Type="http://schemas.openxmlformats.org/officeDocument/2006/relationships/customXml" Target="../ink/ink928.xml"/><Relationship Id="rId40" Type="http://schemas.openxmlformats.org/officeDocument/2006/relationships/image" Target="../media/image7370.png"/><Relationship Id="rId115" Type="http://schemas.openxmlformats.org/officeDocument/2006/relationships/customXml" Target="../ink/ink837.xml"/><Relationship Id="rId136" Type="http://schemas.openxmlformats.org/officeDocument/2006/relationships/image" Target="../media/image7850.png"/><Relationship Id="rId157" Type="http://schemas.openxmlformats.org/officeDocument/2006/relationships/customXml" Target="../ink/ink858.xml"/><Relationship Id="rId178" Type="http://schemas.openxmlformats.org/officeDocument/2006/relationships/image" Target="../media/image806.png"/><Relationship Id="rId301" Type="http://schemas.openxmlformats.org/officeDocument/2006/relationships/customXml" Target="../ink/ink930.xml"/><Relationship Id="rId322" Type="http://schemas.openxmlformats.org/officeDocument/2006/relationships/image" Target="../media/image878.png"/><Relationship Id="rId61" Type="http://schemas.openxmlformats.org/officeDocument/2006/relationships/customXml" Target="../ink/ink810.xml"/><Relationship Id="rId82" Type="http://schemas.openxmlformats.org/officeDocument/2006/relationships/image" Target="../media/image7580.png"/><Relationship Id="rId199" Type="http://schemas.openxmlformats.org/officeDocument/2006/relationships/customXml" Target="../ink/ink879.xml"/><Relationship Id="rId203" Type="http://schemas.openxmlformats.org/officeDocument/2006/relationships/customXml" Target="../ink/ink881.xml"/><Relationship Id="rId19" Type="http://schemas.openxmlformats.org/officeDocument/2006/relationships/customXml" Target="../ink/ink789.xml"/><Relationship Id="rId224" Type="http://schemas.openxmlformats.org/officeDocument/2006/relationships/image" Target="../media/image829.png"/><Relationship Id="rId245" Type="http://schemas.openxmlformats.org/officeDocument/2006/relationships/customXml" Target="../ink/ink902.xml"/><Relationship Id="rId266" Type="http://schemas.openxmlformats.org/officeDocument/2006/relationships/image" Target="../media/image850.png"/><Relationship Id="rId287" Type="http://schemas.openxmlformats.org/officeDocument/2006/relationships/customXml" Target="../ink/ink923.xml"/><Relationship Id="rId30" Type="http://schemas.openxmlformats.org/officeDocument/2006/relationships/image" Target="../media/image7320.png"/><Relationship Id="rId105" Type="http://schemas.openxmlformats.org/officeDocument/2006/relationships/customXml" Target="../ink/ink832.xml"/><Relationship Id="rId126" Type="http://schemas.openxmlformats.org/officeDocument/2006/relationships/image" Target="../media/image7800.png"/><Relationship Id="rId147" Type="http://schemas.openxmlformats.org/officeDocument/2006/relationships/customXml" Target="../ink/ink853.xml"/><Relationship Id="rId168" Type="http://schemas.openxmlformats.org/officeDocument/2006/relationships/image" Target="../media/image801.png"/><Relationship Id="rId312" Type="http://schemas.openxmlformats.org/officeDocument/2006/relationships/image" Target="../media/image873.png"/><Relationship Id="rId333" Type="http://schemas.openxmlformats.org/officeDocument/2006/relationships/customXml" Target="../ink/ink946.xml"/><Relationship Id="rId51" Type="http://schemas.openxmlformats.org/officeDocument/2006/relationships/customXml" Target="../ink/ink805.xml"/><Relationship Id="rId72" Type="http://schemas.openxmlformats.org/officeDocument/2006/relationships/image" Target="../media/image7530.png"/><Relationship Id="rId93" Type="http://schemas.openxmlformats.org/officeDocument/2006/relationships/customXml" Target="../ink/ink826.xml"/><Relationship Id="rId189" Type="http://schemas.openxmlformats.org/officeDocument/2006/relationships/customXml" Target="../ink/ink874.xml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95.png"/><Relationship Id="rId18" Type="http://schemas.openxmlformats.org/officeDocument/2006/relationships/customXml" Target="../ink/ink957.xml"/><Relationship Id="rId26" Type="http://schemas.openxmlformats.org/officeDocument/2006/relationships/customXml" Target="../ink/ink961.xml"/><Relationship Id="rId39" Type="http://schemas.openxmlformats.org/officeDocument/2006/relationships/image" Target="../media/image908.png"/><Relationship Id="rId21" Type="http://schemas.openxmlformats.org/officeDocument/2006/relationships/image" Target="../media/image899.png"/><Relationship Id="rId34" Type="http://schemas.openxmlformats.org/officeDocument/2006/relationships/customXml" Target="../ink/ink965.xml"/><Relationship Id="rId42" Type="http://schemas.openxmlformats.org/officeDocument/2006/relationships/customXml" Target="../ink/ink969.xml"/><Relationship Id="rId47" Type="http://schemas.openxmlformats.org/officeDocument/2006/relationships/image" Target="../media/image912.png"/><Relationship Id="rId50" Type="http://schemas.openxmlformats.org/officeDocument/2006/relationships/customXml" Target="../ink/ink973.xml"/><Relationship Id="rId55" Type="http://schemas.openxmlformats.org/officeDocument/2006/relationships/image" Target="../media/image916.png"/><Relationship Id="rId63" Type="http://schemas.openxmlformats.org/officeDocument/2006/relationships/image" Target="../media/image920.png"/><Relationship Id="rId68" Type="http://schemas.openxmlformats.org/officeDocument/2006/relationships/customXml" Target="../ink/ink982.xml"/><Relationship Id="rId76" Type="http://schemas.openxmlformats.org/officeDocument/2006/relationships/customXml" Target="../ink/ink986.xml"/><Relationship Id="rId84" Type="http://schemas.openxmlformats.org/officeDocument/2006/relationships/customXml" Target="../ink/ink990.xml"/><Relationship Id="rId89" Type="http://schemas.openxmlformats.org/officeDocument/2006/relationships/image" Target="../media/image933.png"/><Relationship Id="rId7" Type="http://schemas.openxmlformats.org/officeDocument/2006/relationships/image" Target="../media/image892.png"/><Relationship Id="rId71" Type="http://schemas.openxmlformats.org/officeDocument/2006/relationships/image" Target="../media/image924.png"/><Relationship Id="rId2" Type="http://schemas.openxmlformats.org/officeDocument/2006/relationships/image" Target="../media/image2410.png"/><Relationship Id="rId16" Type="http://schemas.openxmlformats.org/officeDocument/2006/relationships/customXml" Target="../ink/ink956.xml"/><Relationship Id="rId29" Type="http://schemas.openxmlformats.org/officeDocument/2006/relationships/image" Target="../media/image903.png"/><Relationship Id="rId11" Type="http://schemas.openxmlformats.org/officeDocument/2006/relationships/image" Target="../media/image894.png"/><Relationship Id="rId24" Type="http://schemas.openxmlformats.org/officeDocument/2006/relationships/customXml" Target="../ink/ink960.xml"/><Relationship Id="rId32" Type="http://schemas.openxmlformats.org/officeDocument/2006/relationships/customXml" Target="../ink/ink964.xml"/><Relationship Id="rId37" Type="http://schemas.openxmlformats.org/officeDocument/2006/relationships/image" Target="../media/image907.png"/><Relationship Id="rId40" Type="http://schemas.openxmlformats.org/officeDocument/2006/relationships/customXml" Target="../ink/ink968.xml"/><Relationship Id="rId45" Type="http://schemas.openxmlformats.org/officeDocument/2006/relationships/image" Target="../media/image911.png"/><Relationship Id="rId53" Type="http://schemas.openxmlformats.org/officeDocument/2006/relationships/image" Target="../media/image915.png"/><Relationship Id="rId58" Type="http://schemas.openxmlformats.org/officeDocument/2006/relationships/customXml" Target="../ink/ink977.xml"/><Relationship Id="rId66" Type="http://schemas.openxmlformats.org/officeDocument/2006/relationships/customXml" Target="../ink/ink981.xml"/><Relationship Id="rId74" Type="http://schemas.openxmlformats.org/officeDocument/2006/relationships/customXml" Target="../ink/ink985.xml"/><Relationship Id="rId79" Type="http://schemas.openxmlformats.org/officeDocument/2006/relationships/image" Target="../media/image928.png"/><Relationship Id="rId87" Type="http://schemas.openxmlformats.org/officeDocument/2006/relationships/image" Target="../media/image932.png"/><Relationship Id="rId5" Type="http://schemas.openxmlformats.org/officeDocument/2006/relationships/image" Target="../media/image891.png"/><Relationship Id="rId61" Type="http://schemas.openxmlformats.org/officeDocument/2006/relationships/image" Target="../media/image919.png"/><Relationship Id="rId82" Type="http://schemas.openxmlformats.org/officeDocument/2006/relationships/customXml" Target="../ink/ink989.xml"/><Relationship Id="rId19" Type="http://schemas.openxmlformats.org/officeDocument/2006/relationships/image" Target="../media/image898.png"/><Relationship Id="rId4" Type="http://schemas.openxmlformats.org/officeDocument/2006/relationships/image" Target="../media/image890.png"/><Relationship Id="rId9" Type="http://schemas.openxmlformats.org/officeDocument/2006/relationships/image" Target="../media/image893.png"/><Relationship Id="rId14" Type="http://schemas.openxmlformats.org/officeDocument/2006/relationships/customXml" Target="../ink/ink955.xml"/><Relationship Id="rId22" Type="http://schemas.openxmlformats.org/officeDocument/2006/relationships/customXml" Target="../ink/ink959.xml"/><Relationship Id="rId27" Type="http://schemas.openxmlformats.org/officeDocument/2006/relationships/image" Target="../media/image902.png"/><Relationship Id="rId30" Type="http://schemas.openxmlformats.org/officeDocument/2006/relationships/customXml" Target="../ink/ink963.xml"/><Relationship Id="rId35" Type="http://schemas.openxmlformats.org/officeDocument/2006/relationships/image" Target="../media/image906.png"/><Relationship Id="rId43" Type="http://schemas.openxmlformats.org/officeDocument/2006/relationships/image" Target="../media/image910.png"/><Relationship Id="rId48" Type="http://schemas.openxmlformats.org/officeDocument/2006/relationships/customXml" Target="../ink/ink972.xml"/><Relationship Id="rId56" Type="http://schemas.openxmlformats.org/officeDocument/2006/relationships/customXml" Target="../ink/ink976.xml"/><Relationship Id="rId64" Type="http://schemas.openxmlformats.org/officeDocument/2006/relationships/customXml" Target="../ink/ink980.xml"/><Relationship Id="rId69" Type="http://schemas.openxmlformats.org/officeDocument/2006/relationships/image" Target="../media/image923.png"/><Relationship Id="rId77" Type="http://schemas.openxmlformats.org/officeDocument/2006/relationships/image" Target="../media/image927.png"/><Relationship Id="rId8" Type="http://schemas.openxmlformats.org/officeDocument/2006/relationships/customXml" Target="../ink/ink952.xml"/><Relationship Id="rId51" Type="http://schemas.openxmlformats.org/officeDocument/2006/relationships/image" Target="../media/image914.png"/><Relationship Id="rId72" Type="http://schemas.openxmlformats.org/officeDocument/2006/relationships/customXml" Target="../ink/ink984.xml"/><Relationship Id="rId80" Type="http://schemas.openxmlformats.org/officeDocument/2006/relationships/customXml" Target="../ink/ink988.xml"/><Relationship Id="rId85" Type="http://schemas.openxmlformats.org/officeDocument/2006/relationships/image" Target="../media/image931.png"/><Relationship Id="rId3" Type="http://schemas.openxmlformats.org/officeDocument/2006/relationships/image" Target="../media/image889.png"/><Relationship Id="rId12" Type="http://schemas.openxmlformats.org/officeDocument/2006/relationships/customXml" Target="../ink/ink954.xml"/><Relationship Id="rId17" Type="http://schemas.openxmlformats.org/officeDocument/2006/relationships/image" Target="../media/image897.png"/><Relationship Id="rId25" Type="http://schemas.openxmlformats.org/officeDocument/2006/relationships/image" Target="../media/image901.png"/><Relationship Id="rId33" Type="http://schemas.openxmlformats.org/officeDocument/2006/relationships/image" Target="../media/image905.png"/><Relationship Id="rId38" Type="http://schemas.openxmlformats.org/officeDocument/2006/relationships/customXml" Target="../ink/ink967.xml"/><Relationship Id="rId46" Type="http://schemas.openxmlformats.org/officeDocument/2006/relationships/customXml" Target="../ink/ink971.xml"/><Relationship Id="rId59" Type="http://schemas.openxmlformats.org/officeDocument/2006/relationships/image" Target="../media/image918.png"/><Relationship Id="rId67" Type="http://schemas.openxmlformats.org/officeDocument/2006/relationships/image" Target="../media/image922.png"/><Relationship Id="rId20" Type="http://schemas.openxmlformats.org/officeDocument/2006/relationships/customXml" Target="../ink/ink958.xml"/><Relationship Id="rId41" Type="http://schemas.openxmlformats.org/officeDocument/2006/relationships/image" Target="../media/image909.png"/><Relationship Id="rId54" Type="http://schemas.openxmlformats.org/officeDocument/2006/relationships/customXml" Target="../ink/ink975.xml"/><Relationship Id="rId62" Type="http://schemas.openxmlformats.org/officeDocument/2006/relationships/customXml" Target="../ink/ink979.xml"/><Relationship Id="rId70" Type="http://schemas.openxmlformats.org/officeDocument/2006/relationships/customXml" Target="../ink/ink983.xml"/><Relationship Id="rId75" Type="http://schemas.openxmlformats.org/officeDocument/2006/relationships/image" Target="../media/image926.png"/><Relationship Id="rId83" Type="http://schemas.openxmlformats.org/officeDocument/2006/relationships/image" Target="../media/image930.png"/><Relationship Id="rId88" Type="http://schemas.openxmlformats.org/officeDocument/2006/relationships/customXml" Target="../ink/ink992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951.xml"/><Relationship Id="rId15" Type="http://schemas.openxmlformats.org/officeDocument/2006/relationships/image" Target="../media/image896.png"/><Relationship Id="rId23" Type="http://schemas.openxmlformats.org/officeDocument/2006/relationships/image" Target="../media/image900.png"/><Relationship Id="rId28" Type="http://schemas.openxmlformats.org/officeDocument/2006/relationships/customXml" Target="../ink/ink962.xml"/><Relationship Id="rId36" Type="http://schemas.openxmlformats.org/officeDocument/2006/relationships/customXml" Target="../ink/ink966.xml"/><Relationship Id="rId49" Type="http://schemas.openxmlformats.org/officeDocument/2006/relationships/image" Target="../media/image913.png"/><Relationship Id="rId57" Type="http://schemas.openxmlformats.org/officeDocument/2006/relationships/image" Target="../media/image917.png"/><Relationship Id="rId10" Type="http://schemas.openxmlformats.org/officeDocument/2006/relationships/customXml" Target="../ink/ink953.xml"/><Relationship Id="rId31" Type="http://schemas.openxmlformats.org/officeDocument/2006/relationships/image" Target="../media/image904.png"/><Relationship Id="rId44" Type="http://schemas.openxmlformats.org/officeDocument/2006/relationships/customXml" Target="../ink/ink970.xml"/><Relationship Id="rId52" Type="http://schemas.openxmlformats.org/officeDocument/2006/relationships/customXml" Target="../ink/ink974.xml"/><Relationship Id="rId60" Type="http://schemas.openxmlformats.org/officeDocument/2006/relationships/customXml" Target="../ink/ink978.xml"/><Relationship Id="rId65" Type="http://schemas.openxmlformats.org/officeDocument/2006/relationships/image" Target="../media/image921.png"/><Relationship Id="rId73" Type="http://schemas.openxmlformats.org/officeDocument/2006/relationships/image" Target="../media/image925.png"/><Relationship Id="rId78" Type="http://schemas.openxmlformats.org/officeDocument/2006/relationships/customXml" Target="../ink/ink987.xml"/><Relationship Id="rId81" Type="http://schemas.openxmlformats.org/officeDocument/2006/relationships/image" Target="../media/image929.png"/><Relationship Id="rId86" Type="http://schemas.openxmlformats.org/officeDocument/2006/relationships/customXml" Target="../ink/ink991.xml"/></Relationships>
</file>

<file path=ppt/slides/_rels/slide1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990.png"/><Relationship Id="rId299" Type="http://schemas.openxmlformats.org/officeDocument/2006/relationships/image" Target="../media/image1081.png"/><Relationship Id="rId21" Type="http://schemas.openxmlformats.org/officeDocument/2006/relationships/image" Target="../media/image942.png"/><Relationship Id="rId63" Type="http://schemas.openxmlformats.org/officeDocument/2006/relationships/image" Target="../media/image963.png"/><Relationship Id="rId159" Type="http://schemas.openxmlformats.org/officeDocument/2006/relationships/image" Target="../media/image1011.png"/><Relationship Id="rId324" Type="http://schemas.openxmlformats.org/officeDocument/2006/relationships/customXml" Target="../ink/ink1153.xml"/><Relationship Id="rId366" Type="http://schemas.openxmlformats.org/officeDocument/2006/relationships/customXml" Target="../ink/ink1174.xml"/><Relationship Id="rId170" Type="http://schemas.openxmlformats.org/officeDocument/2006/relationships/customXml" Target="../ink/ink1076.xml"/><Relationship Id="rId226" Type="http://schemas.openxmlformats.org/officeDocument/2006/relationships/customXml" Target="../ink/ink1104.xml"/><Relationship Id="rId433" Type="http://schemas.openxmlformats.org/officeDocument/2006/relationships/image" Target="../media/image1148.png"/><Relationship Id="rId268" Type="http://schemas.openxmlformats.org/officeDocument/2006/relationships/customXml" Target="../ink/ink1125.xml"/><Relationship Id="rId32" Type="http://schemas.openxmlformats.org/officeDocument/2006/relationships/customXml" Target="../ink/ink1007.xml"/><Relationship Id="rId74" Type="http://schemas.openxmlformats.org/officeDocument/2006/relationships/customXml" Target="../ink/ink1028.xml"/><Relationship Id="rId128" Type="http://schemas.openxmlformats.org/officeDocument/2006/relationships/customXml" Target="../ink/ink1055.xml"/><Relationship Id="rId335" Type="http://schemas.openxmlformats.org/officeDocument/2006/relationships/image" Target="../media/image1099.png"/><Relationship Id="rId377" Type="http://schemas.openxmlformats.org/officeDocument/2006/relationships/image" Target="../media/image1120.png"/><Relationship Id="rId5" Type="http://schemas.openxmlformats.org/officeDocument/2006/relationships/image" Target="../media/image934.png"/><Relationship Id="rId181" Type="http://schemas.openxmlformats.org/officeDocument/2006/relationships/image" Target="../media/image1022.png"/><Relationship Id="rId237" Type="http://schemas.openxmlformats.org/officeDocument/2006/relationships/image" Target="../media/image1050.png"/><Relationship Id="rId402" Type="http://schemas.openxmlformats.org/officeDocument/2006/relationships/customXml" Target="../ink/ink1192.xml"/><Relationship Id="rId279" Type="http://schemas.openxmlformats.org/officeDocument/2006/relationships/image" Target="../media/image1071.png"/><Relationship Id="rId444" Type="http://schemas.openxmlformats.org/officeDocument/2006/relationships/customXml" Target="../ink/ink1213.xml"/><Relationship Id="rId43" Type="http://schemas.openxmlformats.org/officeDocument/2006/relationships/image" Target="../media/image953.png"/><Relationship Id="rId139" Type="http://schemas.openxmlformats.org/officeDocument/2006/relationships/image" Target="../media/image1001.png"/><Relationship Id="rId290" Type="http://schemas.openxmlformats.org/officeDocument/2006/relationships/customXml" Target="../ink/ink1136.xml"/><Relationship Id="rId304" Type="http://schemas.openxmlformats.org/officeDocument/2006/relationships/customXml" Target="../ink/ink1143.xml"/><Relationship Id="rId346" Type="http://schemas.openxmlformats.org/officeDocument/2006/relationships/customXml" Target="../ink/ink1164.xml"/><Relationship Id="rId388" Type="http://schemas.openxmlformats.org/officeDocument/2006/relationships/customXml" Target="../ink/ink1185.xml"/><Relationship Id="rId85" Type="http://schemas.openxmlformats.org/officeDocument/2006/relationships/image" Target="../media/image974.png"/><Relationship Id="rId150" Type="http://schemas.openxmlformats.org/officeDocument/2006/relationships/customXml" Target="../ink/ink1066.xml"/><Relationship Id="rId192" Type="http://schemas.openxmlformats.org/officeDocument/2006/relationships/customXml" Target="../ink/ink1087.xml"/><Relationship Id="rId206" Type="http://schemas.openxmlformats.org/officeDocument/2006/relationships/customXml" Target="../ink/ink1094.xml"/><Relationship Id="rId413" Type="http://schemas.openxmlformats.org/officeDocument/2006/relationships/image" Target="../media/image1138.png"/><Relationship Id="rId248" Type="http://schemas.openxmlformats.org/officeDocument/2006/relationships/customXml" Target="../ink/ink1115.xml"/><Relationship Id="rId12" Type="http://schemas.openxmlformats.org/officeDocument/2006/relationships/customXml" Target="../ink/ink997.xml"/><Relationship Id="rId108" Type="http://schemas.openxmlformats.org/officeDocument/2006/relationships/customXml" Target="../ink/ink1045.xml"/><Relationship Id="rId315" Type="http://schemas.openxmlformats.org/officeDocument/2006/relationships/image" Target="../media/image1089.png"/><Relationship Id="rId357" Type="http://schemas.openxmlformats.org/officeDocument/2006/relationships/image" Target="../media/image1110.png"/><Relationship Id="rId54" Type="http://schemas.openxmlformats.org/officeDocument/2006/relationships/customXml" Target="../ink/ink1018.xml"/><Relationship Id="rId75" Type="http://schemas.openxmlformats.org/officeDocument/2006/relationships/image" Target="../media/image969.png"/><Relationship Id="rId96" Type="http://schemas.openxmlformats.org/officeDocument/2006/relationships/customXml" Target="../ink/ink1039.xml"/><Relationship Id="rId140" Type="http://schemas.openxmlformats.org/officeDocument/2006/relationships/customXml" Target="../ink/ink1061.xml"/><Relationship Id="rId161" Type="http://schemas.openxmlformats.org/officeDocument/2006/relationships/image" Target="../media/image1012.png"/><Relationship Id="rId182" Type="http://schemas.openxmlformats.org/officeDocument/2006/relationships/customXml" Target="../ink/ink1082.xml"/><Relationship Id="rId217" Type="http://schemas.openxmlformats.org/officeDocument/2006/relationships/image" Target="../media/image1040.png"/><Relationship Id="rId378" Type="http://schemas.openxmlformats.org/officeDocument/2006/relationships/customXml" Target="../ink/ink1180.xml"/><Relationship Id="rId399" Type="http://schemas.openxmlformats.org/officeDocument/2006/relationships/image" Target="../media/image1131.png"/><Relationship Id="rId403" Type="http://schemas.openxmlformats.org/officeDocument/2006/relationships/image" Target="../media/image1133.png"/><Relationship Id="rId6" Type="http://schemas.openxmlformats.org/officeDocument/2006/relationships/customXml" Target="../ink/ink994.xml"/><Relationship Id="rId238" Type="http://schemas.openxmlformats.org/officeDocument/2006/relationships/customXml" Target="../ink/ink1110.xml"/><Relationship Id="rId259" Type="http://schemas.openxmlformats.org/officeDocument/2006/relationships/image" Target="../media/image1061.png"/><Relationship Id="rId424" Type="http://schemas.openxmlformats.org/officeDocument/2006/relationships/customXml" Target="../ink/ink1203.xml"/><Relationship Id="rId445" Type="http://schemas.openxmlformats.org/officeDocument/2006/relationships/image" Target="../media/image1154.png"/><Relationship Id="rId23" Type="http://schemas.openxmlformats.org/officeDocument/2006/relationships/image" Target="../media/image943.png"/><Relationship Id="rId119" Type="http://schemas.openxmlformats.org/officeDocument/2006/relationships/image" Target="../media/image991.png"/><Relationship Id="rId270" Type="http://schemas.openxmlformats.org/officeDocument/2006/relationships/customXml" Target="../ink/ink1126.xml"/><Relationship Id="rId291" Type="http://schemas.openxmlformats.org/officeDocument/2006/relationships/image" Target="../media/image1077.png"/><Relationship Id="rId305" Type="http://schemas.openxmlformats.org/officeDocument/2006/relationships/image" Target="../media/image1084.png"/><Relationship Id="rId326" Type="http://schemas.openxmlformats.org/officeDocument/2006/relationships/customXml" Target="../ink/ink1154.xml"/><Relationship Id="rId347" Type="http://schemas.openxmlformats.org/officeDocument/2006/relationships/image" Target="../media/image1105.png"/><Relationship Id="rId44" Type="http://schemas.openxmlformats.org/officeDocument/2006/relationships/customXml" Target="../ink/ink1013.xml"/><Relationship Id="rId65" Type="http://schemas.openxmlformats.org/officeDocument/2006/relationships/image" Target="../media/image964.png"/><Relationship Id="rId86" Type="http://schemas.openxmlformats.org/officeDocument/2006/relationships/customXml" Target="../ink/ink1034.xml"/><Relationship Id="rId130" Type="http://schemas.openxmlformats.org/officeDocument/2006/relationships/customXml" Target="../ink/ink1056.xml"/><Relationship Id="rId151" Type="http://schemas.openxmlformats.org/officeDocument/2006/relationships/image" Target="../media/image1007.png"/><Relationship Id="rId368" Type="http://schemas.openxmlformats.org/officeDocument/2006/relationships/customXml" Target="../ink/ink1175.xml"/><Relationship Id="rId389" Type="http://schemas.openxmlformats.org/officeDocument/2006/relationships/image" Target="../media/image1126.png"/><Relationship Id="rId172" Type="http://schemas.openxmlformats.org/officeDocument/2006/relationships/customXml" Target="../ink/ink1077.xml"/><Relationship Id="rId193" Type="http://schemas.openxmlformats.org/officeDocument/2006/relationships/image" Target="../media/image1028.png"/><Relationship Id="rId207" Type="http://schemas.openxmlformats.org/officeDocument/2006/relationships/image" Target="../media/image1035.png"/><Relationship Id="rId228" Type="http://schemas.openxmlformats.org/officeDocument/2006/relationships/customXml" Target="../ink/ink1105.xml"/><Relationship Id="rId249" Type="http://schemas.openxmlformats.org/officeDocument/2006/relationships/image" Target="../media/image1056.png"/><Relationship Id="rId414" Type="http://schemas.openxmlformats.org/officeDocument/2006/relationships/customXml" Target="../ink/ink1198.xml"/><Relationship Id="rId435" Type="http://schemas.openxmlformats.org/officeDocument/2006/relationships/image" Target="../media/image1149.png"/><Relationship Id="rId13" Type="http://schemas.openxmlformats.org/officeDocument/2006/relationships/image" Target="../media/image938.png"/><Relationship Id="rId109" Type="http://schemas.openxmlformats.org/officeDocument/2006/relationships/image" Target="../media/image986.png"/><Relationship Id="rId260" Type="http://schemas.openxmlformats.org/officeDocument/2006/relationships/customXml" Target="../ink/ink1121.xml"/><Relationship Id="rId281" Type="http://schemas.openxmlformats.org/officeDocument/2006/relationships/image" Target="../media/image1072.png"/><Relationship Id="rId316" Type="http://schemas.openxmlformats.org/officeDocument/2006/relationships/customXml" Target="../ink/ink1149.xml"/><Relationship Id="rId337" Type="http://schemas.openxmlformats.org/officeDocument/2006/relationships/image" Target="../media/image1100.png"/><Relationship Id="rId34" Type="http://schemas.openxmlformats.org/officeDocument/2006/relationships/customXml" Target="../ink/ink1008.xml"/><Relationship Id="rId55" Type="http://schemas.openxmlformats.org/officeDocument/2006/relationships/image" Target="../media/image959.png"/><Relationship Id="rId76" Type="http://schemas.openxmlformats.org/officeDocument/2006/relationships/customXml" Target="../ink/ink1029.xml"/><Relationship Id="rId97" Type="http://schemas.openxmlformats.org/officeDocument/2006/relationships/image" Target="../media/image980.png"/><Relationship Id="rId120" Type="http://schemas.openxmlformats.org/officeDocument/2006/relationships/customXml" Target="../ink/ink1051.xml"/><Relationship Id="rId141" Type="http://schemas.openxmlformats.org/officeDocument/2006/relationships/image" Target="../media/image1002.png"/><Relationship Id="rId358" Type="http://schemas.openxmlformats.org/officeDocument/2006/relationships/customXml" Target="../ink/ink1170.xml"/><Relationship Id="rId379" Type="http://schemas.openxmlformats.org/officeDocument/2006/relationships/image" Target="../media/image1121.png"/><Relationship Id="rId7" Type="http://schemas.openxmlformats.org/officeDocument/2006/relationships/image" Target="../media/image935.png"/><Relationship Id="rId162" Type="http://schemas.openxmlformats.org/officeDocument/2006/relationships/customXml" Target="../ink/ink1072.xml"/><Relationship Id="rId183" Type="http://schemas.openxmlformats.org/officeDocument/2006/relationships/image" Target="../media/image1023.png"/><Relationship Id="rId218" Type="http://schemas.openxmlformats.org/officeDocument/2006/relationships/customXml" Target="../ink/ink1100.xml"/><Relationship Id="rId239" Type="http://schemas.openxmlformats.org/officeDocument/2006/relationships/image" Target="../media/image1051.png"/><Relationship Id="rId390" Type="http://schemas.openxmlformats.org/officeDocument/2006/relationships/customXml" Target="../ink/ink1186.xml"/><Relationship Id="rId404" Type="http://schemas.openxmlformats.org/officeDocument/2006/relationships/customXml" Target="../ink/ink1193.xml"/><Relationship Id="rId425" Type="http://schemas.openxmlformats.org/officeDocument/2006/relationships/image" Target="../media/image1144.png"/><Relationship Id="rId250" Type="http://schemas.openxmlformats.org/officeDocument/2006/relationships/customXml" Target="../ink/ink1116.xml"/><Relationship Id="rId271" Type="http://schemas.openxmlformats.org/officeDocument/2006/relationships/image" Target="../media/image1067.png"/><Relationship Id="rId292" Type="http://schemas.openxmlformats.org/officeDocument/2006/relationships/customXml" Target="../ink/ink1137.xml"/><Relationship Id="rId306" Type="http://schemas.openxmlformats.org/officeDocument/2006/relationships/customXml" Target="../ink/ink1144.xml"/><Relationship Id="rId24" Type="http://schemas.openxmlformats.org/officeDocument/2006/relationships/customXml" Target="../ink/ink1003.xml"/><Relationship Id="rId45" Type="http://schemas.openxmlformats.org/officeDocument/2006/relationships/image" Target="../media/image954.png"/><Relationship Id="rId66" Type="http://schemas.openxmlformats.org/officeDocument/2006/relationships/customXml" Target="../ink/ink1024.xml"/><Relationship Id="rId87" Type="http://schemas.openxmlformats.org/officeDocument/2006/relationships/image" Target="../media/image975.png"/><Relationship Id="rId110" Type="http://schemas.openxmlformats.org/officeDocument/2006/relationships/customXml" Target="../ink/ink1046.xml"/><Relationship Id="rId131" Type="http://schemas.openxmlformats.org/officeDocument/2006/relationships/image" Target="../media/image997.png"/><Relationship Id="rId327" Type="http://schemas.openxmlformats.org/officeDocument/2006/relationships/image" Target="../media/image1095.png"/><Relationship Id="rId348" Type="http://schemas.openxmlformats.org/officeDocument/2006/relationships/customXml" Target="../ink/ink1165.xml"/><Relationship Id="rId369" Type="http://schemas.openxmlformats.org/officeDocument/2006/relationships/image" Target="../media/image1116.png"/><Relationship Id="rId152" Type="http://schemas.openxmlformats.org/officeDocument/2006/relationships/customXml" Target="../ink/ink1067.xml"/><Relationship Id="rId173" Type="http://schemas.openxmlformats.org/officeDocument/2006/relationships/image" Target="../media/image1018.png"/><Relationship Id="rId194" Type="http://schemas.openxmlformats.org/officeDocument/2006/relationships/customXml" Target="../ink/ink1088.xml"/><Relationship Id="rId208" Type="http://schemas.openxmlformats.org/officeDocument/2006/relationships/customXml" Target="../ink/ink1095.xml"/><Relationship Id="rId229" Type="http://schemas.openxmlformats.org/officeDocument/2006/relationships/image" Target="../media/image1046.png"/><Relationship Id="rId380" Type="http://schemas.openxmlformats.org/officeDocument/2006/relationships/customXml" Target="../ink/ink1181.xml"/><Relationship Id="rId415" Type="http://schemas.openxmlformats.org/officeDocument/2006/relationships/image" Target="../media/image1139.png"/><Relationship Id="rId436" Type="http://schemas.openxmlformats.org/officeDocument/2006/relationships/customXml" Target="../ink/ink1209.xml"/><Relationship Id="rId240" Type="http://schemas.openxmlformats.org/officeDocument/2006/relationships/customXml" Target="../ink/ink1111.xml"/><Relationship Id="rId261" Type="http://schemas.openxmlformats.org/officeDocument/2006/relationships/image" Target="../media/image1062.png"/><Relationship Id="rId14" Type="http://schemas.openxmlformats.org/officeDocument/2006/relationships/customXml" Target="../ink/ink998.xml"/><Relationship Id="rId35" Type="http://schemas.openxmlformats.org/officeDocument/2006/relationships/image" Target="../media/image949.png"/><Relationship Id="rId56" Type="http://schemas.openxmlformats.org/officeDocument/2006/relationships/customXml" Target="../ink/ink1019.xml"/><Relationship Id="rId77" Type="http://schemas.openxmlformats.org/officeDocument/2006/relationships/image" Target="../media/image970.png"/><Relationship Id="rId100" Type="http://schemas.openxmlformats.org/officeDocument/2006/relationships/customXml" Target="../ink/ink1041.xml"/><Relationship Id="rId282" Type="http://schemas.openxmlformats.org/officeDocument/2006/relationships/customXml" Target="../ink/ink1132.xml"/><Relationship Id="rId317" Type="http://schemas.openxmlformats.org/officeDocument/2006/relationships/image" Target="../media/image1090.png"/><Relationship Id="rId338" Type="http://schemas.openxmlformats.org/officeDocument/2006/relationships/customXml" Target="../ink/ink1160.xml"/><Relationship Id="rId359" Type="http://schemas.openxmlformats.org/officeDocument/2006/relationships/image" Target="../media/image1111.png"/><Relationship Id="rId8" Type="http://schemas.openxmlformats.org/officeDocument/2006/relationships/customXml" Target="../ink/ink995.xml"/><Relationship Id="rId98" Type="http://schemas.openxmlformats.org/officeDocument/2006/relationships/customXml" Target="../ink/ink1040.xml"/><Relationship Id="rId121" Type="http://schemas.openxmlformats.org/officeDocument/2006/relationships/image" Target="../media/image992.png"/><Relationship Id="rId142" Type="http://schemas.openxmlformats.org/officeDocument/2006/relationships/customXml" Target="../ink/ink1062.xml"/><Relationship Id="rId163" Type="http://schemas.openxmlformats.org/officeDocument/2006/relationships/image" Target="../media/image1013.png"/><Relationship Id="rId184" Type="http://schemas.openxmlformats.org/officeDocument/2006/relationships/customXml" Target="../ink/ink1083.xml"/><Relationship Id="rId219" Type="http://schemas.openxmlformats.org/officeDocument/2006/relationships/image" Target="../media/image1041.png"/><Relationship Id="rId370" Type="http://schemas.openxmlformats.org/officeDocument/2006/relationships/customXml" Target="../ink/ink1176.xml"/><Relationship Id="rId391" Type="http://schemas.openxmlformats.org/officeDocument/2006/relationships/image" Target="../media/image1127.png"/><Relationship Id="rId405" Type="http://schemas.openxmlformats.org/officeDocument/2006/relationships/image" Target="../media/image1134.png"/><Relationship Id="rId426" Type="http://schemas.openxmlformats.org/officeDocument/2006/relationships/customXml" Target="../ink/ink1204.xml"/><Relationship Id="rId230" Type="http://schemas.openxmlformats.org/officeDocument/2006/relationships/customXml" Target="../ink/ink1106.xml"/><Relationship Id="rId251" Type="http://schemas.openxmlformats.org/officeDocument/2006/relationships/image" Target="../media/image1057.png"/><Relationship Id="rId25" Type="http://schemas.openxmlformats.org/officeDocument/2006/relationships/image" Target="../media/image944.png"/><Relationship Id="rId46" Type="http://schemas.openxmlformats.org/officeDocument/2006/relationships/customXml" Target="../ink/ink1014.xml"/><Relationship Id="rId67" Type="http://schemas.openxmlformats.org/officeDocument/2006/relationships/image" Target="../media/image965.png"/><Relationship Id="rId272" Type="http://schemas.openxmlformats.org/officeDocument/2006/relationships/customXml" Target="../ink/ink1127.xml"/><Relationship Id="rId293" Type="http://schemas.openxmlformats.org/officeDocument/2006/relationships/image" Target="../media/image1078.png"/><Relationship Id="rId307" Type="http://schemas.openxmlformats.org/officeDocument/2006/relationships/image" Target="../media/image1085.png"/><Relationship Id="rId328" Type="http://schemas.openxmlformats.org/officeDocument/2006/relationships/customXml" Target="../ink/ink1155.xml"/><Relationship Id="rId349" Type="http://schemas.openxmlformats.org/officeDocument/2006/relationships/image" Target="../media/image1106.png"/><Relationship Id="rId88" Type="http://schemas.openxmlformats.org/officeDocument/2006/relationships/customXml" Target="../ink/ink1035.xml"/><Relationship Id="rId111" Type="http://schemas.openxmlformats.org/officeDocument/2006/relationships/image" Target="../media/image987.png"/><Relationship Id="rId132" Type="http://schemas.openxmlformats.org/officeDocument/2006/relationships/customXml" Target="../ink/ink1057.xml"/><Relationship Id="rId153" Type="http://schemas.openxmlformats.org/officeDocument/2006/relationships/image" Target="../media/image1008.png"/><Relationship Id="rId174" Type="http://schemas.openxmlformats.org/officeDocument/2006/relationships/customXml" Target="../ink/ink1078.xml"/><Relationship Id="rId195" Type="http://schemas.openxmlformats.org/officeDocument/2006/relationships/image" Target="../media/image1029.png"/><Relationship Id="rId209" Type="http://schemas.openxmlformats.org/officeDocument/2006/relationships/image" Target="../media/image1036.png"/><Relationship Id="rId360" Type="http://schemas.openxmlformats.org/officeDocument/2006/relationships/customXml" Target="../ink/ink1171.xml"/><Relationship Id="rId381" Type="http://schemas.openxmlformats.org/officeDocument/2006/relationships/image" Target="../media/image1122.png"/><Relationship Id="rId416" Type="http://schemas.openxmlformats.org/officeDocument/2006/relationships/customXml" Target="../ink/ink1199.xml"/><Relationship Id="rId220" Type="http://schemas.openxmlformats.org/officeDocument/2006/relationships/customXml" Target="../ink/ink1101.xml"/><Relationship Id="rId241" Type="http://schemas.openxmlformats.org/officeDocument/2006/relationships/image" Target="../media/image1052.png"/><Relationship Id="rId437" Type="http://schemas.openxmlformats.org/officeDocument/2006/relationships/image" Target="../media/image1150.png"/><Relationship Id="rId15" Type="http://schemas.openxmlformats.org/officeDocument/2006/relationships/image" Target="../media/image939.png"/><Relationship Id="rId36" Type="http://schemas.openxmlformats.org/officeDocument/2006/relationships/customXml" Target="../ink/ink1009.xml"/><Relationship Id="rId57" Type="http://schemas.openxmlformats.org/officeDocument/2006/relationships/image" Target="../media/image960.png"/><Relationship Id="rId262" Type="http://schemas.openxmlformats.org/officeDocument/2006/relationships/customXml" Target="../ink/ink1122.xml"/><Relationship Id="rId283" Type="http://schemas.openxmlformats.org/officeDocument/2006/relationships/image" Target="../media/image1073.png"/><Relationship Id="rId318" Type="http://schemas.openxmlformats.org/officeDocument/2006/relationships/customXml" Target="../ink/ink1150.xml"/><Relationship Id="rId339" Type="http://schemas.openxmlformats.org/officeDocument/2006/relationships/image" Target="../media/image1101.png"/><Relationship Id="rId78" Type="http://schemas.openxmlformats.org/officeDocument/2006/relationships/customXml" Target="../ink/ink1030.xml"/><Relationship Id="rId99" Type="http://schemas.openxmlformats.org/officeDocument/2006/relationships/image" Target="../media/image981.png"/><Relationship Id="rId101" Type="http://schemas.openxmlformats.org/officeDocument/2006/relationships/image" Target="../media/image982.png"/><Relationship Id="rId122" Type="http://schemas.openxmlformats.org/officeDocument/2006/relationships/customXml" Target="../ink/ink1052.xml"/><Relationship Id="rId143" Type="http://schemas.openxmlformats.org/officeDocument/2006/relationships/image" Target="../media/image1003.png"/><Relationship Id="rId164" Type="http://schemas.openxmlformats.org/officeDocument/2006/relationships/customXml" Target="../ink/ink1073.xml"/><Relationship Id="rId185" Type="http://schemas.openxmlformats.org/officeDocument/2006/relationships/image" Target="../media/image1024.png"/><Relationship Id="rId350" Type="http://schemas.openxmlformats.org/officeDocument/2006/relationships/customXml" Target="../ink/ink1166.xml"/><Relationship Id="rId371" Type="http://schemas.openxmlformats.org/officeDocument/2006/relationships/image" Target="../media/image1117.png"/><Relationship Id="rId406" Type="http://schemas.openxmlformats.org/officeDocument/2006/relationships/customXml" Target="../ink/ink1194.xml"/><Relationship Id="rId9" Type="http://schemas.openxmlformats.org/officeDocument/2006/relationships/image" Target="../media/image936.png"/><Relationship Id="rId210" Type="http://schemas.openxmlformats.org/officeDocument/2006/relationships/customXml" Target="../ink/ink1096.xml"/><Relationship Id="rId392" Type="http://schemas.openxmlformats.org/officeDocument/2006/relationships/customXml" Target="../ink/ink1187.xml"/><Relationship Id="rId427" Type="http://schemas.openxmlformats.org/officeDocument/2006/relationships/image" Target="../media/image1145.png"/><Relationship Id="rId26" Type="http://schemas.openxmlformats.org/officeDocument/2006/relationships/customXml" Target="../ink/ink1004.xml"/><Relationship Id="rId231" Type="http://schemas.openxmlformats.org/officeDocument/2006/relationships/image" Target="../media/image1047.png"/><Relationship Id="rId252" Type="http://schemas.openxmlformats.org/officeDocument/2006/relationships/customXml" Target="../ink/ink1117.xml"/><Relationship Id="rId273" Type="http://schemas.openxmlformats.org/officeDocument/2006/relationships/image" Target="../media/image1068.png"/><Relationship Id="rId294" Type="http://schemas.openxmlformats.org/officeDocument/2006/relationships/customXml" Target="../ink/ink1138.xml"/><Relationship Id="rId308" Type="http://schemas.openxmlformats.org/officeDocument/2006/relationships/customXml" Target="../ink/ink1145.xml"/><Relationship Id="rId329" Type="http://schemas.openxmlformats.org/officeDocument/2006/relationships/image" Target="../media/image1096.png"/><Relationship Id="rId47" Type="http://schemas.openxmlformats.org/officeDocument/2006/relationships/image" Target="../media/image955.png"/><Relationship Id="rId68" Type="http://schemas.openxmlformats.org/officeDocument/2006/relationships/customXml" Target="../ink/ink1025.xml"/><Relationship Id="rId89" Type="http://schemas.openxmlformats.org/officeDocument/2006/relationships/image" Target="../media/image976.png"/><Relationship Id="rId112" Type="http://schemas.openxmlformats.org/officeDocument/2006/relationships/customXml" Target="../ink/ink1047.xml"/><Relationship Id="rId133" Type="http://schemas.openxmlformats.org/officeDocument/2006/relationships/image" Target="../media/image998.png"/><Relationship Id="rId154" Type="http://schemas.openxmlformats.org/officeDocument/2006/relationships/customXml" Target="../ink/ink1068.xml"/><Relationship Id="rId175" Type="http://schemas.openxmlformats.org/officeDocument/2006/relationships/image" Target="../media/image1019.png"/><Relationship Id="rId340" Type="http://schemas.openxmlformats.org/officeDocument/2006/relationships/customXml" Target="../ink/ink1161.xml"/><Relationship Id="rId361" Type="http://schemas.openxmlformats.org/officeDocument/2006/relationships/image" Target="../media/image1112.png"/><Relationship Id="rId196" Type="http://schemas.openxmlformats.org/officeDocument/2006/relationships/customXml" Target="../ink/ink1089.xml"/><Relationship Id="rId200" Type="http://schemas.openxmlformats.org/officeDocument/2006/relationships/customXml" Target="../ink/ink1091.xml"/><Relationship Id="rId382" Type="http://schemas.openxmlformats.org/officeDocument/2006/relationships/customXml" Target="../ink/ink1182.xml"/><Relationship Id="rId417" Type="http://schemas.openxmlformats.org/officeDocument/2006/relationships/image" Target="../media/image1140.png"/><Relationship Id="rId438" Type="http://schemas.openxmlformats.org/officeDocument/2006/relationships/customXml" Target="../ink/ink1210.xml"/><Relationship Id="rId16" Type="http://schemas.openxmlformats.org/officeDocument/2006/relationships/customXml" Target="../ink/ink999.xml"/><Relationship Id="rId221" Type="http://schemas.openxmlformats.org/officeDocument/2006/relationships/image" Target="../media/image1042.png"/><Relationship Id="rId242" Type="http://schemas.openxmlformats.org/officeDocument/2006/relationships/customXml" Target="../ink/ink1112.xml"/><Relationship Id="rId263" Type="http://schemas.openxmlformats.org/officeDocument/2006/relationships/image" Target="../media/image1063.png"/><Relationship Id="rId284" Type="http://schemas.openxmlformats.org/officeDocument/2006/relationships/customXml" Target="../ink/ink1133.xml"/><Relationship Id="rId319" Type="http://schemas.openxmlformats.org/officeDocument/2006/relationships/image" Target="../media/image1091.png"/><Relationship Id="rId37" Type="http://schemas.openxmlformats.org/officeDocument/2006/relationships/image" Target="../media/image950.png"/><Relationship Id="rId58" Type="http://schemas.openxmlformats.org/officeDocument/2006/relationships/customXml" Target="../ink/ink1020.xml"/><Relationship Id="rId79" Type="http://schemas.openxmlformats.org/officeDocument/2006/relationships/image" Target="../media/image971.png"/><Relationship Id="rId102" Type="http://schemas.openxmlformats.org/officeDocument/2006/relationships/customXml" Target="../ink/ink1042.xml"/><Relationship Id="rId123" Type="http://schemas.openxmlformats.org/officeDocument/2006/relationships/image" Target="../media/image993.png"/><Relationship Id="rId144" Type="http://schemas.openxmlformats.org/officeDocument/2006/relationships/customXml" Target="../ink/ink1063.xml"/><Relationship Id="rId330" Type="http://schemas.openxmlformats.org/officeDocument/2006/relationships/customXml" Target="../ink/ink1156.xml"/><Relationship Id="rId90" Type="http://schemas.openxmlformats.org/officeDocument/2006/relationships/customXml" Target="../ink/ink1036.xml"/><Relationship Id="rId165" Type="http://schemas.openxmlformats.org/officeDocument/2006/relationships/image" Target="../media/image1014.png"/><Relationship Id="rId186" Type="http://schemas.openxmlformats.org/officeDocument/2006/relationships/customXml" Target="../ink/ink1084.xml"/><Relationship Id="rId351" Type="http://schemas.openxmlformats.org/officeDocument/2006/relationships/image" Target="../media/image1107.png"/><Relationship Id="rId372" Type="http://schemas.openxmlformats.org/officeDocument/2006/relationships/customXml" Target="../ink/ink1177.xml"/><Relationship Id="rId393" Type="http://schemas.openxmlformats.org/officeDocument/2006/relationships/image" Target="../media/image1128.png"/><Relationship Id="rId407" Type="http://schemas.openxmlformats.org/officeDocument/2006/relationships/image" Target="../media/image1135.png"/><Relationship Id="rId428" Type="http://schemas.openxmlformats.org/officeDocument/2006/relationships/customXml" Target="../ink/ink1205.xml"/><Relationship Id="rId211" Type="http://schemas.openxmlformats.org/officeDocument/2006/relationships/image" Target="../media/image1037.png"/><Relationship Id="rId232" Type="http://schemas.openxmlformats.org/officeDocument/2006/relationships/customXml" Target="../ink/ink1107.xml"/><Relationship Id="rId253" Type="http://schemas.openxmlformats.org/officeDocument/2006/relationships/image" Target="../media/image1058.png"/><Relationship Id="rId274" Type="http://schemas.openxmlformats.org/officeDocument/2006/relationships/customXml" Target="../ink/ink1128.xml"/><Relationship Id="rId295" Type="http://schemas.openxmlformats.org/officeDocument/2006/relationships/image" Target="../media/image1079.png"/><Relationship Id="rId309" Type="http://schemas.openxmlformats.org/officeDocument/2006/relationships/image" Target="../media/image1086.png"/><Relationship Id="rId27" Type="http://schemas.openxmlformats.org/officeDocument/2006/relationships/image" Target="../media/image945.png"/><Relationship Id="rId48" Type="http://schemas.openxmlformats.org/officeDocument/2006/relationships/customXml" Target="../ink/ink1015.xml"/><Relationship Id="rId69" Type="http://schemas.openxmlformats.org/officeDocument/2006/relationships/image" Target="../media/image966.png"/><Relationship Id="rId113" Type="http://schemas.openxmlformats.org/officeDocument/2006/relationships/image" Target="../media/image988.png"/><Relationship Id="rId134" Type="http://schemas.openxmlformats.org/officeDocument/2006/relationships/customXml" Target="../ink/ink1058.xml"/><Relationship Id="rId320" Type="http://schemas.openxmlformats.org/officeDocument/2006/relationships/customXml" Target="../ink/ink1151.xml"/><Relationship Id="rId80" Type="http://schemas.openxmlformats.org/officeDocument/2006/relationships/customXml" Target="../ink/ink1031.xml"/><Relationship Id="rId155" Type="http://schemas.openxmlformats.org/officeDocument/2006/relationships/image" Target="../media/image1009.png"/><Relationship Id="rId176" Type="http://schemas.openxmlformats.org/officeDocument/2006/relationships/customXml" Target="../ink/ink1079.xml"/><Relationship Id="rId197" Type="http://schemas.openxmlformats.org/officeDocument/2006/relationships/image" Target="../media/image1030.png"/><Relationship Id="rId341" Type="http://schemas.openxmlformats.org/officeDocument/2006/relationships/image" Target="../media/image1102.png"/><Relationship Id="rId362" Type="http://schemas.openxmlformats.org/officeDocument/2006/relationships/customXml" Target="../ink/ink1172.xml"/><Relationship Id="rId383" Type="http://schemas.openxmlformats.org/officeDocument/2006/relationships/image" Target="../media/image1123.png"/><Relationship Id="rId418" Type="http://schemas.openxmlformats.org/officeDocument/2006/relationships/customXml" Target="../ink/ink1200.xml"/><Relationship Id="rId439" Type="http://schemas.openxmlformats.org/officeDocument/2006/relationships/image" Target="../media/image1151.png"/><Relationship Id="rId201" Type="http://schemas.openxmlformats.org/officeDocument/2006/relationships/image" Target="../media/image1032.png"/><Relationship Id="rId222" Type="http://schemas.openxmlformats.org/officeDocument/2006/relationships/customXml" Target="../ink/ink1102.xml"/><Relationship Id="rId243" Type="http://schemas.openxmlformats.org/officeDocument/2006/relationships/image" Target="../media/image1053.png"/><Relationship Id="rId264" Type="http://schemas.openxmlformats.org/officeDocument/2006/relationships/customXml" Target="../ink/ink1123.xml"/><Relationship Id="rId285" Type="http://schemas.openxmlformats.org/officeDocument/2006/relationships/image" Target="../media/image1074.png"/><Relationship Id="rId17" Type="http://schemas.openxmlformats.org/officeDocument/2006/relationships/image" Target="../media/image940.png"/><Relationship Id="rId38" Type="http://schemas.openxmlformats.org/officeDocument/2006/relationships/customXml" Target="../ink/ink1010.xml"/><Relationship Id="rId59" Type="http://schemas.openxmlformats.org/officeDocument/2006/relationships/image" Target="../media/image961.png"/><Relationship Id="rId103" Type="http://schemas.openxmlformats.org/officeDocument/2006/relationships/image" Target="../media/image983.png"/><Relationship Id="rId124" Type="http://schemas.openxmlformats.org/officeDocument/2006/relationships/customXml" Target="../ink/ink1053.xml"/><Relationship Id="rId310" Type="http://schemas.openxmlformats.org/officeDocument/2006/relationships/customXml" Target="../ink/ink1146.xml"/><Relationship Id="rId70" Type="http://schemas.openxmlformats.org/officeDocument/2006/relationships/customXml" Target="../ink/ink1026.xml"/><Relationship Id="rId91" Type="http://schemas.openxmlformats.org/officeDocument/2006/relationships/image" Target="../media/image977.png"/><Relationship Id="rId145" Type="http://schemas.openxmlformats.org/officeDocument/2006/relationships/image" Target="../media/image1004.png"/><Relationship Id="rId166" Type="http://schemas.openxmlformats.org/officeDocument/2006/relationships/customXml" Target="../ink/ink1074.xml"/><Relationship Id="rId187" Type="http://schemas.openxmlformats.org/officeDocument/2006/relationships/image" Target="../media/image1025.png"/><Relationship Id="rId331" Type="http://schemas.openxmlformats.org/officeDocument/2006/relationships/image" Target="../media/image1097.png"/><Relationship Id="rId352" Type="http://schemas.openxmlformats.org/officeDocument/2006/relationships/customXml" Target="../ink/ink1167.xml"/><Relationship Id="rId373" Type="http://schemas.openxmlformats.org/officeDocument/2006/relationships/image" Target="../media/image1118.png"/><Relationship Id="rId394" Type="http://schemas.openxmlformats.org/officeDocument/2006/relationships/customXml" Target="../ink/ink1188.xml"/><Relationship Id="rId408" Type="http://schemas.openxmlformats.org/officeDocument/2006/relationships/customXml" Target="../ink/ink1195.xml"/><Relationship Id="rId429" Type="http://schemas.openxmlformats.org/officeDocument/2006/relationships/image" Target="../media/image1146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097.xml"/><Relationship Id="rId233" Type="http://schemas.openxmlformats.org/officeDocument/2006/relationships/image" Target="../media/image1048.png"/><Relationship Id="rId254" Type="http://schemas.openxmlformats.org/officeDocument/2006/relationships/customXml" Target="../ink/ink1118.xml"/><Relationship Id="rId440" Type="http://schemas.openxmlformats.org/officeDocument/2006/relationships/customXml" Target="../ink/ink1211.xml"/><Relationship Id="rId28" Type="http://schemas.openxmlformats.org/officeDocument/2006/relationships/customXml" Target="../ink/ink1005.xml"/><Relationship Id="rId49" Type="http://schemas.openxmlformats.org/officeDocument/2006/relationships/image" Target="../media/image956.png"/><Relationship Id="rId114" Type="http://schemas.openxmlformats.org/officeDocument/2006/relationships/customXml" Target="../ink/ink1048.xml"/><Relationship Id="rId275" Type="http://schemas.openxmlformats.org/officeDocument/2006/relationships/image" Target="../media/image1069.png"/><Relationship Id="rId296" Type="http://schemas.openxmlformats.org/officeDocument/2006/relationships/customXml" Target="../ink/ink1139.xml"/><Relationship Id="rId300" Type="http://schemas.openxmlformats.org/officeDocument/2006/relationships/customXml" Target="../ink/ink1141.xml"/><Relationship Id="rId60" Type="http://schemas.openxmlformats.org/officeDocument/2006/relationships/customXml" Target="../ink/ink1021.xml"/><Relationship Id="rId81" Type="http://schemas.openxmlformats.org/officeDocument/2006/relationships/image" Target="../media/image972.png"/><Relationship Id="rId135" Type="http://schemas.openxmlformats.org/officeDocument/2006/relationships/image" Target="../media/image999.png"/><Relationship Id="rId156" Type="http://schemas.openxmlformats.org/officeDocument/2006/relationships/customXml" Target="../ink/ink1069.xml"/><Relationship Id="rId177" Type="http://schemas.openxmlformats.org/officeDocument/2006/relationships/image" Target="../media/image1020.png"/><Relationship Id="rId198" Type="http://schemas.openxmlformats.org/officeDocument/2006/relationships/customXml" Target="../ink/ink1090.xml"/><Relationship Id="rId321" Type="http://schemas.openxmlformats.org/officeDocument/2006/relationships/image" Target="../media/image1092.png"/><Relationship Id="rId342" Type="http://schemas.openxmlformats.org/officeDocument/2006/relationships/customXml" Target="../ink/ink1162.xml"/><Relationship Id="rId363" Type="http://schemas.openxmlformats.org/officeDocument/2006/relationships/image" Target="../media/image1113.png"/><Relationship Id="rId384" Type="http://schemas.openxmlformats.org/officeDocument/2006/relationships/customXml" Target="../ink/ink1183.xml"/><Relationship Id="rId419" Type="http://schemas.openxmlformats.org/officeDocument/2006/relationships/image" Target="../media/image1141.png"/><Relationship Id="rId202" Type="http://schemas.openxmlformats.org/officeDocument/2006/relationships/customXml" Target="../ink/ink1092.xml"/><Relationship Id="rId223" Type="http://schemas.openxmlformats.org/officeDocument/2006/relationships/image" Target="../media/image1043.png"/><Relationship Id="rId244" Type="http://schemas.openxmlformats.org/officeDocument/2006/relationships/customXml" Target="../ink/ink1113.xml"/><Relationship Id="rId430" Type="http://schemas.openxmlformats.org/officeDocument/2006/relationships/customXml" Target="../ink/ink1206.xml"/><Relationship Id="rId18" Type="http://schemas.openxmlformats.org/officeDocument/2006/relationships/customXml" Target="../ink/ink1000.xml"/><Relationship Id="rId39" Type="http://schemas.openxmlformats.org/officeDocument/2006/relationships/image" Target="../media/image951.png"/><Relationship Id="rId265" Type="http://schemas.openxmlformats.org/officeDocument/2006/relationships/image" Target="../media/image1064.png"/><Relationship Id="rId286" Type="http://schemas.openxmlformats.org/officeDocument/2006/relationships/customXml" Target="../ink/ink1134.xml"/><Relationship Id="rId50" Type="http://schemas.openxmlformats.org/officeDocument/2006/relationships/customXml" Target="../ink/ink1016.xml"/><Relationship Id="rId104" Type="http://schemas.openxmlformats.org/officeDocument/2006/relationships/customXml" Target="../ink/ink1043.xml"/><Relationship Id="rId125" Type="http://schemas.openxmlformats.org/officeDocument/2006/relationships/image" Target="../media/image994.png"/><Relationship Id="rId146" Type="http://schemas.openxmlformats.org/officeDocument/2006/relationships/customXml" Target="../ink/ink1064.xml"/><Relationship Id="rId167" Type="http://schemas.openxmlformats.org/officeDocument/2006/relationships/image" Target="../media/image1015.png"/><Relationship Id="rId188" Type="http://schemas.openxmlformats.org/officeDocument/2006/relationships/customXml" Target="../ink/ink1085.xml"/><Relationship Id="rId311" Type="http://schemas.openxmlformats.org/officeDocument/2006/relationships/image" Target="../media/image1087.png"/><Relationship Id="rId332" Type="http://schemas.openxmlformats.org/officeDocument/2006/relationships/customXml" Target="../ink/ink1157.xml"/><Relationship Id="rId353" Type="http://schemas.openxmlformats.org/officeDocument/2006/relationships/image" Target="../media/image1108.png"/><Relationship Id="rId374" Type="http://schemas.openxmlformats.org/officeDocument/2006/relationships/customXml" Target="../ink/ink1178.xml"/><Relationship Id="rId395" Type="http://schemas.openxmlformats.org/officeDocument/2006/relationships/image" Target="../media/image1129.png"/><Relationship Id="rId409" Type="http://schemas.openxmlformats.org/officeDocument/2006/relationships/image" Target="../media/image1136.png"/><Relationship Id="rId71" Type="http://schemas.openxmlformats.org/officeDocument/2006/relationships/image" Target="../media/image967.png"/><Relationship Id="rId92" Type="http://schemas.openxmlformats.org/officeDocument/2006/relationships/customXml" Target="../ink/ink1037.xml"/><Relationship Id="rId213" Type="http://schemas.openxmlformats.org/officeDocument/2006/relationships/image" Target="../media/image1038.png"/><Relationship Id="rId234" Type="http://schemas.openxmlformats.org/officeDocument/2006/relationships/customXml" Target="../ink/ink1108.xml"/><Relationship Id="rId420" Type="http://schemas.openxmlformats.org/officeDocument/2006/relationships/customXml" Target="../ink/ink1201.xml"/><Relationship Id="rId2" Type="http://schemas.openxmlformats.org/officeDocument/2006/relationships/image" Target="../media/image2810.png"/><Relationship Id="rId29" Type="http://schemas.openxmlformats.org/officeDocument/2006/relationships/image" Target="../media/image946.png"/><Relationship Id="rId255" Type="http://schemas.openxmlformats.org/officeDocument/2006/relationships/image" Target="../media/image1059.png"/><Relationship Id="rId276" Type="http://schemas.openxmlformats.org/officeDocument/2006/relationships/customXml" Target="../ink/ink1129.xml"/><Relationship Id="rId297" Type="http://schemas.openxmlformats.org/officeDocument/2006/relationships/image" Target="../media/image1080.png"/><Relationship Id="rId441" Type="http://schemas.openxmlformats.org/officeDocument/2006/relationships/image" Target="../media/image1152.png"/><Relationship Id="rId40" Type="http://schemas.openxmlformats.org/officeDocument/2006/relationships/customXml" Target="../ink/ink1011.xml"/><Relationship Id="rId115" Type="http://schemas.openxmlformats.org/officeDocument/2006/relationships/image" Target="../media/image989.png"/><Relationship Id="rId136" Type="http://schemas.openxmlformats.org/officeDocument/2006/relationships/customXml" Target="../ink/ink1059.xml"/><Relationship Id="rId157" Type="http://schemas.openxmlformats.org/officeDocument/2006/relationships/image" Target="../media/image1010.png"/><Relationship Id="rId178" Type="http://schemas.openxmlformats.org/officeDocument/2006/relationships/customXml" Target="../ink/ink1080.xml"/><Relationship Id="rId301" Type="http://schemas.openxmlformats.org/officeDocument/2006/relationships/image" Target="../media/image1082.png"/><Relationship Id="rId322" Type="http://schemas.openxmlformats.org/officeDocument/2006/relationships/customXml" Target="../ink/ink1152.xml"/><Relationship Id="rId343" Type="http://schemas.openxmlformats.org/officeDocument/2006/relationships/image" Target="../media/image1103.png"/><Relationship Id="rId364" Type="http://schemas.openxmlformats.org/officeDocument/2006/relationships/customXml" Target="../ink/ink1173.xml"/><Relationship Id="rId61" Type="http://schemas.openxmlformats.org/officeDocument/2006/relationships/image" Target="../media/image962.png"/><Relationship Id="rId82" Type="http://schemas.openxmlformats.org/officeDocument/2006/relationships/customXml" Target="../ink/ink1032.xml"/><Relationship Id="rId199" Type="http://schemas.openxmlformats.org/officeDocument/2006/relationships/image" Target="../media/image1031.png"/><Relationship Id="rId203" Type="http://schemas.openxmlformats.org/officeDocument/2006/relationships/image" Target="../media/image1033.png"/><Relationship Id="rId385" Type="http://schemas.openxmlformats.org/officeDocument/2006/relationships/image" Target="../media/image1124.png"/><Relationship Id="rId19" Type="http://schemas.openxmlformats.org/officeDocument/2006/relationships/image" Target="../media/image941.png"/><Relationship Id="rId224" Type="http://schemas.openxmlformats.org/officeDocument/2006/relationships/customXml" Target="../ink/ink1103.xml"/><Relationship Id="rId245" Type="http://schemas.openxmlformats.org/officeDocument/2006/relationships/image" Target="../media/image1054.png"/><Relationship Id="rId266" Type="http://schemas.openxmlformats.org/officeDocument/2006/relationships/customXml" Target="../ink/ink1124.xml"/><Relationship Id="rId287" Type="http://schemas.openxmlformats.org/officeDocument/2006/relationships/image" Target="../media/image1075.png"/><Relationship Id="rId410" Type="http://schemas.openxmlformats.org/officeDocument/2006/relationships/customXml" Target="../ink/ink1196.xml"/><Relationship Id="rId431" Type="http://schemas.openxmlformats.org/officeDocument/2006/relationships/image" Target="../media/image1147.png"/><Relationship Id="rId30" Type="http://schemas.openxmlformats.org/officeDocument/2006/relationships/customXml" Target="../ink/ink1006.xml"/><Relationship Id="rId105" Type="http://schemas.openxmlformats.org/officeDocument/2006/relationships/image" Target="../media/image984.png"/><Relationship Id="rId126" Type="http://schemas.openxmlformats.org/officeDocument/2006/relationships/customXml" Target="../ink/ink1054.xml"/><Relationship Id="rId147" Type="http://schemas.openxmlformats.org/officeDocument/2006/relationships/image" Target="../media/image1005.png"/><Relationship Id="rId168" Type="http://schemas.openxmlformats.org/officeDocument/2006/relationships/customXml" Target="../ink/ink1075.xml"/><Relationship Id="rId312" Type="http://schemas.openxmlformats.org/officeDocument/2006/relationships/customXml" Target="../ink/ink1147.xml"/><Relationship Id="rId333" Type="http://schemas.openxmlformats.org/officeDocument/2006/relationships/image" Target="../media/image1098.png"/><Relationship Id="rId354" Type="http://schemas.openxmlformats.org/officeDocument/2006/relationships/customXml" Target="../ink/ink1168.xml"/><Relationship Id="rId51" Type="http://schemas.openxmlformats.org/officeDocument/2006/relationships/image" Target="../media/image957.png"/><Relationship Id="rId72" Type="http://schemas.openxmlformats.org/officeDocument/2006/relationships/customXml" Target="../ink/ink1027.xml"/><Relationship Id="rId93" Type="http://schemas.openxmlformats.org/officeDocument/2006/relationships/image" Target="../media/image978.png"/><Relationship Id="rId189" Type="http://schemas.openxmlformats.org/officeDocument/2006/relationships/image" Target="../media/image1026.png"/><Relationship Id="rId375" Type="http://schemas.openxmlformats.org/officeDocument/2006/relationships/image" Target="../media/image1119.png"/><Relationship Id="rId396" Type="http://schemas.openxmlformats.org/officeDocument/2006/relationships/customXml" Target="../ink/ink1189.xml"/><Relationship Id="rId3" Type="http://schemas.openxmlformats.org/officeDocument/2006/relationships/image" Target="../media/image2910.png"/><Relationship Id="rId214" Type="http://schemas.openxmlformats.org/officeDocument/2006/relationships/customXml" Target="../ink/ink1098.xml"/><Relationship Id="rId235" Type="http://schemas.openxmlformats.org/officeDocument/2006/relationships/image" Target="../media/image1049.png"/><Relationship Id="rId256" Type="http://schemas.openxmlformats.org/officeDocument/2006/relationships/customXml" Target="../ink/ink1119.xml"/><Relationship Id="rId277" Type="http://schemas.openxmlformats.org/officeDocument/2006/relationships/image" Target="../media/image1070.png"/><Relationship Id="rId298" Type="http://schemas.openxmlformats.org/officeDocument/2006/relationships/customXml" Target="../ink/ink1140.xml"/><Relationship Id="rId400" Type="http://schemas.openxmlformats.org/officeDocument/2006/relationships/customXml" Target="../ink/ink1191.xml"/><Relationship Id="rId421" Type="http://schemas.openxmlformats.org/officeDocument/2006/relationships/image" Target="../media/image1142.png"/><Relationship Id="rId442" Type="http://schemas.openxmlformats.org/officeDocument/2006/relationships/customXml" Target="../ink/ink1212.xml"/><Relationship Id="rId116" Type="http://schemas.openxmlformats.org/officeDocument/2006/relationships/customXml" Target="../ink/ink1049.xml"/><Relationship Id="rId137" Type="http://schemas.openxmlformats.org/officeDocument/2006/relationships/image" Target="../media/image1000.png"/><Relationship Id="rId158" Type="http://schemas.openxmlformats.org/officeDocument/2006/relationships/customXml" Target="../ink/ink1070.xml"/><Relationship Id="rId302" Type="http://schemas.openxmlformats.org/officeDocument/2006/relationships/customXml" Target="../ink/ink1142.xml"/><Relationship Id="rId323" Type="http://schemas.openxmlformats.org/officeDocument/2006/relationships/image" Target="../media/image1093.png"/><Relationship Id="rId344" Type="http://schemas.openxmlformats.org/officeDocument/2006/relationships/customXml" Target="../ink/ink1163.xml"/><Relationship Id="rId20" Type="http://schemas.openxmlformats.org/officeDocument/2006/relationships/customXml" Target="../ink/ink1001.xml"/><Relationship Id="rId41" Type="http://schemas.openxmlformats.org/officeDocument/2006/relationships/image" Target="../media/image952.png"/><Relationship Id="rId62" Type="http://schemas.openxmlformats.org/officeDocument/2006/relationships/customXml" Target="../ink/ink1022.xml"/><Relationship Id="rId83" Type="http://schemas.openxmlformats.org/officeDocument/2006/relationships/image" Target="../media/image973.png"/><Relationship Id="rId179" Type="http://schemas.openxmlformats.org/officeDocument/2006/relationships/image" Target="../media/image1021.png"/><Relationship Id="rId365" Type="http://schemas.openxmlformats.org/officeDocument/2006/relationships/image" Target="../media/image1114.png"/><Relationship Id="rId386" Type="http://schemas.openxmlformats.org/officeDocument/2006/relationships/customXml" Target="../ink/ink1184.xml"/><Relationship Id="rId190" Type="http://schemas.openxmlformats.org/officeDocument/2006/relationships/customXml" Target="../ink/ink1086.xml"/><Relationship Id="rId204" Type="http://schemas.openxmlformats.org/officeDocument/2006/relationships/customXml" Target="../ink/ink1093.xml"/><Relationship Id="rId225" Type="http://schemas.openxmlformats.org/officeDocument/2006/relationships/image" Target="../media/image1044.png"/><Relationship Id="rId246" Type="http://schemas.openxmlformats.org/officeDocument/2006/relationships/customXml" Target="../ink/ink1114.xml"/><Relationship Id="rId267" Type="http://schemas.openxmlformats.org/officeDocument/2006/relationships/image" Target="../media/image1065.png"/><Relationship Id="rId288" Type="http://schemas.openxmlformats.org/officeDocument/2006/relationships/customXml" Target="../ink/ink1135.xml"/><Relationship Id="rId411" Type="http://schemas.openxmlformats.org/officeDocument/2006/relationships/image" Target="../media/image1137.png"/><Relationship Id="rId432" Type="http://schemas.openxmlformats.org/officeDocument/2006/relationships/customXml" Target="../ink/ink1207.xml"/><Relationship Id="rId106" Type="http://schemas.openxmlformats.org/officeDocument/2006/relationships/customXml" Target="../ink/ink1044.xml"/><Relationship Id="rId127" Type="http://schemas.openxmlformats.org/officeDocument/2006/relationships/image" Target="../media/image995.png"/><Relationship Id="rId313" Type="http://schemas.openxmlformats.org/officeDocument/2006/relationships/image" Target="../media/image1088.png"/><Relationship Id="rId10" Type="http://schemas.openxmlformats.org/officeDocument/2006/relationships/customXml" Target="../ink/ink996.xml"/><Relationship Id="rId31" Type="http://schemas.openxmlformats.org/officeDocument/2006/relationships/image" Target="../media/image947.png"/><Relationship Id="rId52" Type="http://schemas.openxmlformats.org/officeDocument/2006/relationships/customXml" Target="../ink/ink1017.xml"/><Relationship Id="rId73" Type="http://schemas.openxmlformats.org/officeDocument/2006/relationships/image" Target="../media/image968.png"/><Relationship Id="rId94" Type="http://schemas.openxmlformats.org/officeDocument/2006/relationships/customXml" Target="../ink/ink1038.xml"/><Relationship Id="rId148" Type="http://schemas.openxmlformats.org/officeDocument/2006/relationships/customXml" Target="../ink/ink1065.xml"/><Relationship Id="rId169" Type="http://schemas.openxmlformats.org/officeDocument/2006/relationships/image" Target="../media/image1016.png"/><Relationship Id="rId334" Type="http://schemas.openxmlformats.org/officeDocument/2006/relationships/customXml" Target="../ink/ink1158.xml"/><Relationship Id="rId355" Type="http://schemas.openxmlformats.org/officeDocument/2006/relationships/image" Target="../media/image1109.png"/><Relationship Id="rId376" Type="http://schemas.openxmlformats.org/officeDocument/2006/relationships/customXml" Target="../ink/ink1179.xml"/><Relationship Id="rId397" Type="http://schemas.openxmlformats.org/officeDocument/2006/relationships/image" Target="../media/image1130.png"/><Relationship Id="rId4" Type="http://schemas.openxmlformats.org/officeDocument/2006/relationships/customXml" Target="../ink/ink993.xml"/><Relationship Id="rId180" Type="http://schemas.openxmlformats.org/officeDocument/2006/relationships/customXml" Target="../ink/ink1081.xml"/><Relationship Id="rId215" Type="http://schemas.openxmlformats.org/officeDocument/2006/relationships/image" Target="../media/image1039.png"/><Relationship Id="rId236" Type="http://schemas.openxmlformats.org/officeDocument/2006/relationships/customXml" Target="../ink/ink1109.xml"/><Relationship Id="rId257" Type="http://schemas.openxmlformats.org/officeDocument/2006/relationships/image" Target="../media/image1060.png"/><Relationship Id="rId278" Type="http://schemas.openxmlformats.org/officeDocument/2006/relationships/customXml" Target="../ink/ink1130.xml"/><Relationship Id="rId401" Type="http://schemas.openxmlformats.org/officeDocument/2006/relationships/image" Target="../media/image1132.png"/><Relationship Id="rId422" Type="http://schemas.openxmlformats.org/officeDocument/2006/relationships/customXml" Target="../ink/ink1202.xml"/><Relationship Id="rId443" Type="http://schemas.openxmlformats.org/officeDocument/2006/relationships/image" Target="../media/image1153.png"/><Relationship Id="rId303" Type="http://schemas.openxmlformats.org/officeDocument/2006/relationships/image" Target="../media/image1083.png"/><Relationship Id="rId42" Type="http://schemas.openxmlformats.org/officeDocument/2006/relationships/customXml" Target="../ink/ink1012.xml"/><Relationship Id="rId84" Type="http://schemas.openxmlformats.org/officeDocument/2006/relationships/customXml" Target="../ink/ink1033.xml"/><Relationship Id="rId138" Type="http://schemas.openxmlformats.org/officeDocument/2006/relationships/customXml" Target="../ink/ink1060.xml"/><Relationship Id="rId345" Type="http://schemas.openxmlformats.org/officeDocument/2006/relationships/image" Target="../media/image1104.png"/><Relationship Id="rId387" Type="http://schemas.openxmlformats.org/officeDocument/2006/relationships/image" Target="../media/image1125.png"/><Relationship Id="rId191" Type="http://schemas.openxmlformats.org/officeDocument/2006/relationships/image" Target="../media/image1027.png"/><Relationship Id="rId205" Type="http://schemas.openxmlformats.org/officeDocument/2006/relationships/image" Target="../media/image1034.png"/><Relationship Id="rId247" Type="http://schemas.openxmlformats.org/officeDocument/2006/relationships/image" Target="../media/image1055.png"/><Relationship Id="rId412" Type="http://schemas.openxmlformats.org/officeDocument/2006/relationships/customXml" Target="../ink/ink1197.xml"/><Relationship Id="rId107" Type="http://schemas.openxmlformats.org/officeDocument/2006/relationships/image" Target="../media/image985.png"/><Relationship Id="rId289" Type="http://schemas.openxmlformats.org/officeDocument/2006/relationships/image" Target="../media/image1076.png"/><Relationship Id="rId11" Type="http://schemas.openxmlformats.org/officeDocument/2006/relationships/image" Target="../media/image937.png"/><Relationship Id="rId53" Type="http://schemas.openxmlformats.org/officeDocument/2006/relationships/image" Target="../media/image958.png"/><Relationship Id="rId149" Type="http://schemas.openxmlformats.org/officeDocument/2006/relationships/image" Target="../media/image1006.png"/><Relationship Id="rId314" Type="http://schemas.openxmlformats.org/officeDocument/2006/relationships/customXml" Target="../ink/ink1148.xml"/><Relationship Id="rId356" Type="http://schemas.openxmlformats.org/officeDocument/2006/relationships/customXml" Target="../ink/ink1169.xml"/><Relationship Id="rId398" Type="http://schemas.openxmlformats.org/officeDocument/2006/relationships/customXml" Target="../ink/ink1190.xml"/><Relationship Id="rId95" Type="http://schemas.openxmlformats.org/officeDocument/2006/relationships/image" Target="../media/image979.png"/><Relationship Id="rId160" Type="http://schemas.openxmlformats.org/officeDocument/2006/relationships/customXml" Target="../ink/ink1071.xml"/><Relationship Id="rId216" Type="http://schemas.openxmlformats.org/officeDocument/2006/relationships/customXml" Target="../ink/ink1099.xml"/><Relationship Id="rId423" Type="http://schemas.openxmlformats.org/officeDocument/2006/relationships/image" Target="../media/image1143.png"/><Relationship Id="rId258" Type="http://schemas.openxmlformats.org/officeDocument/2006/relationships/customXml" Target="../ink/ink1120.xml"/><Relationship Id="rId22" Type="http://schemas.openxmlformats.org/officeDocument/2006/relationships/customXml" Target="../ink/ink1002.xml"/><Relationship Id="rId64" Type="http://schemas.openxmlformats.org/officeDocument/2006/relationships/customXml" Target="../ink/ink1023.xml"/><Relationship Id="rId118" Type="http://schemas.openxmlformats.org/officeDocument/2006/relationships/customXml" Target="../ink/ink1050.xml"/><Relationship Id="rId325" Type="http://schemas.openxmlformats.org/officeDocument/2006/relationships/image" Target="../media/image1094.png"/><Relationship Id="rId367" Type="http://schemas.openxmlformats.org/officeDocument/2006/relationships/image" Target="../media/image1115.png"/><Relationship Id="rId171" Type="http://schemas.openxmlformats.org/officeDocument/2006/relationships/image" Target="../media/image1017.png"/><Relationship Id="rId227" Type="http://schemas.openxmlformats.org/officeDocument/2006/relationships/image" Target="../media/image1045.png"/><Relationship Id="rId269" Type="http://schemas.openxmlformats.org/officeDocument/2006/relationships/image" Target="../media/image1066.png"/><Relationship Id="rId434" Type="http://schemas.openxmlformats.org/officeDocument/2006/relationships/customXml" Target="../ink/ink1208.xml"/><Relationship Id="rId33" Type="http://schemas.openxmlformats.org/officeDocument/2006/relationships/image" Target="../media/image948.png"/><Relationship Id="rId129" Type="http://schemas.openxmlformats.org/officeDocument/2006/relationships/image" Target="../media/image996.png"/><Relationship Id="rId280" Type="http://schemas.openxmlformats.org/officeDocument/2006/relationships/customXml" Target="../ink/ink1131.xml"/><Relationship Id="rId336" Type="http://schemas.openxmlformats.org/officeDocument/2006/relationships/customXml" Target="../ink/ink115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269.xml"/><Relationship Id="rId21" Type="http://schemas.openxmlformats.org/officeDocument/2006/relationships/customXml" Target="../ink/ink1222.xml"/><Relationship Id="rId42" Type="http://schemas.openxmlformats.org/officeDocument/2006/relationships/image" Target="../media/image1176.png"/><Relationship Id="rId47" Type="http://schemas.openxmlformats.org/officeDocument/2006/relationships/customXml" Target="../ink/ink1235.xml"/><Relationship Id="rId63" Type="http://schemas.openxmlformats.org/officeDocument/2006/relationships/customXml" Target="../ink/ink1243.xml"/><Relationship Id="rId68" Type="http://schemas.openxmlformats.org/officeDocument/2006/relationships/image" Target="../media/image1189.png"/><Relationship Id="rId84" Type="http://schemas.openxmlformats.org/officeDocument/2006/relationships/image" Target="../media/image1198.png"/><Relationship Id="rId89" Type="http://schemas.openxmlformats.org/officeDocument/2006/relationships/customXml" Target="../ink/ink1255.xml"/><Relationship Id="rId112" Type="http://schemas.openxmlformats.org/officeDocument/2006/relationships/image" Target="../media/image1212.png"/><Relationship Id="rId133" Type="http://schemas.openxmlformats.org/officeDocument/2006/relationships/customXml" Target="../ink/ink1277.xml"/><Relationship Id="rId138" Type="http://schemas.openxmlformats.org/officeDocument/2006/relationships/image" Target="../media/image1225.png"/><Relationship Id="rId154" Type="http://schemas.openxmlformats.org/officeDocument/2006/relationships/image" Target="../media/image1233.png"/><Relationship Id="rId159" Type="http://schemas.openxmlformats.org/officeDocument/2006/relationships/customXml" Target="../ink/ink1290.xml"/><Relationship Id="rId175" Type="http://schemas.openxmlformats.org/officeDocument/2006/relationships/customXml" Target="../ink/ink1298.xml"/><Relationship Id="rId170" Type="http://schemas.openxmlformats.org/officeDocument/2006/relationships/image" Target="../media/image1241.png"/><Relationship Id="rId191" Type="http://schemas.openxmlformats.org/officeDocument/2006/relationships/customXml" Target="../ink/ink1306.xml"/><Relationship Id="rId16" Type="http://schemas.openxmlformats.org/officeDocument/2006/relationships/image" Target="../media/image1163.png"/><Relationship Id="rId107" Type="http://schemas.openxmlformats.org/officeDocument/2006/relationships/customXml" Target="../ink/ink1264.xml"/><Relationship Id="rId11" Type="http://schemas.openxmlformats.org/officeDocument/2006/relationships/customXml" Target="../ink/ink1217.xml"/><Relationship Id="rId32" Type="http://schemas.openxmlformats.org/officeDocument/2006/relationships/image" Target="../media/image1171.png"/><Relationship Id="rId37" Type="http://schemas.openxmlformats.org/officeDocument/2006/relationships/customXml" Target="../ink/ink1230.xml"/><Relationship Id="rId53" Type="http://schemas.openxmlformats.org/officeDocument/2006/relationships/customXml" Target="../ink/ink1238.xml"/><Relationship Id="rId58" Type="http://schemas.openxmlformats.org/officeDocument/2006/relationships/image" Target="../media/image1184.png"/><Relationship Id="rId74" Type="http://schemas.openxmlformats.org/officeDocument/2006/relationships/image" Target="../media/image1193.png"/><Relationship Id="rId79" Type="http://schemas.openxmlformats.org/officeDocument/2006/relationships/customXml" Target="../ink/ink1250.xml"/><Relationship Id="rId102" Type="http://schemas.openxmlformats.org/officeDocument/2006/relationships/image" Target="../media/image1207.png"/><Relationship Id="rId123" Type="http://schemas.openxmlformats.org/officeDocument/2006/relationships/customXml" Target="../ink/ink1272.xml"/><Relationship Id="rId128" Type="http://schemas.openxmlformats.org/officeDocument/2006/relationships/image" Target="../media/image1220.png"/><Relationship Id="rId144" Type="http://schemas.openxmlformats.org/officeDocument/2006/relationships/image" Target="../media/image1228.png"/><Relationship Id="rId149" Type="http://schemas.openxmlformats.org/officeDocument/2006/relationships/customXml" Target="../ink/ink1285.xml"/><Relationship Id="rId5" Type="http://schemas.openxmlformats.org/officeDocument/2006/relationships/customXml" Target="../ink/ink1214.xml"/><Relationship Id="rId90" Type="http://schemas.openxmlformats.org/officeDocument/2006/relationships/image" Target="../media/image1201.png"/><Relationship Id="rId95" Type="http://schemas.openxmlformats.org/officeDocument/2006/relationships/customXml" Target="../ink/ink1258.xml"/><Relationship Id="rId160" Type="http://schemas.openxmlformats.org/officeDocument/2006/relationships/image" Target="../media/image1236.png"/><Relationship Id="rId165" Type="http://schemas.openxmlformats.org/officeDocument/2006/relationships/customXml" Target="../ink/ink1293.xml"/><Relationship Id="rId181" Type="http://schemas.openxmlformats.org/officeDocument/2006/relationships/customXml" Target="../ink/ink1301.xml"/><Relationship Id="rId186" Type="http://schemas.openxmlformats.org/officeDocument/2006/relationships/image" Target="../media/image1249.png"/><Relationship Id="rId22" Type="http://schemas.openxmlformats.org/officeDocument/2006/relationships/image" Target="../media/image1166.png"/><Relationship Id="rId27" Type="http://schemas.openxmlformats.org/officeDocument/2006/relationships/customXml" Target="../ink/ink1225.xml"/><Relationship Id="rId43" Type="http://schemas.openxmlformats.org/officeDocument/2006/relationships/customXml" Target="../ink/ink1233.xml"/><Relationship Id="rId48" Type="http://schemas.openxmlformats.org/officeDocument/2006/relationships/image" Target="../media/image1179.png"/><Relationship Id="rId64" Type="http://schemas.openxmlformats.org/officeDocument/2006/relationships/image" Target="../media/image1187.png"/><Relationship Id="rId69" Type="http://schemas.openxmlformats.org/officeDocument/2006/relationships/customXml" Target="../ink/ink1246.xml"/><Relationship Id="rId113" Type="http://schemas.openxmlformats.org/officeDocument/2006/relationships/customXml" Target="../ink/ink1267.xml"/><Relationship Id="rId118" Type="http://schemas.openxmlformats.org/officeDocument/2006/relationships/image" Target="../media/image1215.png"/><Relationship Id="rId134" Type="http://schemas.openxmlformats.org/officeDocument/2006/relationships/image" Target="../media/image1223.png"/><Relationship Id="rId139" Type="http://schemas.openxmlformats.org/officeDocument/2006/relationships/customXml" Target="../ink/ink1280.xml"/><Relationship Id="rId80" Type="http://schemas.openxmlformats.org/officeDocument/2006/relationships/image" Target="../media/image1196.png"/><Relationship Id="rId85" Type="http://schemas.openxmlformats.org/officeDocument/2006/relationships/customXml" Target="../ink/ink1253.xml"/><Relationship Id="rId150" Type="http://schemas.openxmlformats.org/officeDocument/2006/relationships/image" Target="../media/image1231.png"/><Relationship Id="rId155" Type="http://schemas.openxmlformats.org/officeDocument/2006/relationships/customXml" Target="../ink/ink1288.xml"/><Relationship Id="rId171" Type="http://schemas.openxmlformats.org/officeDocument/2006/relationships/customXml" Target="../ink/ink1296.xml"/><Relationship Id="rId176" Type="http://schemas.openxmlformats.org/officeDocument/2006/relationships/image" Target="../media/image1244.png"/><Relationship Id="rId192" Type="http://schemas.openxmlformats.org/officeDocument/2006/relationships/image" Target="../media/image1252.png"/><Relationship Id="rId12" Type="http://schemas.openxmlformats.org/officeDocument/2006/relationships/image" Target="../media/image1161.png"/><Relationship Id="rId17" Type="http://schemas.openxmlformats.org/officeDocument/2006/relationships/customXml" Target="../ink/ink1220.xml"/><Relationship Id="rId33" Type="http://schemas.openxmlformats.org/officeDocument/2006/relationships/customXml" Target="../ink/ink1228.xml"/><Relationship Id="rId38" Type="http://schemas.openxmlformats.org/officeDocument/2006/relationships/image" Target="../media/image1174.png"/><Relationship Id="rId59" Type="http://schemas.openxmlformats.org/officeDocument/2006/relationships/customXml" Target="../ink/ink1241.xml"/><Relationship Id="rId103" Type="http://schemas.openxmlformats.org/officeDocument/2006/relationships/customXml" Target="../ink/ink1262.xml"/><Relationship Id="rId108" Type="http://schemas.openxmlformats.org/officeDocument/2006/relationships/image" Target="../media/image1210.png"/><Relationship Id="rId124" Type="http://schemas.openxmlformats.org/officeDocument/2006/relationships/image" Target="../media/image1218.png"/><Relationship Id="rId129" Type="http://schemas.openxmlformats.org/officeDocument/2006/relationships/customXml" Target="../ink/ink1275.xml"/><Relationship Id="rId54" Type="http://schemas.openxmlformats.org/officeDocument/2006/relationships/image" Target="../media/image1182.png"/><Relationship Id="rId70" Type="http://schemas.openxmlformats.org/officeDocument/2006/relationships/image" Target="../media/image1190.png"/><Relationship Id="rId75" Type="http://schemas.openxmlformats.org/officeDocument/2006/relationships/customXml" Target="../ink/ink1248.xml"/><Relationship Id="rId91" Type="http://schemas.openxmlformats.org/officeDocument/2006/relationships/customXml" Target="../ink/ink1256.xml"/><Relationship Id="rId96" Type="http://schemas.openxmlformats.org/officeDocument/2006/relationships/image" Target="../media/image1204.png"/><Relationship Id="rId140" Type="http://schemas.openxmlformats.org/officeDocument/2006/relationships/image" Target="../media/image1226.png"/><Relationship Id="rId145" Type="http://schemas.openxmlformats.org/officeDocument/2006/relationships/customXml" Target="../ink/ink1283.xml"/><Relationship Id="rId161" Type="http://schemas.openxmlformats.org/officeDocument/2006/relationships/customXml" Target="../ink/ink1291.xml"/><Relationship Id="rId166" Type="http://schemas.openxmlformats.org/officeDocument/2006/relationships/image" Target="../media/image1239.png"/><Relationship Id="rId182" Type="http://schemas.openxmlformats.org/officeDocument/2006/relationships/image" Target="../media/image1247.png"/><Relationship Id="rId187" Type="http://schemas.openxmlformats.org/officeDocument/2006/relationships/customXml" Target="../ink/ink130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58.png"/><Relationship Id="rId23" Type="http://schemas.openxmlformats.org/officeDocument/2006/relationships/customXml" Target="../ink/ink1223.xml"/><Relationship Id="rId28" Type="http://schemas.openxmlformats.org/officeDocument/2006/relationships/image" Target="../media/image1169.png"/><Relationship Id="rId49" Type="http://schemas.openxmlformats.org/officeDocument/2006/relationships/customXml" Target="../ink/ink1236.xml"/><Relationship Id="rId114" Type="http://schemas.openxmlformats.org/officeDocument/2006/relationships/image" Target="../media/image1213.png"/><Relationship Id="rId119" Type="http://schemas.openxmlformats.org/officeDocument/2006/relationships/customXml" Target="../ink/ink1270.xml"/><Relationship Id="rId44" Type="http://schemas.openxmlformats.org/officeDocument/2006/relationships/image" Target="../media/image1177.png"/><Relationship Id="rId60" Type="http://schemas.openxmlformats.org/officeDocument/2006/relationships/image" Target="../media/image1185.png"/><Relationship Id="rId65" Type="http://schemas.openxmlformats.org/officeDocument/2006/relationships/customXml" Target="../ink/ink1244.xml"/><Relationship Id="rId81" Type="http://schemas.openxmlformats.org/officeDocument/2006/relationships/customXml" Target="../ink/ink1251.xml"/><Relationship Id="rId86" Type="http://schemas.openxmlformats.org/officeDocument/2006/relationships/image" Target="../media/image1199.png"/><Relationship Id="rId130" Type="http://schemas.openxmlformats.org/officeDocument/2006/relationships/image" Target="../media/image1221.png"/><Relationship Id="rId135" Type="http://schemas.openxmlformats.org/officeDocument/2006/relationships/customXml" Target="../ink/ink1278.xml"/><Relationship Id="rId151" Type="http://schemas.openxmlformats.org/officeDocument/2006/relationships/customXml" Target="../ink/ink1286.xml"/><Relationship Id="rId156" Type="http://schemas.openxmlformats.org/officeDocument/2006/relationships/image" Target="../media/image1234.png"/><Relationship Id="rId177" Type="http://schemas.openxmlformats.org/officeDocument/2006/relationships/customXml" Target="../ink/ink1299.xml"/><Relationship Id="rId172" Type="http://schemas.openxmlformats.org/officeDocument/2006/relationships/image" Target="../media/image1242.png"/><Relationship Id="rId193" Type="http://schemas.openxmlformats.org/officeDocument/2006/relationships/customXml" Target="../ink/ink1307.xml"/><Relationship Id="rId13" Type="http://schemas.openxmlformats.org/officeDocument/2006/relationships/customXml" Target="../ink/ink1218.xml"/><Relationship Id="rId18" Type="http://schemas.openxmlformats.org/officeDocument/2006/relationships/image" Target="../media/image1164.png"/><Relationship Id="rId39" Type="http://schemas.openxmlformats.org/officeDocument/2006/relationships/customXml" Target="../ink/ink1231.xml"/><Relationship Id="rId109" Type="http://schemas.openxmlformats.org/officeDocument/2006/relationships/customXml" Target="../ink/ink1265.xml"/><Relationship Id="rId34" Type="http://schemas.openxmlformats.org/officeDocument/2006/relationships/image" Target="../media/image1172.png"/><Relationship Id="rId50" Type="http://schemas.openxmlformats.org/officeDocument/2006/relationships/image" Target="../media/image1180.png"/><Relationship Id="rId55" Type="http://schemas.openxmlformats.org/officeDocument/2006/relationships/customXml" Target="../ink/ink1239.xml"/><Relationship Id="rId76" Type="http://schemas.openxmlformats.org/officeDocument/2006/relationships/image" Target="../media/image1194.png"/><Relationship Id="rId97" Type="http://schemas.openxmlformats.org/officeDocument/2006/relationships/customXml" Target="../ink/ink1259.xml"/><Relationship Id="rId104" Type="http://schemas.openxmlformats.org/officeDocument/2006/relationships/image" Target="../media/image1208.png"/><Relationship Id="rId120" Type="http://schemas.openxmlformats.org/officeDocument/2006/relationships/image" Target="../media/image1216.png"/><Relationship Id="rId125" Type="http://schemas.openxmlformats.org/officeDocument/2006/relationships/customXml" Target="../ink/ink1273.xml"/><Relationship Id="rId141" Type="http://schemas.openxmlformats.org/officeDocument/2006/relationships/customXml" Target="../ink/ink1281.xml"/><Relationship Id="rId146" Type="http://schemas.openxmlformats.org/officeDocument/2006/relationships/image" Target="../media/image1229.png"/><Relationship Id="rId167" Type="http://schemas.openxmlformats.org/officeDocument/2006/relationships/customXml" Target="../ink/ink1294.xml"/><Relationship Id="rId188" Type="http://schemas.openxmlformats.org/officeDocument/2006/relationships/image" Target="../media/image1250.png"/><Relationship Id="rId7" Type="http://schemas.openxmlformats.org/officeDocument/2006/relationships/customXml" Target="../ink/ink1215.xml"/><Relationship Id="rId71" Type="http://schemas.openxmlformats.org/officeDocument/2006/relationships/customXml" Target="../ink/ink1247.xml"/><Relationship Id="rId92" Type="http://schemas.openxmlformats.org/officeDocument/2006/relationships/image" Target="../media/image1202.png"/><Relationship Id="rId162" Type="http://schemas.openxmlformats.org/officeDocument/2006/relationships/image" Target="../media/image1237.png"/><Relationship Id="rId183" Type="http://schemas.openxmlformats.org/officeDocument/2006/relationships/customXml" Target="../ink/ink1302.xml"/><Relationship Id="rId2" Type="http://schemas.openxmlformats.org/officeDocument/2006/relationships/image" Target="../media/image1155.png"/><Relationship Id="rId29" Type="http://schemas.openxmlformats.org/officeDocument/2006/relationships/customXml" Target="../ink/ink1226.xml"/><Relationship Id="rId24" Type="http://schemas.openxmlformats.org/officeDocument/2006/relationships/image" Target="../media/image1167.png"/><Relationship Id="rId40" Type="http://schemas.openxmlformats.org/officeDocument/2006/relationships/image" Target="../media/image1175.png"/><Relationship Id="rId45" Type="http://schemas.openxmlformats.org/officeDocument/2006/relationships/customXml" Target="../ink/ink1234.xml"/><Relationship Id="rId66" Type="http://schemas.openxmlformats.org/officeDocument/2006/relationships/image" Target="../media/image1188.png"/><Relationship Id="rId87" Type="http://schemas.openxmlformats.org/officeDocument/2006/relationships/customXml" Target="../ink/ink1254.xml"/><Relationship Id="rId110" Type="http://schemas.openxmlformats.org/officeDocument/2006/relationships/image" Target="../media/image1211.png"/><Relationship Id="rId115" Type="http://schemas.openxmlformats.org/officeDocument/2006/relationships/customXml" Target="../ink/ink1268.xml"/><Relationship Id="rId131" Type="http://schemas.openxmlformats.org/officeDocument/2006/relationships/customXml" Target="../ink/ink1276.xml"/><Relationship Id="rId136" Type="http://schemas.openxmlformats.org/officeDocument/2006/relationships/image" Target="../media/image1224.png"/><Relationship Id="rId157" Type="http://schemas.openxmlformats.org/officeDocument/2006/relationships/customXml" Target="../ink/ink1289.xml"/><Relationship Id="rId178" Type="http://schemas.openxmlformats.org/officeDocument/2006/relationships/image" Target="../media/image1245.png"/><Relationship Id="rId61" Type="http://schemas.openxmlformats.org/officeDocument/2006/relationships/customXml" Target="../ink/ink1242.xml"/><Relationship Id="rId82" Type="http://schemas.openxmlformats.org/officeDocument/2006/relationships/image" Target="../media/image1197.png"/><Relationship Id="rId152" Type="http://schemas.openxmlformats.org/officeDocument/2006/relationships/image" Target="../media/image1232.png"/><Relationship Id="rId173" Type="http://schemas.openxmlformats.org/officeDocument/2006/relationships/customXml" Target="../ink/ink1297.xml"/><Relationship Id="rId194" Type="http://schemas.openxmlformats.org/officeDocument/2006/relationships/image" Target="../media/image1253.png"/><Relationship Id="rId19" Type="http://schemas.openxmlformats.org/officeDocument/2006/relationships/customXml" Target="../ink/ink1221.xml"/><Relationship Id="rId14" Type="http://schemas.openxmlformats.org/officeDocument/2006/relationships/image" Target="../media/image1162.png"/><Relationship Id="rId30" Type="http://schemas.openxmlformats.org/officeDocument/2006/relationships/image" Target="../media/image1170.png"/><Relationship Id="rId35" Type="http://schemas.openxmlformats.org/officeDocument/2006/relationships/customXml" Target="../ink/ink1229.xml"/><Relationship Id="rId56" Type="http://schemas.openxmlformats.org/officeDocument/2006/relationships/image" Target="../media/image1183.png"/><Relationship Id="rId77" Type="http://schemas.openxmlformats.org/officeDocument/2006/relationships/customXml" Target="../ink/ink1249.xml"/><Relationship Id="rId100" Type="http://schemas.openxmlformats.org/officeDocument/2006/relationships/image" Target="../media/image1206.png"/><Relationship Id="rId105" Type="http://schemas.openxmlformats.org/officeDocument/2006/relationships/customXml" Target="../ink/ink1263.xml"/><Relationship Id="rId126" Type="http://schemas.openxmlformats.org/officeDocument/2006/relationships/image" Target="../media/image1219.png"/><Relationship Id="rId147" Type="http://schemas.openxmlformats.org/officeDocument/2006/relationships/customXml" Target="../ink/ink1284.xml"/><Relationship Id="rId168" Type="http://schemas.openxmlformats.org/officeDocument/2006/relationships/image" Target="../media/image1240.png"/><Relationship Id="rId8" Type="http://schemas.openxmlformats.org/officeDocument/2006/relationships/image" Target="../media/image1159.png"/><Relationship Id="rId51" Type="http://schemas.openxmlformats.org/officeDocument/2006/relationships/customXml" Target="../ink/ink1237.xml"/><Relationship Id="rId72" Type="http://schemas.openxmlformats.org/officeDocument/2006/relationships/image" Target="../media/image1191.png"/><Relationship Id="rId93" Type="http://schemas.openxmlformats.org/officeDocument/2006/relationships/customXml" Target="../ink/ink1257.xml"/><Relationship Id="rId98" Type="http://schemas.openxmlformats.org/officeDocument/2006/relationships/image" Target="../media/image1205.png"/><Relationship Id="rId121" Type="http://schemas.openxmlformats.org/officeDocument/2006/relationships/customXml" Target="../ink/ink1271.xml"/><Relationship Id="rId142" Type="http://schemas.openxmlformats.org/officeDocument/2006/relationships/image" Target="../media/image1227.png"/><Relationship Id="rId163" Type="http://schemas.openxmlformats.org/officeDocument/2006/relationships/customXml" Target="../ink/ink1292.xml"/><Relationship Id="rId184" Type="http://schemas.openxmlformats.org/officeDocument/2006/relationships/image" Target="../media/image1248.png"/><Relationship Id="rId189" Type="http://schemas.openxmlformats.org/officeDocument/2006/relationships/customXml" Target="../ink/ink1305.xml"/><Relationship Id="rId3" Type="http://schemas.openxmlformats.org/officeDocument/2006/relationships/image" Target="../media/image1156.png"/><Relationship Id="rId25" Type="http://schemas.openxmlformats.org/officeDocument/2006/relationships/customXml" Target="../ink/ink1224.xml"/><Relationship Id="rId46" Type="http://schemas.openxmlformats.org/officeDocument/2006/relationships/image" Target="../media/image1178.png"/><Relationship Id="rId67" Type="http://schemas.openxmlformats.org/officeDocument/2006/relationships/customXml" Target="../ink/ink1245.xml"/><Relationship Id="rId116" Type="http://schemas.openxmlformats.org/officeDocument/2006/relationships/image" Target="../media/image1214.png"/><Relationship Id="rId137" Type="http://schemas.openxmlformats.org/officeDocument/2006/relationships/customXml" Target="../ink/ink1279.xml"/><Relationship Id="rId158" Type="http://schemas.openxmlformats.org/officeDocument/2006/relationships/image" Target="../media/image1235.png"/><Relationship Id="rId20" Type="http://schemas.openxmlformats.org/officeDocument/2006/relationships/image" Target="../media/image1165.png"/><Relationship Id="rId41" Type="http://schemas.openxmlformats.org/officeDocument/2006/relationships/customXml" Target="../ink/ink1232.xml"/><Relationship Id="rId62" Type="http://schemas.openxmlformats.org/officeDocument/2006/relationships/image" Target="../media/image1186.png"/><Relationship Id="rId83" Type="http://schemas.openxmlformats.org/officeDocument/2006/relationships/customXml" Target="../ink/ink1252.xml"/><Relationship Id="rId88" Type="http://schemas.openxmlformats.org/officeDocument/2006/relationships/image" Target="../media/image1200.png"/><Relationship Id="rId111" Type="http://schemas.openxmlformats.org/officeDocument/2006/relationships/customXml" Target="../ink/ink1266.xml"/><Relationship Id="rId132" Type="http://schemas.openxmlformats.org/officeDocument/2006/relationships/image" Target="../media/image1222.png"/><Relationship Id="rId153" Type="http://schemas.openxmlformats.org/officeDocument/2006/relationships/customXml" Target="../ink/ink1287.xml"/><Relationship Id="rId174" Type="http://schemas.openxmlformats.org/officeDocument/2006/relationships/image" Target="../media/image1243.png"/><Relationship Id="rId179" Type="http://schemas.openxmlformats.org/officeDocument/2006/relationships/customXml" Target="../ink/ink1300.xml"/><Relationship Id="rId190" Type="http://schemas.openxmlformats.org/officeDocument/2006/relationships/image" Target="../media/image1251.png"/><Relationship Id="rId15" Type="http://schemas.openxmlformats.org/officeDocument/2006/relationships/customXml" Target="../ink/ink1219.xml"/><Relationship Id="rId36" Type="http://schemas.openxmlformats.org/officeDocument/2006/relationships/image" Target="../media/image1173.png"/><Relationship Id="rId57" Type="http://schemas.openxmlformats.org/officeDocument/2006/relationships/customXml" Target="../ink/ink1240.xml"/><Relationship Id="rId106" Type="http://schemas.openxmlformats.org/officeDocument/2006/relationships/image" Target="../media/image1209.png"/><Relationship Id="rId127" Type="http://schemas.openxmlformats.org/officeDocument/2006/relationships/customXml" Target="../ink/ink1274.xml"/><Relationship Id="rId10" Type="http://schemas.openxmlformats.org/officeDocument/2006/relationships/image" Target="../media/image1160.png"/><Relationship Id="rId31" Type="http://schemas.openxmlformats.org/officeDocument/2006/relationships/customXml" Target="../ink/ink1227.xml"/><Relationship Id="rId52" Type="http://schemas.openxmlformats.org/officeDocument/2006/relationships/image" Target="../media/image1181.png"/><Relationship Id="rId73" Type="http://schemas.openxmlformats.org/officeDocument/2006/relationships/image" Target="../media/image1192.png"/><Relationship Id="rId78" Type="http://schemas.openxmlformats.org/officeDocument/2006/relationships/image" Target="../media/image1195.png"/><Relationship Id="rId94" Type="http://schemas.openxmlformats.org/officeDocument/2006/relationships/image" Target="../media/image1203.png"/><Relationship Id="rId99" Type="http://schemas.openxmlformats.org/officeDocument/2006/relationships/customXml" Target="../ink/ink1260.xml"/><Relationship Id="rId101" Type="http://schemas.openxmlformats.org/officeDocument/2006/relationships/customXml" Target="../ink/ink1261.xml"/><Relationship Id="rId122" Type="http://schemas.openxmlformats.org/officeDocument/2006/relationships/image" Target="../media/image1217.png"/><Relationship Id="rId143" Type="http://schemas.openxmlformats.org/officeDocument/2006/relationships/customXml" Target="../ink/ink1282.xml"/><Relationship Id="rId148" Type="http://schemas.openxmlformats.org/officeDocument/2006/relationships/image" Target="../media/image1230.png"/><Relationship Id="rId164" Type="http://schemas.openxmlformats.org/officeDocument/2006/relationships/image" Target="../media/image1238.png"/><Relationship Id="rId169" Type="http://schemas.openxmlformats.org/officeDocument/2006/relationships/customXml" Target="../ink/ink1295.xml"/><Relationship Id="rId185" Type="http://schemas.openxmlformats.org/officeDocument/2006/relationships/customXml" Target="../ink/ink1303.xml"/><Relationship Id="rId4" Type="http://schemas.openxmlformats.org/officeDocument/2006/relationships/image" Target="../media/image1157.png"/><Relationship Id="rId9" Type="http://schemas.openxmlformats.org/officeDocument/2006/relationships/customXml" Target="../ink/ink1216.xml"/><Relationship Id="rId180" Type="http://schemas.openxmlformats.org/officeDocument/2006/relationships/image" Target="../media/image1246.png"/><Relationship Id="rId26" Type="http://schemas.openxmlformats.org/officeDocument/2006/relationships/image" Target="../media/image1168.png"/></Relationships>
</file>

<file path=ppt/slides/_rels/slide2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2.xml"/><Relationship Id="rId117" Type="http://schemas.openxmlformats.org/officeDocument/2006/relationships/image" Target="../media/image60.png"/><Relationship Id="rId21" Type="http://schemas.openxmlformats.org/officeDocument/2006/relationships/image" Target="../media/image12.png"/><Relationship Id="rId42" Type="http://schemas.openxmlformats.org/officeDocument/2006/relationships/customXml" Target="../ink/ink20.xml"/><Relationship Id="rId47" Type="http://schemas.openxmlformats.org/officeDocument/2006/relationships/image" Target="../media/image25.png"/><Relationship Id="rId63" Type="http://schemas.openxmlformats.org/officeDocument/2006/relationships/image" Target="../media/image33.png"/><Relationship Id="rId68" Type="http://schemas.openxmlformats.org/officeDocument/2006/relationships/customXml" Target="../ink/ink33.xml"/><Relationship Id="rId84" Type="http://schemas.openxmlformats.org/officeDocument/2006/relationships/customXml" Target="../ink/ink41.xml"/><Relationship Id="rId89" Type="http://schemas.openxmlformats.org/officeDocument/2006/relationships/image" Target="../media/image46.png"/><Relationship Id="rId112" Type="http://schemas.openxmlformats.org/officeDocument/2006/relationships/customXml" Target="../ink/ink55.xml"/><Relationship Id="rId16" Type="http://schemas.openxmlformats.org/officeDocument/2006/relationships/customXml" Target="../ink/ink7.xml"/><Relationship Id="rId107" Type="http://schemas.openxmlformats.org/officeDocument/2006/relationships/image" Target="../media/image55.png"/><Relationship Id="rId11" Type="http://schemas.openxmlformats.org/officeDocument/2006/relationships/image" Target="../media/image7.png"/><Relationship Id="rId32" Type="http://schemas.openxmlformats.org/officeDocument/2006/relationships/customXml" Target="../ink/ink15.xml"/><Relationship Id="rId37" Type="http://schemas.openxmlformats.org/officeDocument/2006/relationships/image" Target="../media/image20.png"/><Relationship Id="rId53" Type="http://schemas.openxmlformats.org/officeDocument/2006/relationships/image" Target="../media/image28.png"/><Relationship Id="rId58" Type="http://schemas.openxmlformats.org/officeDocument/2006/relationships/customXml" Target="../ink/ink28.xml"/><Relationship Id="rId74" Type="http://schemas.openxmlformats.org/officeDocument/2006/relationships/customXml" Target="../ink/ink36.xml"/><Relationship Id="rId79" Type="http://schemas.openxmlformats.org/officeDocument/2006/relationships/image" Target="../media/image41.png"/><Relationship Id="rId102" Type="http://schemas.openxmlformats.org/officeDocument/2006/relationships/customXml" Target="../ink/ink50.xml"/><Relationship Id="rId123" Type="http://schemas.openxmlformats.org/officeDocument/2006/relationships/image" Target="../media/image63.png"/><Relationship Id="rId128" Type="http://schemas.openxmlformats.org/officeDocument/2006/relationships/customXml" Target="../ink/ink63.xml"/><Relationship Id="rId5" Type="http://schemas.openxmlformats.org/officeDocument/2006/relationships/image" Target="../media/image4.png"/><Relationship Id="rId90" Type="http://schemas.openxmlformats.org/officeDocument/2006/relationships/customXml" Target="../ink/ink44.xml"/><Relationship Id="rId95" Type="http://schemas.openxmlformats.org/officeDocument/2006/relationships/image" Target="../media/image49.png"/><Relationship Id="rId19" Type="http://schemas.openxmlformats.org/officeDocument/2006/relationships/image" Target="../media/image11.png"/><Relationship Id="rId14" Type="http://schemas.openxmlformats.org/officeDocument/2006/relationships/customXml" Target="../ink/ink6.xml"/><Relationship Id="rId22" Type="http://schemas.openxmlformats.org/officeDocument/2006/relationships/customXml" Target="../ink/ink10.xml"/><Relationship Id="rId27" Type="http://schemas.openxmlformats.org/officeDocument/2006/relationships/image" Target="../media/image15.png"/><Relationship Id="rId30" Type="http://schemas.openxmlformats.org/officeDocument/2006/relationships/customXml" Target="../ink/ink14.xml"/><Relationship Id="rId35" Type="http://schemas.openxmlformats.org/officeDocument/2006/relationships/image" Target="../media/image19.png"/><Relationship Id="rId43" Type="http://schemas.openxmlformats.org/officeDocument/2006/relationships/image" Target="../media/image23.png"/><Relationship Id="rId48" Type="http://schemas.openxmlformats.org/officeDocument/2006/relationships/customXml" Target="../ink/ink23.xml"/><Relationship Id="rId56" Type="http://schemas.openxmlformats.org/officeDocument/2006/relationships/customXml" Target="../ink/ink27.xml"/><Relationship Id="rId64" Type="http://schemas.openxmlformats.org/officeDocument/2006/relationships/customXml" Target="../ink/ink31.xml"/><Relationship Id="rId69" Type="http://schemas.openxmlformats.org/officeDocument/2006/relationships/image" Target="../media/image36.png"/><Relationship Id="rId77" Type="http://schemas.openxmlformats.org/officeDocument/2006/relationships/image" Target="../media/image40.png"/><Relationship Id="rId100" Type="http://schemas.openxmlformats.org/officeDocument/2006/relationships/customXml" Target="../ink/ink49.xml"/><Relationship Id="rId105" Type="http://schemas.openxmlformats.org/officeDocument/2006/relationships/image" Target="../media/image54.png"/><Relationship Id="rId113" Type="http://schemas.openxmlformats.org/officeDocument/2006/relationships/image" Target="../media/image58.png"/><Relationship Id="rId118" Type="http://schemas.openxmlformats.org/officeDocument/2006/relationships/customXml" Target="../ink/ink58.xml"/><Relationship Id="rId126" Type="http://schemas.openxmlformats.org/officeDocument/2006/relationships/customXml" Target="../ink/ink62.xml"/><Relationship Id="rId8" Type="http://schemas.openxmlformats.org/officeDocument/2006/relationships/customXml" Target="../ink/ink3.xml"/><Relationship Id="rId51" Type="http://schemas.openxmlformats.org/officeDocument/2006/relationships/image" Target="../media/image27.png"/><Relationship Id="rId72" Type="http://schemas.openxmlformats.org/officeDocument/2006/relationships/customXml" Target="../ink/ink35.xml"/><Relationship Id="rId80" Type="http://schemas.openxmlformats.org/officeDocument/2006/relationships/customXml" Target="../ink/ink39.xml"/><Relationship Id="rId85" Type="http://schemas.openxmlformats.org/officeDocument/2006/relationships/image" Target="../media/image44.png"/><Relationship Id="rId93" Type="http://schemas.openxmlformats.org/officeDocument/2006/relationships/image" Target="../media/image48.png"/><Relationship Id="rId98" Type="http://schemas.openxmlformats.org/officeDocument/2006/relationships/customXml" Target="../ink/ink48.xml"/><Relationship Id="rId121" Type="http://schemas.openxmlformats.org/officeDocument/2006/relationships/image" Target="../media/image62.png"/><Relationship Id="rId3" Type="http://schemas.openxmlformats.org/officeDocument/2006/relationships/image" Target="../media/image3.png"/><Relationship Id="rId12" Type="http://schemas.openxmlformats.org/officeDocument/2006/relationships/customXml" Target="../ink/ink5.xml"/><Relationship Id="rId17" Type="http://schemas.openxmlformats.org/officeDocument/2006/relationships/image" Target="../media/image10.png"/><Relationship Id="rId25" Type="http://schemas.openxmlformats.org/officeDocument/2006/relationships/image" Target="../media/image14.png"/><Relationship Id="rId33" Type="http://schemas.openxmlformats.org/officeDocument/2006/relationships/image" Target="../media/image18.png"/><Relationship Id="rId38" Type="http://schemas.openxmlformats.org/officeDocument/2006/relationships/customXml" Target="../ink/ink18.xml"/><Relationship Id="rId46" Type="http://schemas.openxmlformats.org/officeDocument/2006/relationships/customXml" Target="../ink/ink22.xml"/><Relationship Id="rId59" Type="http://schemas.openxmlformats.org/officeDocument/2006/relationships/image" Target="../media/image31.png"/><Relationship Id="rId67" Type="http://schemas.openxmlformats.org/officeDocument/2006/relationships/image" Target="../media/image35.png"/><Relationship Id="rId103" Type="http://schemas.openxmlformats.org/officeDocument/2006/relationships/image" Target="../media/image53.png"/><Relationship Id="rId108" Type="http://schemas.openxmlformats.org/officeDocument/2006/relationships/customXml" Target="../ink/ink53.xml"/><Relationship Id="rId116" Type="http://schemas.openxmlformats.org/officeDocument/2006/relationships/customXml" Target="../ink/ink57.xml"/><Relationship Id="rId124" Type="http://schemas.openxmlformats.org/officeDocument/2006/relationships/customXml" Target="../ink/ink61.xml"/><Relationship Id="rId129" Type="http://schemas.openxmlformats.org/officeDocument/2006/relationships/image" Target="../media/image66.png"/><Relationship Id="rId20" Type="http://schemas.openxmlformats.org/officeDocument/2006/relationships/customXml" Target="../ink/ink9.xml"/><Relationship Id="rId41" Type="http://schemas.openxmlformats.org/officeDocument/2006/relationships/image" Target="../media/image22.png"/><Relationship Id="rId54" Type="http://schemas.openxmlformats.org/officeDocument/2006/relationships/customXml" Target="../ink/ink26.xml"/><Relationship Id="rId62" Type="http://schemas.openxmlformats.org/officeDocument/2006/relationships/customXml" Target="../ink/ink30.xml"/><Relationship Id="rId70" Type="http://schemas.openxmlformats.org/officeDocument/2006/relationships/customXml" Target="../ink/ink34.xml"/><Relationship Id="rId75" Type="http://schemas.openxmlformats.org/officeDocument/2006/relationships/image" Target="../media/image39.png"/><Relationship Id="rId83" Type="http://schemas.openxmlformats.org/officeDocument/2006/relationships/image" Target="../media/image43.png"/><Relationship Id="rId88" Type="http://schemas.openxmlformats.org/officeDocument/2006/relationships/customXml" Target="../ink/ink43.xml"/><Relationship Id="rId91" Type="http://schemas.openxmlformats.org/officeDocument/2006/relationships/image" Target="../media/image47.png"/><Relationship Id="rId96" Type="http://schemas.openxmlformats.org/officeDocument/2006/relationships/customXml" Target="../ink/ink47.xml"/><Relationship Id="rId111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.xml"/><Relationship Id="rId15" Type="http://schemas.openxmlformats.org/officeDocument/2006/relationships/image" Target="../media/image9.png"/><Relationship Id="rId23" Type="http://schemas.openxmlformats.org/officeDocument/2006/relationships/image" Target="../media/image13.png"/><Relationship Id="rId28" Type="http://schemas.openxmlformats.org/officeDocument/2006/relationships/customXml" Target="../ink/ink13.xml"/><Relationship Id="rId36" Type="http://schemas.openxmlformats.org/officeDocument/2006/relationships/customXml" Target="../ink/ink17.xml"/><Relationship Id="rId49" Type="http://schemas.openxmlformats.org/officeDocument/2006/relationships/image" Target="../media/image26.png"/><Relationship Id="rId57" Type="http://schemas.openxmlformats.org/officeDocument/2006/relationships/image" Target="../media/image30.png"/><Relationship Id="rId106" Type="http://schemas.openxmlformats.org/officeDocument/2006/relationships/customXml" Target="../ink/ink52.xml"/><Relationship Id="rId114" Type="http://schemas.openxmlformats.org/officeDocument/2006/relationships/customXml" Target="../ink/ink56.xml"/><Relationship Id="rId119" Type="http://schemas.openxmlformats.org/officeDocument/2006/relationships/image" Target="../media/image61.png"/><Relationship Id="rId127" Type="http://schemas.openxmlformats.org/officeDocument/2006/relationships/image" Target="../media/image65.png"/><Relationship Id="rId10" Type="http://schemas.openxmlformats.org/officeDocument/2006/relationships/customXml" Target="../ink/ink4.xml"/><Relationship Id="rId31" Type="http://schemas.openxmlformats.org/officeDocument/2006/relationships/image" Target="../media/image17.png"/><Relationship Id="rId44" Type="http://schemas.openxmlformats.org/officeDocument/2006/relationships/customXml" Target="../ink/ink21.xml"/><Relationship Id="rId52" Type="http://schemas.openxmlformats.org/officeDocument/2006/relationships/customXml" Target="../ink/ink25.xml"/><Relationship Id="rId60" Type="http://schemas.openxmlformats.org/officeDocument/2006/relationships/customXml" Target="../ink/ink29.xml"/><Relationship Id="rId65" Type="http://schemas.openxmlformats.org/officeDocument/2006/relationships/image" Target="../media/image34.png"/><Relationship Id="rId73" Type="http://schemas.openxmlformats.org/officeDocument/2006/relationships/image" Target="../media/image38.png"/><Relationship Id="rId78" Type="http://schemas.openxmlformats.org/officeDocument/2006/relationships/customXml" Target="../ink/ink38.xml"/><Relationship Id="rId81" Type="http://schemas.openxmlformats.org/officeDocument/2006/relationships/image" Target="../media/image42.png"/><Relationship Id="rId86" Type="http://schemas.openxmlformats.org/officeDocument/2006/relationships/customXml" Target="../ink/ink42.xml"/><Relationship Id="rId94" Type="http://schemas.openxmlformats.org/officeDocument/2006/relationships/customXml" Target="../ink/ink46.xml"/><Relationship Id="rId99" Type="http://schemas.openxmlformats.org/officeDocument/2006/relationships/image" Target="../media/image51.png"/><Relationship Id="rId101" Type="http://schemas.openxmlformats.org/officeDocument/2006/relationships/image" Target="../media/image52.png"/><Relationship Id="rId122" Type="http://schemas.openxmlformats.org/officeDocument/2006/relationships/customXml" Target="../ink/ink60.xml"/><Relationship Id="rId130" Type="http://schemas.openxmlformats.org/officeDocument/2006/relationships/customXml" Target="../ink/ink64.xml"/><Relationship Id="rId4" Type="http://schemas.openxmlformats.org/officeDocument/2006/relationships/customXml" Target="../ink/ink1.xml"/><Relationship Id="rId9" Type="http://schemas.openxmlformats.org/officeDocument/2006/relationships/image" Target="../media/image6.png"/><Relationship Id="rId13" Type="http://schemas.openxmlformats.org/officeDocument/2006/relationships/image" Target="../media/image8.png"/><Relationship Id="rId18" Type="http://schemas.openxmlformats.org/officeDocument/2006/relationships/customXml" Target="../ink/ink8.xml"/><Relationship Id="rId39" Type="http://schemas.openxmlformats.org/officeDocument/2006/relationships/image" Target="../media/image21.png"/><Relationship Id="rId109" Type="http://schemas.openxmlformats.org/officeDocument/2006/relationships/image" Target="../media/image56.png"/><Relationship Id="rId34" Type="http://schemas.openxmlformats.org/officeDocument/2006/relationships/customXml" Target="../ink/ink16.xml"/><Relationship Id="rId50" Type="http://schemas.openxmlformats.org/officeDocument/2006/relationships/customXml" Target="../ink/ink24.xml"/><Relationship Id="rId55" Type="http://schemas.openxmlformats.org/officeDocument/2006/relationships/image" Target="../media/image29.png"/><Relationship Id="rId76" Type="http://schemas.openxmlformats.org/officeDocument/2006/relationships/customXml" Target="../ink/ink37.xml"/><Relationship Id="rId97" Type="http://schemas.openxmlformats.org/officeDocument/2006/relationships/image" Target="../media/image50.png"/><Relationship Id="rId104" Type="http://schemas.openxmlformats.org/officeDocument/2006/relationships/customXml" Target="../ink/ink51.xml"/><Relationship Id="rId120" Type="http://schemas.openxmlformats.org/officeDocument/2006/relationships/customXml" Target="../ink/ink59.xml"/><Relationship Id="rId125" Type="http://schemas.openxmlformats.org/officeDocument/2006/relationships/image" Target="../media/image64.png"/><Relationship Id="rId7" Type="http://schemas.openxmlformats.org/officeDocument/2006/relationships/image" Target="../media/image5.png"/><Relationship Id="rId71" Type="http://schemas.openxmlformats.org/officeDocument/2006/relationships/image" Target="../media/image37.png"/><Relationship Id="rId92" Type="http://schemas.openxmlformats.org/officeDocument/2006/relationships/customXml" Target="../ink/ink45.xml"/><Relationship Id="rId2" Type="http://schemas.openxmlformats.org/officeDocument/2006/relationships/image" Target="../media/image2.png"/><Relationship Id="rId29" Type="http://schemas.openxmlformats.org/officeDocument/2006/relationships/image" Target="../media/image16.png"/><Relationship Id="rId24" Type="http://schemas.openxmlformats.org/officeDocument/2006/relationships/customXml" Target="../ink/ink11.xml"/><Relationship Id="rId40" Type="http://schemas.openxmlformats.org/officeDocument/2006/relationships/customXml" Target="../ink/ink19.xml"/><Relationship Id="rId45" Type="http://schemas.openxmlformats.org/officeDocument/2006/relationships/image" Target="../media/image24.png"/><Relationship Id="rId66" Type="http://schemas.openxmlformats.org/officeDocument/2006/relationships/customXml" Target="../ink/ink32.xml"/><Relationship Id="rId87" Type="http://schemas.openxmlformats.org/officeDocument/2006/relationships/image" Target="../media/image45.png"/><Relationship Id="rId110" Type="http://schemas.openxmlformats.org/officeDocument/2006/relationships/customXml" Target="../ink/ink54.xml"/><Relationship Id="rId115" Type="http://schemas.openxmlformats.org/officeDocument/2006/relationships/image" Target="../media/image59.png"/><Relationship Id="rId131" Type="http://schemas.openxmlformats.org/officeDocument/2006/relationships/image" Target="../media/image67.png"/><Relationship Id="rId61" Type="http://schemas.openxmlformats.org/officeDocument/2006/relationships/image" Target="../media/image32.png"/><Relationship Id="rId82" Type="http://schemas.openxmlformats.org/officeDocument/2006/relationships/customXml" Target="../ink/ink40.xml"/></Relationships>
</file>

<file path=ppt/slides/_rels/slide20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313.png"/><Relationship Id="rId21" Type="http://schemas.openxmlformats.org/officeDocument/2006/relationships/image" Target="../media/image1265.png"/><Relationship Id="rId42" Type="http://schemas.openxmlformats.org/officeDocument/2006/relationships/customXml" Target="../ink/ink1326.xml"/><Relationship Id="rId63" Type="http://schemas.openxmlformats.org/officeDocument/2006/relationships/image" Target="../media/image1286.png"/><Relationship Id="rId84" Type="http://schemas.openxmlformats.org/officeDocument/2006/relationships/customXml" Target="../ink/ink1347.xml"/><Relationship Id="rId138" Type="http://schemas.openxmlformats.org/officeDocument/2006/relationships/customXml" Target="../ink/ink1374.xml"/><Relationship Id="rId159" Type="http://schemas.openxmlformats.org/officeDocument/2006/relationships/image" Target="../media/image1334.png"/><Relationship Id="rId170" Type="http://schemas.openxmlformats.org/officeDocument/2006/relationships/customXml" Target="../ink/ink1390.xml"/><Relationship Id="rId191" Type="http://schemas.openxmlformats.org/officeDocument/2006/relationships/image" Target="../media/image1350.png"/><Relationship Id="rId205" Type="http://schemas.openxmlformats.org/officeDocument/2006/relationships/image" Target="../media/image1357.png"/><Relationship Id="rId226" Type="http://schemas.openxmlformats.org/officeDocument/2006/relationships/customXml" Target="../ink/ink1418.xml"/><Relationship Id="rId247" Type="http://schemas.openxmlformats.org/officeDocument/2006/relationships/image" Target="../media/image1378.png"/><Relationship Id="rId107" Type="http://schemas.openxmlformats.org/officeDocument/2006/relationships/image" Target="../media/image1308.png"/><Relationship Id="rId268" Type="http://schemas.openxmlformats.org/officeDocument/2006/relationships/customXml" Target="../ink/ink1439.xml"/><Relationship Id="rId11" Type="http://schemas.openxmlformats.org/officeDocument/2006/relationships/image" Target="../media/image1260.png"/><Relationship Id="rId32" Type="http://schemas.openxmlformats.org/officeDocument/2006/relationships/customXml" Target="../ink/ink1321.xml"/><Relationship Id="rId53" Type="http://schemas.openxmlformats.org/officeDocument/2006/relationships/image" Target="../media/image1281.png"/><Relationship Id="rId74" Type="http://schemas.openxmlformats.org/officeDocument/2006/relationships/customXml" Target="../ink/ink1342.xml"/><Relationship Id="rId128" Type="http://schemas.openxmlformats.org/officeDocument/2006/relationships/customXml" Target="../ink/ink1369.xml"/><Relationship Id="rId149" Type="http://schemas.openxmlformats.org/officeDocument/2006/relationships/image" Target="../media/image1329.png"/><Relationship Id="rId5" Type="http://schemas.openxmlformats.org/officeDocument/2006/relationships/image" Target="../media/image1257.png"/><Relationship Id="rId95" Type="http://schemas.openxmlformats.org/officeDocument/2006/relationships/image" Target="../media/image1302.png"/><Relationship Id="rId160" Type="http://schemas.openxmlformats.org/officeDocument/2006/relationships/customXml" Target="../ink/ink1385.xml"/><Relationship Id="rId181" Type="http://schemas.openxmlformats.org/officeDocument/2006/relationships/image" Target="../media/image1345.png"/><Relationship Id="rId216" Type="http://schemas.openxmlformats.org/officeDocument/2006/relationships/customXml" Target="../ink/ink1413.xml"/><Relationship Id="rId237" Type="http://schemas.openxmlformats.org/officeDocument/2006/relationships/image" Target="../media/image1373.png"/><Relationship Id="rId258" Type="http://schemas.openxmlformats.org/officeDocument/2006/relationships/customXml" Target="../ink/ink1434.xml"/><Relationship Id="rId22" Type="http://schemas.openxmlformats.org/officeDocument/2006/relationships/customXml" Target="../ink/ink1316.xml"/><Relationship Id="rId43" Type="http://schemas.openxmlformats.org/officeDocument/2006/relationships/image" Target="../media/image1276.png"/><Relationship Id="rId64" Type="http://schemas.openxmlformats.org/officeDocument/2006/relationships/customXml" Target="../ink/ink1337.xml"/><Relationship Id="rId118" Type="http://schemas.openxmlformats.org/officeDocument/2006/relationships/customXml" Target="../ink/ink1364.xml"/><Relationship Id="rId139" Type="http://schemas.openxmlformats.org/officeDocument/2006/relationships/image" Target="../media/image1324.png"/><Relationship Id="rId85" Type="http://schemas.openxmlformats.org/officeDocument/2006/relationships/image" Target="../media/image1297.png"/><Relationship Id="rId150" Type="http://schemas.openxmlformats.org/officeDocument/2006/relationships/customXml" Target="../ink/ink1380.xml"/><Relationship Id="rId171" Type="http://schemas.openxmlformats.org/officeDocument/2006/relationships/image" Target="../media/image1340.png"/><Relationship Id="rId192" Type="http://schemas.openxmlformats.org/officeDocument/2006/relationships/customXml" Target="../ink/ink1401.xml"/><Relationship Id="rId206" Type="http://schemas.openxmlformats.org/officeDocument/2006/relationships/customXml" Target="../ink/ink1408.xml"/><Relationship Id="rId227" Type="http://schemas.openxmlformats.org/officeDocument/2006/relationships/image" Target="../media/image1368.png"/><Relationship Id="rId248" Type="http://schemas.openxmlformats.org/officeDocument/2006/relationships/customXml" Target="../ink/ink1429.xml"/><Relationship Id="rId269" Type="http://schemas.openxmlformats.org/officeDocument/2006/relationships/image" Target="../media/image1389.png"/><Relationship Id="rId12" Type="http://schemas.openxmlformats.org/officeDocument/2006/relationships/customXml" Target="../ink/ink1311.xml"/><Relationship Id="rId33" Type="http://schemas.openxmlformats.org/officeDocument/2006/relationships/image" Target="../media/image1271.png"/><Relationship Id="rId108" Type="http://schemas.openxmlformats.org/officeDocument/2006/relationships/customXml" Target="../ink/ink1359.xml"/><Relationship Id="rId129" Type="http://schemas.openxmlformats.org/officeDocument/2006/relationships/image" Target="../media/image1319.png"/><Relationship Id="rId54" Type="http://schemas.openxmlformats.org/officeDocument/2006/relationships/customXml" Target="../ink/ink1332.xml"/><Relationship Id="rId75" Type="http://schemas.openxmlformats.org/officeDocument/2006/relationships/image" Target="../media/image1292.png"/><Relationship Id="rId96" Type="http://schemas.openxmlformats.org/officeDocument/2006/relationships/customXml" Target="../ink/ink1353.xml"/><Relationship Id="rId140" Type="http://schemas.openxmlformats.org/officeDocument/2006/relationships/customXml" Target="../ink/ink1375.xml"/><Relationship Id="rId161" Type="http://schemas.openxmlformats.org/officeDocument/2006/relationships/image" Target="../media/image1335.png"/><Relationship Id="rId182" Type="http://schemas.openxmlformats.org/officeDocument/2006/relationships/customXml" Target="../ink/ink1396.xml"/><Relationship Id="rId217" Type="http://schemas.openxmlformats.org/officeDocument/2006/relationships/image" Target="../media/image1363.png"/><Relationship Id="rId6" Type="http://schemas.openxmlformats.org/officeDocument/2006/relationships/customXml" Target="../ink/ink1308.xml"/><Relationship Id="rId238" Type="http://schemas.openxmlformats.org/officeDocument/2006/relationships/customXml" Target="../ink/ink1424.xml"/><Relationship Id="rId259" Type="http://schemas.openxmlformats.org/officeDocument/2006/relationships/image" Target="../media/image1384.png"/><Relationship Id="rId23" Type="http://schemas.openxmlformats.org/officeDocument/2006/relationships/image" Target="../media/image1266.png"/><Relationship Id="rId28" Type="http://schemas.openxmlformats.org/officeDocument/2006/relationships/customXml" Target="../ink/ink1319.xml"/><Relationship Id="rId49" Type="http://schemas.openxmlformats.org/officeDocument/2006/relationships/image" Target="../media/image1279.png"/><Relationship Id="rId114" Type="http://schemas.openxmlformats.org/officeDocument/2006/relationships/customXml" Target="../ink/ink1362.xml"/><Relationship Id="rId119" Type="http://schemas.openxmlformats.org/officeDocument/2006/relationships/image" Target="../media/image1314.png"/><Relationship Id="rId44" Type="http://schemas.openxmlformats.org/officeDocument/2006/relationships/customXml" Target="../ink/ink1327.xml"/><Relationship Id="rId60" Type="http://schemas.openxmlformats.org/officeDocument/2006/relationships/customXml" Target="../ink/ink1335.xml"/><Relationship Id="rId65" Type="http://schemas.openxmlformats.org/officeDocument/2006/relationships/image" Target="../media/image1287.png"/><Relationship Id="rId81" Type="http://schemas.openxmlformats.org/officeDocument/2006/relationships/image" Target="../media/image1295.png"/><Relationship Id="rId86" Type="http://schemas.openxmlformats.org/officeDocument/2006/relationships/customXml" Target="../ink/ink1348.xml"/><Relationship Id="rId130" Type="http://schemas.openxmlformats.org/officeDocument/2006/relationships/customXml" Target="../ink/ink1370.xml"/><Relationship Id="rId135" Type="http://schemas.openxmlformats.org/officeDocument/2006/relationships/image" Target="../media/image1322.png"/><Relationship Id="rId151" Type="http://schemas.openxmlformats.org/officeDocument/2006/relationships/image" Target="../media/image1330.png"/><Relationship Id="rId156" Type="http://schemas.openxmlformats.org/officeDocument/2006/relationships/customXml" Target="../ink/ink1383.xml"/><Relationship Id="rId177" Type="http://schemas.openxmlformats.org/officeDocument/2006/relationships/image" Target="../media/image1343.png"/><Relationship Id="rId198" Type="http://schemas.openxmlformats.org/officeDocument/2006/relationships/customXml" Target="../ink/ink1404.xml"/><Relationship Id="rId172" Type="http://schemas.openxmlformats.org/officeDocument/2006/relationships/customXml" Target="../ink/ink1391.xml"/><Relationship Id="rId193" Type="http://schemas.openxmlformats.org/officeDocument/2006/relationships/image" Target="../media/image1351.png"/><Relationship Id="rId202" Type="http://schemas.openxmlformats.org/officeDocument/2006/relationships/customXml" Target="../ink/ink1406.xml"/><Relationship Id="rId207" Type="http://schemas.openxmlformats.org/officeDocument/2006/relationships/image" Target="../media/image1358.png"/><Relationship Id="rId223" Type="http://schemas.openxmlformats.org/officeDocument/2006/relationships/image" Target="../media/image1366.png"/><Relationship Id="rId228" Type="http://schemas.openxmlformats.org/officeDocument/2006/relationships/customXml" Target="../ink/ink1419.xml"/><Relationship Id="rId244" Type="http://schemas.openxmlformats.org/officeDocument/2006/relationships/customXml" Target="../ink/ink1427.xml"/><Relationship Id="rId249" Type="http://schemas.openxmlformats.org/officeDocument/2006/relationships/image" Target="../media/image1379.png"/><Relationship Id="rId13" Type="http://schemas.openxmlformats.org/officeDocument/2006/relationships/image" Target="../media/image1261.png"/><Relationship Id="rId18" Type="http://schemas.openxmlformats.org/officeDocument/2006/relationships/customXml" Target="../ink/ink1314.xml"/><Relationship Id="rId39" Type="http://schemas.openxmlformats.org/officeDocument/2006/relationships/image" Target="../media/image1274.png"/><Relationship Id="rId109" Type="http://schemas.openxmlformats.org/officeDocument/2006/relationships/image" Target="../media/image1309.png"/><Relationship Id="rId260" Type="http://schemas.openxmlformats.org/officeDocument/2006/relationships/customXml" Target="../ink/ink1435.xml"/><Relationship Id="rId265" Type="http://schemas.openxmlformats.org/officeDocument/2006/relationships/image" Target="../media/image1387.png"/><Relationship Id="rId34" Type="http://schemas.openxmlformats.org/officeDocument/2006/relationships/customXml" Target="../ink/ink1322.xml"/><Relationship Id="rId50" Type="http://schemas.openxmlformats.org/officeDocument/2006/relationships/customXml" Target="../ink/ink1330.xml"/><Relationship Id="rId55" Type="http://schemas.openxmlformats.org/officeDocument/2006/relationships/image" Target="../media/image1282.png"/><Relationship Id="rId76" Type="http://schemas.openxmlformats.org/officeDocument/2006/relationships/customXml" Target="../ink/ink1343.xml"/><Relationship Id="rId97" Type="http://schemas.openxmlformats.org/officeDocument/2006/relationships/image" Target="../media/image1303.png"/><Relationship Id="rId104" Type="http://schemas.openxmlformats.org/officeDocument/2006/relationships/customXml" Target="../ink/ink1357.xml"/><Relationship Id="rId120" Type="http://schemas.openxmlformats.org/officeDocument/2006/relationships/customXml" Target="../ink/ink1365.xml"/><Relationship Id="rId125" Type="http://schemas.openxmlformats.org/officeDocument/2006/relationships/image" Target="../media/image1317.png"/><Relationship Id="rId141" Type="http://schemas.openxmlformats.org/officeDocument/2006/relationships/image" Target="../media/image1325.png"/><Relationship Id="rId146" Type="http://schemas.openxmlformats.org/officeDocument/2006/relationships/customXml" Target="../ink/ink1378.xml"/><Relationship Id="rId167" Type="http://schemas.openxmlformats.org/officeDocument/2006/relationships/image" Target="../media/image1338.png"/><Relationship Id="rId188" Type="http://schemas.openxmlformats.org/officeDocument/2006/relationships/customXml" Target="../ink/ink1399.xml"/><Relationship Id="rId7" Type="http://schemas.openxmlformats.org/officeDocument/2006/relationships/image" Target="../media/image1258.png"/><Relationship Id="rId71" Type="http://schemas.openxmlformats.org/officeDocument/2006/relationships/image" Target="../media/image1290.png"/><Relationship Id="rId92" Type="http://schemas.openxmlformats.org/officeDocument/2006/relationships/customXml" Target="../ink/ink1351.xml"/><Relationship Id="rId162" Type="http://schemas.openxmlformats.org/officeDocument/2006/relationships/customXml" Target="../ink/ink1386.xml"/><Relationship Id="rId183" Type="http://schemas.openxmlformats.org/officeDocument/2006/relationships/image" Target="../media/image1346.png"/><Relationship Id="rId213" Type="http://schemas.openxmlformats.org/officeDocument/2006/relationships/image" Target="../media/image1361.png"/><Relationship Id="rId218" Type="http://schemas.openxmlformats.org/officeDocument/2006/relationships/customXml" Target="../ink/ink1414.xml"/><Relationship Id="rId234" Type="http://schemas.openxmlformats.org/officeDocument/2006/relationships/customXml" Target="../ink/ink1422.xml"/><Relationship Id="rId239" Type="http://schemas.openxmlformats.org/officeDocument/2006/relationships/image" Target="../media/image1374.png"/><Relationship Id="rId2" Type="http://schemas.openxmlformats.org/officeDocument/2006/relationships/image" Target="../media/image1254.png"/><Relationship Id="rId29" Type="http://schemas.openxmlformats.org/officeDocument/2006/relationships/image" Target="../media/image1269.png"/><Relationship Id="rId250" Type="http://schemas.openxmlformats.org/officeDocument/2006/relationships/customXml" Target="../ink/ink1430.xml"/><Relationship Id="rId255" Type="http://schemas.openxmlformats.org/officeDocument/2006/relationships/image" Target="../media/image1382.png"/><Relationship Id="rId24" Type="http://schemas.openxmlformats.org/officeDocument/2006/relationships/customXml" Target="../ink/ink1317.xml"/><Relationship Id="rId40" Type="http://schemas.openxmlformats.org/officeDocument/2006/relationships/customXml" Target="../ink/ink1325.xml"/><Relationship Id="rId45" Type="http://schemas.openxmlformats.org/officeDocument/2006/relationships/image" Target="../media/image1277.png"/><Relationship Id="rId66" Type="http://schemas.openxmlformats.org/officeDocument/2006/relationships/customXml" Target="../ink/ink1338.xml"/><Relationship Id="rId87" Type="http://schemas.openxmlformats.org/officeDocument/2006/relationships/image" Target="../media/image1298.png"/><Relationship Id="rId110" Type="http://schemas.openxmlformats.org/officeDocument/2006/relationships/customXml" Target="../ink/ink1360.xml"/><Relationship Id="rId115" Type="http://schemas.openxmlformats.org/officeDocument/2006/relationships/image" Target="../media/image1312.png"/><Relationship Id="rId131" Type="http://schemas.openxmlformats.org/officeDocument/2006/relationships/image" Target="../media/image1320.png"/><Relationship Id="rId136" Type="http://schemas.openxmlformats.org/officeDocument/2006/relationships/customXml" Target="../ink/ink1373.xml"/><Relationship Id="rId157" Type="http://schemas.openxmlformats.org/officeDocument/2006/relationships/image" Target="../media/image1333.png"/><Relationship Id="rId178" Type="http://schemas.openxmlformats.org/officeDocument/2006/relationships/customXml" Target="../ink/ink1394.xml"/><Relationship Id="rId61" Type="http://schemas.openxmlformats.org/officeDocument/2006/relationships/image" Target="../media/image1285.png"/><Relationship Id="rId82" Type="http://schemas.openxmlformats.org/officeDocument/2006/relationships/customXml" Target="../ink/ink1346.xml"/><Relationship Id="rId152" Type="http://schemas.openxmlformats.org/officeDocument/2006/relationships/customXml" Target="../ink/ink1381.xml"/><Relationship Id="rId173" Type="http://schemas.openxmlformats.org/officeDocument/2006/relationships/image" Target="../media/image1341.png"/><Relationship Id="rId194" Type="http://schemas.openxmlformats.org/officeDocument/2006/relationships/customXml" Target="../ink/ink1402.xml"/><Relationship Id="rId199" Type="http://schemas.openxmlformats.org/officeDocument/2006/relationships/image" Target="../media/image1354.png"/><Relationship Id="rId203" Type="http://schemas.openxmlformats.org/officeDocument/2006/relationships/image" Target="../media/image1356.png"/><Relationship Id="rId208" Type="http://schemas.openxmlformats.org/officeDocument/2006/relationships/customXml" Target="../ink/ink1409.xml"/><Relationship Id="rId229" Type="http://schemas.openxmlformats.org/officeDocument/2006/relationships/image" Target="../media/image1369.png"/><Relationship Id="rId19" Type="http://schemas.openxmlformats.org/officeDocument/2006/relationships/image" Target="../media/image1264.png"/><Relationship Id="rId224" Type="http://schemas.openxmlformats.org/officeDocument/2006/relationships/customXml" Target="../ink/ink1417.xml"/><Relationship Id="rId240" Type="http://schemas.openxmlformats.org/officeDocument/2006/relationships/customXml" Target="../ink/ink1425.xml"/><Relationship Id="rId245" Type="http://schemas.openxmlformats.org/officeDocument/2006/relationships/image" Target="../media/image1377.png"/><Relationship Id="rId261" Type="http://schemas.openxmlformats.org/officeDocument/2006/relationships/image" Target="../media/image1385.png"/><Relationship Id="rId266" Type="http://schemas.openxmlformats.org/officeDocument/2006/relationships/customXml" Target="../ink/ink1438.xml"/><Relationship Id="rId14" Type="http://schemas.openxmlformats.org/officeDocument/2006/relationships/customXml" Target="../ink/ink1312.xml"/><Relationship Id="rId30" Type="http://schemas.openxmlformats.org/officeDocument/2006/relationships/customXml" Target="../ink/ink1320.xml"/><Relationship Id="rId35" Type="http://schemas.openxmlformats.org/officeDocument/2006/relationships/image" Target="../media/image1272.png"/><Relationship Id="rId56" Type="http://schemas.openxmlformats.org/officeDocument/2006/relationships/customXml" Target="../ink/ink1333.xml"/><Relationship Id="rId77" Type="http://schemas.openxmlformats.org/officeDocument/2006/relationships/image" Target="../media/image1293.png"/><Relationship Id="rId100" Type="http://schemas.openxmlformats.org/officeDocument/2006/relationships/customXml" Target="../ink/ink1355.xml"/><Relationship Id="rId105" Type="http://schemas.openxmlformats.org/officeDocument/2006/relationships/image" Target="../media/image1307.png"/><Relationship Id="rId126" Type="http://schemas.openxmlformats.org/officeDocument/2006/relationships/customXml" Target="../ink/ink1368.xml"/><Relationship Id="rId147" Type="http://schemas.openxmlformats.org/officeDocument/2006/relationships/image" Target="../media/image1328.png"/><Relationship Id="rId168" Type="http://schemas.openxmlformats.org/officeDocument/2006/relationships/customXml" Target="../ink/ink1389.xml"/><Relationship Id="rId8" Type="http://schemas.openxmlformats.org/officeDocument/2006/relationships/customXml" Target="../ink/ink1309.xml"/><Relationship Id="rId51" Type="http://schemas.openxmlformats.org/officeDocument/2006/relationships/image" Target="../media/image1280.png"/><Relationship Id="rId72" Type="http://schemas.openxmlformats.org/officeDocument/2006/relationships/customXml" Target="../ink/ink1341.xml"/><Relationship Id="rId93" Type="http://schemas.openxmlformats.org/officeDocument/2006/relationships/image" Target="../media/image1301.png"/><Relationship Id="rId98" Type="http://schemas.openxmlformats.org/officeDocument/2006/relationships/customXml" Target="../ink/ink1354.xml"/><Relationship Id="rId121" Type="http://schemas.openxmlformats.org/officeDocument/2006/relationships/image" Target="../media/image1315.png"/><Relationship Id="rId142" Type="http://schemas.openxmlformats.org/officeDocument/2006/relationships/customXml" Target="../ink/ink1376.xml"/><Relationship Id="rId163" Type="http://schemas.openxmlformats.org/officeDocument/2006/relationships/image" Target="../media/image1336.png"/><Relationship Id="rId184" Type="http://schemas.openxmlformats.org/officeDocument/2006/relationships/customXml" Target="../ink/ink1397.xml"/><Relationship Id="rId189" Type="http://schemas.openxmlformats.org/officeDocument/2006/relationships/image" Target="../media/image1349.png"/><Relationship Id="rId219" Type="http://schemas.openxmlformats.org/officeDocument/2006/relationships/image" Target="../media/image1364.png"/><Relationship Id="rId3" Type="http://schemas.openxmlformats.org/officeDocument/2006/relationships/image" Target="../media/image1255.png"/><Relationship Id="rId214" Type="http://schemas.openxmlformats.org/officeDocument/2006/relationships/customXml" Target="../ink/ink1412.xml"/><Relationship Id="rId230" Type="http://schemas.openxmlformats.org/officeDocument/2006/relationships/customXml" Target="../ink/ink1420.xml"/><Relationship Id="rId235" Type="http://schemas.openxmlformats.org/officeDocument/2006/relationships/image" Target="../media/image1372.png"/><Relationship Id="rId251" Type="http://schemas.openxmlformats.org/officeDocument/2006/relationships/image" Target="../media/image1380.png"/><Relationship Id="rId256" Type="http://schemas.openxmlformats.org/officeDocument/2006/relationships/customXml" Target="../ink/ink1433.xml"/><Relationship Id="rId25" Type="http://schemas.openxmlformats.org/officeDocument/2006/relationships/image" Target="../media/image1267.png"/><Relationship Id="rId46" Type="http://schemas.openxmlformats.org/officeDocument/2006/relationships/customXml" Target="../ink/ink1328.xml"/><Relationship Id="rId67" Type="http://schemas.openxmlformats.org/officeDocument/2006/relationships/image" Target="../media/image1288.png"/><Relationship Id="rId116" Type="http://schemas.openxmlformats.org/officeDocument/2006/relationships/customXml" Target="../ink/ink1363.xml"/><Relationship Id="rId137" Type="http://schemas.openxmlformats.org/officeDocument/2006/relationships/image" Target="../media/image1323.png"/><Relationship Id="rId158" Type="http://schemas.openxmlformats.org/officeDocument/2006/relationships/customXml" Target="../ink/ink1384.xml"/><Relationship Id="rId20" Type="http://schemas.openxmlformats.org/officeDocument/2006/relationships/customXml" Target="../ink/ink1315.xml"/><Relationship Id="rId41" Type="http://schemas.openxmlformats.org/officeDocument/2006/relationships/image" Target="../media/image1275.png"/><Relationship Id="rId62" Type="http://schemas.openxmlformats.org/officeDocument/2006/relationships/customXml" Target="../ink/ink1336.xml"/><Relationship Id="rId83" Type="http://schemas.openxmlformats.org/officeDocument/2006/relationships/image" Target="../media/image1296.png"/><Relationship Id="rId88" Type="http://schemas.openxmlformats.org/officeDocument/2006/relationships/customXml" Target="../ink/ink1349.xml"/><Relationship Id="rId111" Type="http://schemas.openxmlformats.org/officeDocument/2006/relationships/image" Target="../media/image1310.png"/><Relationship Id="rId132" Type="http://schemas.openxmlformats.org/officeDocument/2006/relationships/customXml" Target="../ink/ink1371.xml"/><Relationship Id="rId153" Type="http://schemas.openxmlformats.org/officeDocument/2006/relationships/image" Target="../media/image1331.png"/><Relationship Id="rId174" Type="http://schemas.openxmlformats.org/officeDocument/2006/relationships/customXml" Target="../ink/ink1392.xml"/><Relationship Id="rId179" Type="http://schemas.openxmlformats.org/officeDocument/2006/relationships/image" Target="../media/image1344.png"/><Relationship Id="rId195" Type="http://schemas.openxmlformats.org/officeDocument/2006/relationships/image" Target="../media/image1352.png"/><Relationship Id="rId209" Type="http://schemas.openxmlformats.org/officeDocument/2006/relationships/image" Target="../media/image1359.png"/><Relationship Id="rId190" Type="http://schemas.openxmlformats.org/officeDocument/2006/relationships/customXml" Target="../ink/ink1400.xml"/><Relationship Id="rId204" Type="http://schemas.openxmlformats.org/officeDocument/2006/relationships/customXml" Target="../ink/ink1407.xml"/><Relationship Id="rId220" Type="http://schemas.openxmlformats.org/officeDocument/2006/relationships/customXml" Target="../ink/ink1415.xml"/><Relationship Id="rId225" Type="http://schemas.openxmlformats.org/officeDocument/2006/relationships/image" Target="../media/image1367.png"/><Relationship Id="rId241" Type="http://schemas.openxmlformats.org/officeDocument/2006/relationships/image" Target="../media/image1375.png"/><Relationship Id="rId246" Type="http://schemas.openxmlformats.org/officeDocument/2006/relationships/customXml" Target="../ink/ink1428.xml"/><Relationship Id="rId267" Type="http://schemas.openxmlformats.org/officeDocument/2006/relationships/image" Target="../media/image1388.png"/><Relationship Id="rId15" Type="http://schemas.openxmlformats.org/officeDocument/2006/relationships/image" Target="../media/image1262.png"/><Relationship Id="rId36" Type="http://schemas.openxmlformats.org/officeDocument/2006/relationships/customXml" Target="../ink/ink1323.xml"/><Relationship Id="rId57" Type="http://schemas.openxmlformats.org/officeDocument/2006/relationships/image" Target="../media/image1283.png"/><Relationship Id="rId106" Type="http://schemas.openxmlformats.org/officeDocument/2006/relationships/customXml" Target="../ink/ink1358.xml"/><Relationship Id="rId127" Type="http://schemas.openxmlformats.org/officeDocument/2006/relationships/image" Target="../media/image1318.png"/><Relationship Id="rId262" Type="http://schemas.openxmlformats.org/officeDocument/2006/relationships/customXml" Target="../ink/ink1436.xml"/><Relationship Id="rId10" Type="http://schemas.openxmlformats.org/officeDocument/2006/relationships/customXml" Target="../ink/ink1310.xml"/><Relationship Id="rId31" Type="http://schemas.openxmlformats.org/officeDocument/2006/relationships/image" Target="../media/image1270.png"/><Relationship Id="rId52" Type="http://schemas.openxmlformats.org/officeDocument/2006/relationships/customXml" Target="../ink/ink1331.xml"/><Relationship Id="rId73" Type="http://schemas.openxmlformats.org/officeDocument/2006/relationships/image" Target="../media/image1291.png"/><Relationship Id="rId78" Type="http://schemas.openxmlformats.org/officeDocument/2006/relationships/customXml" Target="../ink/ink1344.xml"/><Relationship Id="rId94" Type="http://schemas.openxmlformats.org/officeDocument/2006/relationships/customXml" Target="../ink/ink1352.xml"/><Relationship Id="rId99" Type="http://schemas.openxmlformats.org/officeDocument/2006/relationships/image" Target="../media/image1304.png"/><Relationship Id="rId101" Type="http://schemas.openxmlformats.org/officeDocument/2006/relationships/image" Target="../media/image1305.png"/><Relationship Id="rId122" Type="http://schemas.openxmlformats.org/officeDocument/2006/relationships/customXml" Target="../ink/ink1366.xml"/><Relationship Id="rId143" Type="http://schemas.openxmlformats.org/officeDocument/2006/relationships/image" Target="../media/image1326.png"/><Relationship Id="rId148" Type="http://schemas.openxmlformats.org/officeDocument/2006/relationships/customXml" Target="../ink/ink1379.xml"/><Relationship Id="rId164" Type="http://schemas.openxmlformats.org/officeDocument/2006/relationships/customXml" Target="../ink/ink1387.xml"/><Relationship Id="rId169" Type="http://schemas.openxmlformats.org/officeDocument/2006/relationships/image" Target="../media/image1339.png"/><Relationship Id="rId185" Type="http://schemas.openxmlformats.org/officeDocument/2006/relationships/image" Target="../media/image1347.png"/><Relationship Id="rId4" Type="http://schemas.openxmlformats.org/officeDocument/2006/relationships/image" Target="../media/image1256.png"/><Relationship Id="rId9" Type="http://schemas.openxmlformats.org/officeDocument/2006/relationships/image" Target="../media/image1259.png"/><Relationship Id="rId180" Type="http://schemas.openxmlformats.org/officeDocument/2006/relationships/customXml" Target="../ink/ink1395.xml"/><Relationship Id="rId210" Type="http://schemas.openxmlformats.org/officeDocument/2006/relationships/customXml" Target="../ink/ink1410.xml"/><Relationship Id="rId215" Type="http://schemas.openxmlformats.org/officeDocument/2006/relationships/image" Target="../media/image1362.png"/><Relationship Id="rId236" Type="http://schemas.openxmlformats.org/officeDocument/2006/relationships/customXml" Target="../ink/ink1423.xml"/><Relationship Id="rId257" Type="http://schemas.openxmlformats.org/officeDocument/2006/relationships/image" Target="../media/image1383.png"/><Relationship Id="rId26" Type="http://schemas.openxmlformats.org/officeDocument/2006/relationships/customXml" Target="../ink/ink1318.xml"/><Relationship Id="rId231" Type="http://schemas.openxmlformats.org/officeDocument/2006/relationships/image" Target="../media/image1370.png"/><Relationship Id="rId252" Type="http://schemas.openxmlformats.org/officeDocument/2006/relationships/customXml" Target="../ink/ink1431.xml"/><Relationship Id="rId47" Type="http://schemas.openxmlformats.org/officeDocument/2006/relationships/image" Target="../media/image1278.png"/><Relationship Id="rId68" Type="http://schemas.openxmlformats.org/officeDocument/2006/relationships/customXml" Target="../ink/ink1339.xml"/><Relationship Id="rId89" Type="http://schemas.openxmlformats.org/officeDocument/2006/relationships/image" Target="../media/image1299.png"/><Relationship Id="rId112" Type="http://schemas.openxmlformats.org/officeDocument/2006/relationships/customXml" Target="../ink/ink1361.xml"/><Relationship Id="rId133" Type="http://schemas.openxmlformats.org/officeDocument/2006/relationships/image" Target="../media/image1321.png"/><Relationship Id="rId154" Type="http://schemas.openxmlformats.org/officeDocument/2006/relationships/customXml" Target="../ink/ink1382.xml"/><Relationship Id="rId175" Type="http://schemas.openxmlformats.org/officeDocument/2006/relationships/image" Target="../media/image1342.png"/><Relationship Id="rId196" Type="http://schemas.openxmlformats.org/officeDocument/2006/relationships/customXml" Target="../ink/ink1403.xml"/><Relationship Id="rId200" Type="http://schemas.openxmlformats.org/officeDocument/2006/relationships/customXml" Target="../ink/ink1405.xml"/><Relationship Id="rId16" Type="http://schemas.openxmlformats.org/officeDocument/2006/relationships/customXml" Target="../ink/ink1313.xml"/><Relationship Id="rId221" Type="http://schemas.openxmlformats.org/officeDocument/2006/relationships/image" Target="../media/image1365.png"/><Relationship Id="rId242" Type="http://schemas.openxmlformats.org/officeDocument/2006/relationships/customXml" Target="../ink/ink1426.xml"/><Relationship Id="rId263" Type="http://schemas.openxmlformats.org/officeDocument/2006/relationships/image" Target="../media/image1386.png"/><Relationship Id="rId37" Type="http://schemas.openxmlformats.org/officeDocument/2006/relationships/image" Target="../media/image1273.png"/><Relationship Id="rId58" Type="http://schemas.openxmlformats.org/officeDocument/2006/relationships/customXml" Target="../ink/ink1334.xml"/><Relationship Id="rId79" Type="http://schemas.openxmlformats.org/officeDocument/2006/relationships/image" Target="../media/image1294.png"/><Relationship Id="rId102" Type="http://schemas.openxmlformats.org/officeDocument/2006/relationships/customXml" Target="../ink/ink1356.xml"/><Relationship Id="rId123" Type="http://schemas.openxmlformats.org/officeDocument/2006/relationships/image" Target="../media/image1316.png"/><Relationship Id="rId144" Type="http://schemas.openxmlformats.org/officeDocument/2006/relationships/customXml" Target="../ink/ink1377.xml"/><Relationship Id="rId90" Type="http://schemas.openxmlformats.org/officeDocument/2006/relationships/customXml" Target="../ink/ink1350.xml"/><Relationship Id="rId165" Type="http://schemas.openxmlformats.org/officeDocument/2006/relationships/image" Target="../media/image1337.png"/><Relationship Id="rId186" Type="http://schemas.openxmlformats.org/officeDocument/2006/relationships/customXml" Target="../ink/ink1398.xml"/><Relationship Id="rId211" Type="http://schemas.openxmlformats.org/officeDocument/2006/relationships/image" Target="../media/image1360.png"/><Relationship Id="rId232" Type="http://schemas.openxmlformats.org/officeDocument/2006/relationships/customXml" Target="../ink/ink1421.xml"/><Relationship Id="rId253" Type="http://schemas.openxmlformats.org/officeDocument/2006/relationships/image" Target="../media/image1381.png"/><Relationship Id="rId27" Type="http://schemas.openxmlformats.org/officeDocument/2006/relationships/image" Target="../media/image1268.png"/><Relationship Id="rId48" Type="http://schemas.openxmlformats.org/officeDocument/2006/relationships/customXml" Target="../ink/ink1329.xml"/><Relationship Id="rId69" Type="http://schemas.openxmlformats.org/officeDocument/2006/relationships/image" Target="../media/image1289.png"/><Relationship Id="rId113" Type="http://schemas.openxmlformats.org/officeDocument/2006/relationships/image" Target="../media/image1311.png"/><Relationship Id="rId134" Type="http://schemas.openxmlformats.org/officeDocument/2006/relationships/customXml" Target="../ink/ink1372.xml"/><Relationship Id="rId80" Type="http://schemas.openxmlformats.org/officeDocument/2006/relationships/customXml" Target="../ink/ink1345.xml"/><Relationship Id="rId155" Type="http://schemas.openxmlformats.org/officeDocument/2006/relationships/image" Target="../media/image1332.png"/><Relationship Id="rId176" Type="http://schemas.openxmlformats.org/officeDocument/2006/relationships/customXml" Target="../ink/ink1393.xml"/><Relationship Id="rId197" Type="http://schemas.openxmlformats.org/officeDocument/2006/relationships/image" Target="../media/image1353.png"/><Relationship Id="rId201" Type="http://schemas.openxmlformats.org/officeDocument/2006/relationships/image" Target="../media/image1355.png"/><Relationship Id="rId222" Type="http://schemas.openxmlformats.org/officeDocument/2006/relationships/customXml" Target="../ink/ink1416.xml"/><Relationship Id="rId243" Type="http://schemas.openxmlformats.org/officeDocument/2006/relationships/image" Target="../media/image1376.png"/><Relationship Id="rId264" Type="http://schemas.openxmlformats.org/officeDocument/2006/relationships/customXml" Target="../ink/ink1437.xml"/><Relationship Id="rId17" Type="http://schemas.openxmlformats.org/officeDocument/2006/relationships/image" Target="../media/image1263.png"/><Relationship Id="rId38" Type="http://schemas.openxmlformats.org/officeDocument/2006/relationships/customXml" Target="../ink/ink1324.xml"/><Relationship Id="rId59" Type="http://schemas.openxmlformats.org/officeDocument/2006/relationships/image" Target="../media/image1284.png"/><Relationship Id="rId103" Type="http://schemas.openxmlformats.org/officeDocument/2006/relationships/image" Target="../media/image1306.png"/><Relationship Id="rId124" Type="http://schemas.openxmlformats.org/officeDocument/2006/relationships/customXml" Target="../ink/ink1367.xml"/><Relationship Id="rId70" Type="http://schemas.openxmlformats.org/officeDocument/2006/relationships/customXml" Target="../ink/ink1340.xml"/><Relationship Id="rId91" Type="http://schemas.openxmlformats.org/officeDocument/2006/relationships/image" Target="../media/image1300.png"/><Relationship Id="rId145" Type="http://schemas.openxmlformats.org/officeDocument/2006/relationships/image" Target="../media/image1327.png"/><Relationship Id="rId166" Type="http://schemas.openxmlformats.org/officeDocument/2006/relationships/customXml" Target="../ink/ink1388.xml"/><Relationship Id="rId187" Type="http://schemas.openxmlformats.org/officeDocument/2006/relationships/image" Target="../media/image1348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411.xml"/><Relationship Id="rId233" Type="http://schemas.openxmlformats.org/officeDocument/2006/relationships/image" Target="../media/image1371.png"/><Relationship Id="rId254" Type="http://schemas.openxmlformats.org/officeDocument/2006/relationships/customXml" Target="../ink/ink1432.xml"/></Relationships>
</file>

<file path=ppt/slides/_rels/slide21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496.xml"/><Relationship Id="rId21" Type="http://schemas.openxmlformats.org/officeDocument/2006/relationships/customXml" Target="../ink/ink1448.xml"/><Relationship Id="rId42" Type="http://schemas.openxmlformats.org/officeDocument/2006/relationships/image" Target="../media/image1410.png"/><Relationship Id="rId63" Type="http://schemas.openxmlformats.org/officeDocument/2006/relationships/customXml" Target="../ink/ink1469.xml"/><Relationship Id="rId84" Type="http://schemas.openxmlformats.org/officeDocument/2006/relationships/image" Target="../media/image1431.png"/><Relationship Id="rId138" Type="http://schemas.openxmlformats.org/officeDocument/2006/relationships/image" Target="../media/image1458.png"/><Relationship Id="rId159" Type="http://schemas.openxmlformats.org/officeDocument/2006/relationships/customXml" Target="../ink/ink1517.xml"/><Relationship Id="rId170" Type="http://schemas.openxmlformats.org/officeDocument/2006/relationships/image" Target="../media/image1474.png"/><Relationship Id="rId191" Type="http://schemas.openxmlformats.org/officeDocument/2006/relationships/customXml" Target="../ink/ink1533.xml"/><Relationship Id="rId205" Type="http://schemas.openxmlformats.org/officeDocument/2006/relationships/customXml" Target="../ink/ink1540.xml"/><Relationship Id="rId226" Type="http://schemas.openxmlformats.org/officeDocument/2006/relationships/image" Target="../media/image1502.png"/><Relationship Id="rId247" Type="http://schemas.openxmlformats.org/officeDocument/2006/relationships/customXml" Target="../ink/ink1561.xml"/><Relationship Id="rId107" Type="http://schemas.openxmlformats.org/officeDocument/2006/relationships/customXml" Target="../ink/ink1491.xml"/><Relationship Id="rId11" Type="http://schemas.openxmlformats.org/officeDocument/2006/relationships/customXml" Target="../ink/ink1443.xml"/><Relationship Id="rId32" Type="http://schemas.openxmlformats.org/officeDocument/2006/relationships/image" Target="../media/image1405.png"/><Relationship Id="rId53" Type="http://schemas.openxmlformats.org/officeDocument/2006/relationships/customXml" Target="../ink/ink1464.xml"/><Relationship Id="rId74" Type="http://schemas.openxmlformats.org/officeDocument/2006/relationships/image" Target="../media/image1426.png"/><Relationship Id="rId128" Type="http://schemas.openxmlformats.org/officeDocument/2006/relationships/image" Target="../media/image1453.png"/><Relationship Id="rId149" Type="http://schemas.openxmlformats.org/officeDocument/2006/relationships/customXml" Target="../ink/ink1512.xml"/><Relationship Id="rId5" Type="http://schemas.openxmlformats.org/officeDocument/2006/relationships/customXml" Target="../ink/ink1440.xml"/><Relationship Id="rId95" Type="http://schemas.openxmlformats.org/officeDocument/2006/relationships/customXml" Target="../ink/ink1485.xml"/><Relationship Id="rId160" Type="http://schemas.openxmlformats.org/officeDocument/2006/relationships/image" Target="../media/image1469.png"/><Relationship Id="rId181" Type="http://schemas.openxmlformats.org/officeDocument/2006/relationships/customXml" Target="../ink/ink1528.xml"/><Relationship Id="rId216" Type="http://schemas.openxmlformats.org/officeDocument/2006/relationships/image" Target="../media/image1497.png"/><Relationship Id="rId237" Type="http://schemas.openxmlformats.org/officeDocument/2006/relationships/customXml" Target="../ink/ink1556.xml"/><Relationship Id="rId22" Type="http://schemas.openxmlformats.org/officeDocument/2006/relationships/image" Target="../media/image1400.png"/><Relationship Id="rId43" Type="http://schemas.openxmlformats.org/officeDocument/2006/relationships/customXml" Target="../ink/ink1459.xml"/><Relationship Id="rId64" Type="http://schemas.openxmlformats.org/officeDocument/2006/relationships/image" Target="../media/image1421.png"/><Relationship Id="rId118" Type="http://schemas.openxmlformats.org/officeDocument/2006/relationships/image" Target="../media/image1448.png"/><Relationship Id="rId139" Type="http://schemas.openxmlformats.org/officeDocument/2006/relationships/customXml" Target="../ink/ink1507.xml"/><Relationship Id="rId85" Type="http://schemas.openxmlformats.org/officeDocument/2006/relationships/customXml" Target="../ink/ink1480.xml"/><Relationship Id="rId150" Type="http://schemas.openxmlformats.org/officeDocument/2006/relationships/image" Target="../media/image1464.png"/><Relationship Id="rId171" Type="http://schemas.openxmlformats.org/officeDocument/2006/relationships/customXml" Target="../ink/ink1523.xml"/><Relationship Id="rId192" Type="http://schemas.openxmlformats.org/officeDocument/2006/relationships/image" Target="../media/image1485.png"/><Relationship Id="rId206" Type="http://schemas.openxmlformats.org/officeDocument/2006/relationships/image" Target="../media/image1492.png"/><Relationship Id="rId227" Type="http://schemas.openxmlformats.org/officeDocument/2006/relationships/customXml" Target="../ink/ink1551.xml"/><Relationship Id="rId248" Type="http://schemas.openxmlformats.org/officeDocument/2006/relationships/image" Target="../media/image1513.png"/><Relationship Id="rId12" Type="http://schemas.openxmlformats.org/officeDocument/2006/relationships/image" Target="../media/image1395.png"/><Relationship Id="rId17" Type="http://schemas.openxmlformats.org/officeDocument/2006/relationships/customXml" Target="../ink/ink1446.xml"/><Relationship Id="rId33" Type="http://schemas.openxmlformats.org/officeDocument/2006/relationships/customXml" Target="../ink/ink1454.xml"/><Relationship Id="rId38" Type="http://schemas.openxmlformats.org/officeDocument/2006/relationships/image" Target="../media/image1408.png"/><Relationship Id="rId59" Type="http://schemas.openxmlformats.org/officeDocument/2006/relationships/customXml" Target="../ink/ink1467.xml"/><Relationship Id="rId103" Type="http://schemas.openxmlformats.org/officeDocument/2006/relationships/customXml" Target="../ink/ink1489.xml"/><Relationship Id="rId108" Type="http://schemas.openxmlformats.org/officeDocument/2006/relationships/image" Target="../media/image1443.png"/><Relationship Id="rId124" Type="http://schemas.openxmlformats.org/officeDocument/2006/relationships/image" Target="../media/image1451.png"/><Relationship Id="rId129" Type="http://schemas.openxmlformats.org/officeDocument/2006/relationships/customXml" Target="../ink/ink1502.xml"/><Relationship Id="rId54" Type="http://schemas.openxmlformats.org/officeDocument/2006/relationships/image" Target="../media/image1416.png"/><Relationship Id="rId70" Type="http://schemas.openxmlformats.org/officeDocument/2006/relationships/image" Target="../media/image1424.png"/><Relationship Id="rId75" Type="http://schemas.openxmlformats.org/officeDocument/2006/relationships/customXml" Target="../ink/ink1475.xml"/><Relationship Id="rId91" Type="http://schemas.openxmlformats.org/officeDocument/2006/relationships/customXml" Target="../ink/ink1483.xml"/><Relationship Id="rId96" Type="http://schemas.openxmlformats.org/officeDocument/2006/relationships/image" Target="../media/image1437.png"/><Relationship Id="rId140" Type="http://schemas.openxmlformats.org/officeDocument/2006/relationships/image" Target="../media/image1459.png"/><Relationship Id="rId145" Type="http://schemas.openxmlformats.org/officeDocument/2006/relationships/customXml" Target="../ink/ink1510.xml"/><Relationship Id="rId161" Type="http://schemas.openxmlformats.org/officeDocument/2006/relationships/customXml" Target="../ink/ink1518.xml"/><Relationship Id="rId166" Type="http://schemas.openxmlformats.org/officeDocument/2006/relationships/image" Target="../media/image1472.png"/><Relationship Id="rId182" Type="http://schemas.openxmlformats.org/officeDocument/2006/relationships/image" Target="../media/image1480.png"/><Relationship Id="rId187" Type="http://schemas.openxmlformats.org/officeDocument/2006/relationships/customXml" Target="../ink/ink1531.xml"/><Relationship Id="rId217" Type="http://schemas.openxmlformats.org/officeDocument/2006/relationships/customXml" Target="../ink/ink154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92.png"/><Relationship Id="rId212" Type="http://schemas.openxmlformats.org/officeDocument/2006/relationships/image" Target="../media/image1495.png"/><Relationship Id="rId233" Type="http://schemas.openxmlformats.org/officeDocument/2006/relationships/customXml" Target="../ink/ink1554.xml"/><Relationship Id="rId238" Type="http://schemas.openxmlformats.org/officeDocument/2006/relationships/image" Target="../media/image1508.png"/><Relationship Id="rId23" Type="http://schemas.openxmlformats.org/officeDocument/2006/relationships/customXml" Target="../ink/ink1449.xml"/><Relationship Id="rId28" Type="http://schemas.openxmlformats.org/officeDocument/2006/relationships/image" Target="../media/image1403.png"/><Relationship Id="rId49" Type="http://schemas.openxmlformats.org/officeDocument/2006/relationships/customXml" Target="../ink/ink1462.xml"/><Relationship Id="rId114" Type="http://schemas.openxmlformats.org/officeDocument/2006/relationships/image" Target="../media/image1446.png"/><Relationship Id="rId119" Type="http://schemas.openxmlformats.org/officeDocument/2006/relationships/customXml" Target="../ink/ink1497.xml"/><Relationship Id="rId44" Type="http://schemas.openxmlformats.org/officeDocument/2006/relationships/image" Target="../media/image1411.png"/><Relationship Id="rId60" Type="http://schemas.openxmlformats.org/officeDocument/2006/relationships/image" Target="../media/image1419.png"/><Relationship Id="rId65" Type="http://schemas.openxmlformats.org/officeDocument/2006/relationships/customXml" Target="../ink/ink1470.xml"/><Relationship Id="rId81" Type="http://schemas.openxmlformats.org/officeDocument/2006/relationships/customXml" Target="../ink/ink1478.xml"/><Relationship Id="rId86" Type="http://schemas.openxmlformats.org/officeDocument/2006/relationships/image" Target="../media/image1432.png"/><Relationship Id="rId130" Type="http://schemas.openxmlformats.org/officeDocument/2006/relationships/image" Target="../media/image1454.png"/><Relationship Id="rId135" Type="http://schemas.openxmlformats.org/officeDocument/2006/relationships/customXml" Target="../ink/ink1505.xml"/><Relationship Id="rId151" Type="http://schemas.openxmlformats.org/officeDocument/2006/relationships/customXml" Target="../ink/ink1513.xml"/><Relationship Id="rId156" Type="http://schemas.openxmlformats.org/officeDocument/2006/relationships/image" Target="../media/image1467.png"/><Relationship Id="rId177" Type="http://schemas.openxmlformats.org/officeDocument/2006/relationships/customXml" Target="../ink/ink1526.xml"/><Relationship Id="rId198" Type="http://schemas.openxmlformats.org/officeDocument/2006/relationships/image" Target="../media/image1488.png"/><Relationship Id="rId172" Type="http://schemas.openxmlformats.org/officeDocument/2006/relationships/image" Target="../media/image1475.png"/><Relationship Id="rId193" Type="http://schemas.openxmlformats.org/officeDocument/2006/relationships/customXml" Target="../ink/ink1534.xml"/><Relationship Id="rId202" Type="http://schemas.openxmlformats.org/officeDocument/2006/relationships/image" Target="../media/image1490.png"/><Relationship Id="rId207" Type="http://schemas.openxmlformats.org/officeDocument/2006/relationships/customXml" Target="../ink/ink1541.xml"/><Relationship Id="rId223" Type="http://schemas.openxmlformats.org/officeDocument/2006/relationships/customXml" Target="../ink/ink1549.xml"/><Relationship Id="rId228" Type="http://schemas.openxmlformats.org/officeDocument/2006/relationships/image" Target="../media/image1503.png"/><Relationship Id="rId244" Type="http://schemas.openxmlformats.org/officeDocument/2006/relationships/image" Target="../media/image1511.png"/><Relationship Id="rId249" Type="http://schemas.openxmlformats.org/officeDocument/2006/relationships/customXml" Target="../ink/ink1562.xml"/><Relationship Id="rId13" Type="http://schemas.openxmlformats.org/officeDocument/2006/relationships/customXml" Target="../ink/ink1444.xml"/><Relationship Id="rId18" Type="http://schemas.openxmlformats.org/officeDocument/2006/relationships/image" Target="../media/image1398.png"/><Relationship Id="rId39" Type="http://schemas.openxmlformats.org/officeDocument/2006/relationships/customXml" Target="../ink/ink1457.xml"/><Relationship Id="rId109" Type="http://schemas.openxmlformats.org/officeDocument/2006/relationships/customXml" Target="../ink/ink1492.xml"/><Relationship Id="rId34" Type="http://schemas.openxmlformats.org/officeDocument/2006/relationships/image" Target="../media/image1406.png"/><Relationship Id="rId50" Type="http://schemas.openxmlformats.org/officeDocument/2006/relationships/image" Target="../media/image1414.png"/><Relationship Id="rId55" Type="http://schemas.openxmlformats.org/officeDocument/2006/relationships/customXml" Target="../ink/ink1465.xml"/><Relationship Id="rId76" Type="http://schemas.openxmlformats.org/officeDocument/2006/relationships/image" Target="../media/image1427.png"/><Relationship Id="rId97" Type="http://schemas.openxmlformats.org/officeDocument/2006/relationships/customXml" Target="../ink/ink1486.xml"/><Relationship Id="rId104" Type="http://schemas.openxmlformats.org/officeDocument/2006/relationships/image" Target="../media/image1441.png"/><Relationship Id="rId120" Type="http://schemas.openxmlformats.org/officeDocument/2006/relationships/image" Target="../media/image1449.png"/><Relationship Id="rId125" Type="http://schemas.openxmlformats.org/officeDocument/2006/relationships/customXml" Target="../ink/ink1500.xml"/><Relationship Id="rId141" Type="http://schemas.openxmlformats.org/officeDocument/2006/relationships/customXml" Target="../ink/ink1508.xml"/><Relationship Id="rId146" Type="http://schemas.openxmlformats.org/officeDocument/2006/relationships/image" Target="../media/image1462.png"/><Relationship Id="rId167" Type="http://schemas.openxmlformats.org/officeDocument/2006/relationships/customXml" Target="../ink/ink1521.xml"/><Relationship Id="rId188" Type="http://schemas.openxmlformats.org/officeDocument/2006/relationships/image" Target="../media/image1483.png"/><Relationship Id="rId7" Type="http://schemas.openxmlformats.org/officeDocument/2006/relationships/customXml" Target="../ink/ink1441.xml"/><Relationship Id="rId71" Type="http://schemas.openxmlformats.org/officeDocument/2006/relationships/customXml" Target="../ink/ink1473.xml"/><Relationship Id="rId92" Type="http://schemas.openxmlformats.org/officeDocument/2006/relationships/image" Target="../media/image1435.png"/><Relationship Id="rId162" Type="http://schemas.openxmlformats.org/officeDocument/2006/relationships/image" Target="../media/image1470.png"/><Relationship Id="rId183" Type="http://schemas.openxmlformats.org/officeDocument/2006/relationships/customXml" Target="../ink/ink1529.xml"/><Relationship Id="rId213" Type="http://schemas.openxmlformats.org/officeDocument/2006/relationships/customXml" Target="../ink/ink1544.xml"/><Relationship Id="rId218" Type="http://schemas.openxmlformats.org/officeDocument/2006/relationships/image" Target="../media/image1498.png"/><Relationship Id="rId234" Type="http://schemas.openxmlformats.org/officeDocument/2006/relationships/image" Target="../media/image1506.png"/><Relationship Id="rId239" Type="http://schemas.openxmlformats.org/officeDocument/2006/relationships/customXml" Target="../ink/ink1557.xml"/><Relationship Id="rId2" Type="http://schemas.openxmlformats.org/officeDocument/2006/relationships/image" Target="../media/image1254.png"/><Relationship Id="rId29" Type="http://schemas.openxmlformats.org/officeDocument/2006/relationships/customXml" Target="../ink/ink1452.xml"/><Relationship Id="rId250" Type="http://schemas.openxmlformats.org/officeDocument/2006/relationships/image" Target="../media/image1514.png"/><Relationship Id="rId24" Type="http://schemas.openxmlformats.org/officeDocument/2006/relationships/image" Target="../media/image1401.png"/><Relationship Id="rId40" Type="http://schemas.openxmlformats.org/officeDocument/2006/relationships/image" Target="../media/image1409.png"/><Relationship Id="rId45" Type="http://schemas.openxmlformats.org/officeDocument/2006/relationships/customXml" Target="../ink/ink1460.xml"/><Relationship Id="rId66" Type="http://schemas.openxmlformats.org/officeDocument/2006/relationships/image" Target="../media/image1422.png"/><Relationship Id="rId87" Type="http://schemas.openxmlformats.org/officeDocument/2006/relationships/customXml" Target="../ink/ink1481.xml"/><Relationship Id="rId110" Type="http://schemas.openxmlformats.org/officeDocument/2006/relationships/image" Target="../media/image1444.png"/><Relationship Id="rId115" Type="http://schemas.openxmlformats.org/officeDocument/2006/relationships/customXml" Target="../ink/ink1495.xml"/><Relationship Id="rId131" Type="http://schemas.openxmlformats.org/officeDocument/2006/relationships/customXml" Target="../ink/ink1503.xml"/><Relationship Id="rId136" Type="http://schemas.openxmlformats.org/officeDocument/2006/relationships/image" Target="../media/image1457.png"/><Relationship Id="rId157" Type="http://schemas.openxmlformats.org/officeDocument/2006/relationships/customXml" Target="../ink/ink1516.xml"/><Relationship Id="rId178" Type="http://schemas.openxmlformats.org/officeDocument/2006/relationships/image" Target="../media/image1478.png"/><Relationship Id="rId61" Type="http://schemas.openxmlformats.org/officeDocument/2006/relationships/customXml" Target="../ink/ink1468.xml"/><Relationship Id="rId82" Type="http://schemas.openxmlformats.org/officeDocument/2006/relationships/image" Target="../media/image1430.png"/><Relationship Id="rId152" Type="http://schemas.openxmlformats.org/officeDocument/2006/relationships/image" Target="../media/image1465.png"/><Relationship Id="rId173" Type="http://schemas.openxmlformats.org/officeDocument/2006/relationships/customXml" Target="../ink/ink1524.xml"/><Relationship Id="rId194" Type="http://schemas.openxmlformats.org/officeDocument/2006/relationships/image" Target="../media/image1486.png"/><Relationship Id="rId199" Type="http://schemas.openxmlformats.org/officeDocument/2006/relationships/customXml" Target="../ink/ink1537.xml"/><Relationship Id="rId203" Type="http://schemas.openxmlformats.org/officeDocument/2006/relationships/customXml" Target="../ink/ink1539.xml"/><Relationship Id="rId208" Type="http://schemas.openxmlformats.org/officeDocument/2006/relationships/image" Target="../media/image1493.png"/><Relationship Id="rId229" Type="http://schemas.openxmlformats.org/officeDocument/2006/relationships/customXml" Target="../ink/ink1552.xml"/><Relationship Id="rId19" Type="http://schemas.openxmlformats.org/officeDocument/2006/relationships/customXml" Target="../ink/ink1447.xml"/><Relationship Id="rId224" Type="http://schemas.openxmlformats.org/officeDocument/2006/relationships/image" Target="../media/image1501.png"/><Relationship Id="rId240" Type="http://schemas.openxmlformats.org/officeDocument/2006/relationships/image" Target="../media/image1509.png"/><Relationship Id="rId245" Type="http://schemas.openxmlformats.org/officeDocument/2006/relationships/customXml" Target="../ink/ink1560.xml"/><Relationship Id="rId14" Type="http://schemas.openxmlformats.org/officeDocument/2006/relationships/image" Target="../media/image1396.png"/><Relationship Id="rId30" Type="http://schemas.openxmlformats.org/officeDocument/2006/relationships/image" Target="../media/image1404.png"/><Relationship Id="rId35" Type="http://schemas.openxmlformats.org/officeDocument/2006/relationships/customXml" Target="../ink/ink1455.xml"/><Relationship Id="rId56" Type="http://schemas.openxmlformats.org/officeDocument/2006/relationships/image" Target="../media/image1417.png"/><Relationship Id="rId77" Type="http://schemas.openxmlformats.org/officeDocument/2006/relationships/customXml" Target="../ink/ink1476.xml"/><Relationship Id="rId100" Type="http://schemas.openxmlformats.org/officeDocument/2006/relationships/image" Target="../media/image1439.png"/><Relationship Id="rId105" Type="http://schemas.openxmlformats.org/officeDocument/2006/relationships/customXml" Target="../ink/ink1490.xml"/><Relationship Id="rId126" Type="http://schemas.openxmlformats.org/officeDocument/2006/relationships/image" Target="../media/image1452.png"/><Relationship Id="rId147" Type="http://schemas.openxmlformats.org/officeDocument/2006/relationships/customXml" Target="../ink/ink1511.xml"/><Relationship Id="rId168" Type="http://schemas.openxmlformats.org/officeDocument/2006/relationships/image" Target="../media/image1473.png"/><Relationship Id="rId8" Type="http://schemas.openxmlformats.org/officeDocument/2006/relationships/image" Target="../media/image1393.png"/><Relationship Id="rId51" Type="http://schemas.openxmlformats.org/officeDocument/2006/relationships/customXml" Target="../ink/ink1463.xml"/><Relationship Id="rId72" Type="http://schemas.openxmlformats.org/officeDocument/2006/relationships/image" Target="../media/image1425.png"/><Relationship Id="rId93" Type="http://schemas.openxmlformats.org/officeDocument/2006/relationships/customXml" Target="../ink/ink1484.xml"/><Relationship Id="rId98" Type="http://schemas.openxmlformats.org/officeDocument/2006/relationships/image" Target="../media/image1438.png"/><Relationship Id="rId121" Type="http://schemas.openxmlformats.org/officeDocument/2006/relationships/customXml" Target="../ink/ink1498.xml"/><Relationship Id="rId142" Type="http://schemas.openxmlformats.org/officeDocument/2006/relationships/image" Target="../media/image1460.png"/><Relationship Id="rId163" Type="http://schemas.openxmlformats.org/officeDocument/2006/relationships/customXml" Target="../ink/ink1519.xml"/><Relationship Id="rId184" Type="http://schemas.openxmlformats.org/officeDocument/2006/relationships/image" Target="../media/image1481.png"/><Relationship Id="rId189" Type="http://schemas.openxmlformats.org/officeDocument/2006/relationships/customXml" Target="../ink/ink1532.xml"/><Relationship Id="rId219" Type="http://schemas.openxmlformats.org/officeDocument/2006/relationships/customXml" Target="../ink/ink1547.xml"/><Relationship Id="rId3" Type="http://schemas.openxmlformats.org/officeDocument/2006/relationships/image" Target="../media/image1390.png"/><Relationship Id="rId214" Type="http://schemas.openxmlformats.org/officeDocument/2006/relationships/image" Target="../media/image1496.png"/><Relationship Id="rId230" Type="http://schemas.openxmlformats.org/officeDocument/2006/relationships/image" Target="../media/image1504.png"/><Relationship Id="rId235" Type="http://schemas.openxmlformats.org/officeDocument/2006/relationships/customXml" Target="../ink/ink1555.xml"/><Relationship Id="rId25" Type="http://schemas.openxmlformats.org/officeDocument/2006/relationships/customXml" Target="../ink/ink1450.xml"/><Relationship Id="rId46" Type="http://schemas.openxmlformats.org/officeDocument/2006/relationships/image" Target="../media/image1412.png"/><Relationship Id="rId67" Type="http://schemas.openxmlformats.org/officeDocument/2006/relationships/customXml" Target="../ink/ink1471.xml"/><Relationship Id="rId116" Type="http://schemas.openxmlformats.org/officeDocument/2006/relationships/image" Target="../media/image1447.png"/><Relationship Id="rId137" Type="http://schemas.openxmlformats.org/officeDocument/2006/relationships/customXml" Target="../ink/ink1506.xml"/><Relationship Id="rId158" Type="http://schemas.openxmlformats.org/officeDocument/2006/relationships/image" Target="../media/image1468.png"/><Relationship Id="rId20" Type="http://schemas.openxmlformats.org/officeDocument/2006/relationships/image" Target="../media/image1399.png"/><Relationship Id="rId41" Type="http://schemas.openxmlformats.org/officeDocument/2006/relationships/customXml" Target="../ink/ink1458.xml"/><Relationship Id="rId62" Type="http://schemas.openxmlformats.org/officeDocument/2006/relationships/image" Target="../media/image1420.png"/><Relationship Id="rId83" Type="http://schemas.openxmlformats.org/officeDocument/2006/relationships/customXml" Target="../ink/ink1479.xml"/><Relationship Id="rId88" Type="http://schemas.openxmlformats.org/officeDocument/2006/relationships/image" Target="../media/image1433.png"/><Relationship Id="rId111" Type="http://schemas.openxmlformats.org/officeDocument/2006/relationships/customXml" Target="../ink/ink1493.xml"/><Relationship Id="rId132" Type="http://schemas.openxmlformats.org/officeDocument/2006/relationships/image" Target="../media/image1455.png"/><Relationship Id="rId153" Type="http://schemas.openxmlformats.org/officeDocument/2006/relationships/customXml" Target="../ink/ink1514.xml"/><Relationship Id="rId174" Type="http://schemas.openxmlformats.org/officeDocument/2006/relationships/image" Target="../media/image1476.png"/><Relationship Id="rId179" Type="http://schemas.openxmlformats.org/officeDocument/2006/relationships/customXml" Target="../ink/ink1527.xml"/><Relationship Id="rId195" Type="http://schemas.openxmlformats.org/officeDocument/2006/relationships/customXml" Target="../ink/ink1535.xml"/><Relationship Id="rId209" Type="http://schemas.openxmlformats.org/officeDocument/2006/relationships/customXml" Target="../ink/ink1542.xml"/><Relationship Id="rId190" Type="http://schemas.openxmlformats.org/officeDocument/2006/relationships/image" Target="../media/image1484.png"/><Relationship Id="rId204" Type="http://schemas.openxmlformats.org/officeDocument/2006/relationships/image" Target="../media/image1491.png"/><Relationship Id="rId220" Type="http://schemas.openxmlformats.org/officeDocument/2006/relationships/image" Target="../media/image1499.png"/><Relationship Id="rId225" Type="http://schemas.openxmlformats.org/officeDocument/2006/relationships/customXml" Target="../ink/ink1550.xml"/><Relationship Id="rId241" Type="http://schemas.openxmlformats.org/officeDocument/2006/relationships/customXml" Target="../ink/ink1558.xml"/><Relationship Id="rId246" Type="http://schemas.openxmlformats.org/officeDocument/2006/relationships/image" Target="../media/image1512.png"/><Relationship Id="rId15" Type="http://schemas.openxmlformats.org/officeDocument/2006/relationships/customXml" Target="../ink/ink1445.xml"/><Relationship Id="rId36" Type="http://schemas.openxmlformats.org/officeDocument/2006/relationships/image" Target="../media/image1407.png"/><Relationship Id="rId57" Type="http://schemas.openxmlformats.org/officeDocument/2006/relationships/customXml" Target="../ink/ink1466.xml"/><Relationship Id="rId106" Type="http://schemas.openxmlformats.org/officeDocument/2006/relationships/image" Target="../media/image1442.png"/><Relationship Id="rId127" Type="http://schemas.openxmlformats.org/officeDocument/2006/relationships/customXml" Target="../ink/ink1501.xml"/><Relationship Id="rId10" Type="http://schemas.openxmlformats.org/officeDocument/2006/relationships/image" Target="../media/image1394.png"/><Relationship Id="rId31" Type="http://schemas.openxmlformats.org/officeDocument/2006/relationships/customXml" Target="../ink/ink1453.xml"/><Relationship Id="rId52" Type="http://schemas.openxmlformats.org/officeDocument/2006/relationships/image" Target="../media/image1415.png"/><Relationship Id="rId73" Type="http://schemas.openxmlformats.org/officeDocument/2006/relationships/customXml" Target="../ink/ink1474.xml"/><Relationship Id="rId78" Type="http://schemas.openxmlformats.org/officeDocument/2006/relationships/image" Target="../media/image1428.png"/><Relationship Id="rId94" Type="http://schemas.openxmlformats.org/officeDocument/2006/relationships/image" Target="../media/image1436.png"/><Relationship Id="rId99" Type="http://schemas.openxmlformats.org/officeDocument/2006/relationships/customXml" Target="../ink/ink1487.xml"/><Relationship Id="rId101" Type="http://schemas.openxmlformats.org/officeDocument/2006/relationships/customXml" Target="../ink/ink1488.xml"/><Relationship Id="rId122" Type="http://schemas.openxmlformats.org/officeDocument/2006/relationships/image" Target="../media/image1450.png"/><Relationship Id="rId143" Type="http://schemas.openxmlformats.org/officeDocument/2006/relationships/customXml" Target="../ink/ink1509.xml"/><Relationship Id="rId148" Type="http://schemas.openxmlformats.org/officeDocument/2006/relationships/image" Target="../media/image1463.png"/><Relationship Id="rId164" Type="http://schemas.openxmlformats.org/officeDocument/2006/relationships/image" Target="../media/image1471.png"/><Relationship Id="rId169" Type="http://schemas.openxmlformats.org/officeDocument/2006/relationships/customXml" Target="../ink/ink1522.xml"/><Relationship Id="rId185" Type="http://schemas.openxmlformats.org/officeDocument/2006/relationships/customXml" Target="../ink/ink1530.xml"/><Relationship Id="rId4" Type="http://schemas.openxmlformats.org/officeDocument/2006/relationships/image" Target="../media/image1391.png"/><Relationship Id="rId9" Type="http://schemas.openxmlformats.org/officeDocument/2006/relationships/customXml" Target="../ink/ink1442.xml"/><Relationship Id="rId180" Type="http://schemas.openxmlformats.org/officeDocument/2006/relationships/image" Target="../media/image1479.png"/><Relationship Id="rId210" Type="http://schemas.openxmlformats.org/officeDocument/2006/relationships/image" Target="../media/image1494.png"/><Relationship Id="rId215" Type="http://schemas.openxmlformats.org/officeDocument/2006/relationships/customXml" Target="../ink/ink1545.xml"/><Relationship Id="rId236" Type="http://schemas.openxmlformats.org/officeDocument/2006/relationships/image" Target="../media/image1507.png"/><Relationship Id="rId26" Type="http://schemas.openxmlformats.org/officeDocument/2006/relationships/image" Target="../media/image1402.png"/><Relationship Id="rId231" Type="http://schemas.openxmlformats.org/officeDocument/2006/relationships/customXml" Target="../ink/ink1553.xml"/><Relationship Id="rId47" Type="http://schemas.openxmlformats.org/officeDocument/2006/relationships/customXml" Target="../ink/ink1461.xml"/><Relationship Id="rId68" Type="http://schemas.openxmlformats.org/officeDocument/2006/relationships/image" Target="../media/image1423.png"/><Relationship Id="rId89" Type="http://schemas.openxmlformats.org/officeDocument/2006/relationships/customXml" Target="../ink/ink1482.xml"/><Relationship Id="rId112" Type="http://schemas.openxmlformats.org/officeDocument/2006/relationships/image" Target="../media/image1445.png"/><Relationship Id="rId133" Type="http://schemas.openxmlformats.org/officeDocument/2006/relationships/customXml" Target="../ink/ink1504.xml"/><Relationship Id="rId154" Type="http://schemas.openxmlformats.org/officeDocument/2006/relationships/image" Target="../media/image1466.png"/><Relationship Id="rId175" Type="http://schemas.openxmlformats.org/officeDocument/2006/relationships/customXml" Target="../ink/ink1525.xml"/><Relationship Id="rId196" Type="http://schemas.openxmlformats.org/officeDocument/2006/relationships/image" Target="../media/image1487.png"/><Relationship Id="rId200" Type="http://schemas.openxmlformats.org/officeDocument/2006/relationships/image" Target="../media/image1489.png"/><Relationship Id="rId16" Type="http://schemas.openxmlformats.org/officeDocument/2006/relationships/image" Target="../media/image1397.png"/><Relationship Id="rId221" Type="http://schemas.openxmlformats.org/officeDocument/2006/relationships/customXml" Target="../ink/ink1548.xml"/><Relationship Id="rId242" Type="http://schemas.openxmlformats.org/officeDocument/2006/relationships/image" Target="../media/image1510.png"/><Relationship Id="rId37" Type="http://schemas.openxmlformats.org/officeDocument/2006/relationships/customXml" Target="../ink/ink1456.xml"/><Relationship Id="rId58" Type="http://schemas.openxmlformats.org/officeDocument/2006/relationships/image" Target="../media/image1418.png"/><Relationship Id="rId79" Type="http://schemas.openxmlformats.org/officeDocument/2006/relationships/customXml" Target="../ink/ink1477.xml"/><Relationship Id="rId102" Type="http://schemas.openxmlformats.org/officeDocument/2006/relationships/image" Target="../media/image1440.png"/><Relationship Id="rId123" Type="http://schemas.openxmlformats.org/officeDocument/2006/relationships/customXml" Target="../ink/ink1499.xml"/><Relationship Id="rId144" Type="http://schemas.openxmlformats.org/officeDocument/2006/relationships/image" Target="../media/image1461.png"/><Relationship Id="rId90" Type="http://schemas.openxmlformats.org/officeDocument/2006/relationships/image" Target="../media/image1434.png"/><Relationship Id="rId165" Type="http://schemas.openxmlformats.org/officeDocument/2006/relationships/customXml" Target="../ink/ink1520.xml"/><Relationship Id="rId186" Type="http://schemas.openxmlformats.org/officeDocument/2006/relationships/image" Target="../media/image1482.png"/><Relationship Id="rId211" Type="http://schemas.openxmlformats.org/officeDocument/2006/relationships/customXml" Target="../ink/ink1543.xml"/><Relationship Id="rId232" Type="http://schemas.openxmlformats.org/officeDocument/2006/relationships/image" Target="../media/image1505.png"/><Relationship Id="rId27" Type="http://schemas.openxmlformats.org/officeDocument/2006/relationships/customXml" Target="../ink/ink1451.xml"/><Relationship Id="rId48" Type="http://schemas.openxmlformats.org/officeDocument/2006/relationships/image" Target="../media/image1413.png"/><Relationship Id="rId69" Type="http://schemas.openxmlformats.org/officeDocument/2006/relationships/customXml" Target="../ink/ink1472.xml"/><Relationship Id="rId113" Type="http://schemas.openxmlformats.org/officeDocument/2006/relationships/customXml" Target="../ink/ink1494.xml"/><Relationship Id="rId134" Type="http://schemas.openxmlformats.org/officeDocument/2006/relationships/image" Target="../media/image1456.png"/><Relationship Id="rId80" Type="http://schemas.openxmlformats.org/officeDocument/2006/relationships/image" Target="../media/image1429.png"/><Relationship Id="rId155" Type="http://schemas.openxmlformats.org/officeDocument/2006/relationships/customXml" Target="../ink/ink1515.xml"/><Relationship Id="rId176" Type="http://schemas.openxmlformats.org/officeDocument/2006/relationships/image" Target="../media/image1477.png"/><Relationship Id="rId197" Type="http://schemas.openxmlformats.org/officeDocument/2006/relationships/customXml" Target="../ink/ink1536.xml"/><Relationship Id="rId201" Type="http://schemas.openxmlformats.org/officeDocument/2006/relationships/customXml" Target="../ink/ink1538.xml"/><Relationship Id="rId222" Type="http://schemas.openxmlformats.org/officeDocument/2006/relationships/image" Target="../media/image1500.png"/><Relationship Id="rId243" Type="http://schemas.openxmlformats.org/officeDocument/2006/relationships/customXml" Target="../ink/ink155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4.png"/><Relationship Id="rId2" Type="http://schemas.openxmlformats.org/officeDocument/2006/relationships/image" Target="../media/image151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7.png"/><Relationship Id="rId2" Type="http://schemas.openxmlformats.org/officeDocument/2006/relationships/image" Target="../media/image151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20.xml"/><Relationship Id="rId299" Type="http://schemas.openxmlformats.org/officeDocument/2006/relationships/customXml" Target="../ink/ink211.xml"/><Relationship Id="rId21" Type="http://schemas.openxmlformats.org/officeDocument/2006/relationships/customXml" Target="../ink/ink72.xml"/><Relationship Id="rId63" Type="http://schemas.openxmlformats.org/officeDocument/2006/relationships/customXml" Target="../ink/ink93.xml"/><Relationship Id="rId159" Type="http://schemas.openxmlformats.org/officeDocument/2006/relationships/customXml" Target="../ink/ink141.xml"/><Relationship Id="rId324" Type="http://schemas.openxmlformats.org/officeDocument/2006/relationships/image" Target="../media/image226.png"/><Relationship Id="rId366" Type="http://schemas.openxmlformats.org/officeDocument/2006/relationships/image" Target="../media/image247.png"/><Relationship Id="rId170" Type="http://schemas.openxmlformats.org/officeDocument/2006/relationships/image" Target="../media/image149.png"/><Relationship Id="rId226" Type="http://schemas.openxmlformats.org/officeDocument/2006/relationships/image" Target="../media/image177.png"/><Relationship Id="rId433" Type="http://schemas.openxmlformats.org/officeDocument/2006/relationships/customXml" Target="../ink/ink278.xml"/><Relationship Id="rId268" Type="http://schemas.openxmlformats.org/officeDocument/2006/relationships/image" Target="../media/image198.png"/><Relationship Id="rId32" Type="http://schemas.openxmlformats.org/officeDocument/2006/relationships/image" Target="../media/image80.png"/><Relationship Id="rId74" Type="http://schemas.openxmlformats.org/officeDocument/2006/relationships/image" Target="../media/image101.png"/><Relationship Id="rId128" Type="http://schemas.openxmlformats.org/officeDocument/2006/relationships/image" Target="../media/image128.png"/><Relationship Id="rId335" Type="http://schemas.openxmlformats.org/officeDocument/2006/relationships/customXml" Target="../ink/ink229.xml"/><Relationship Id="rId377" Type="http://schemas.openxmlformats.org/officeDocument/2006/relationships/customXml" Target="../ink/ink250.xml"/><Relationship Id="rId5" Type="http://schemas.openxmlformats.org/officeDocument/2006/relationships/image" Target="../media/image7100.png"/><Relationship Id="rId181" Type="http://schemas.openxmlformats.org/officeDocument/2006/relationships/customXml" Target="../ink/ink152.xml"/><Relationship Id="rId237" Type="http://schemas.openxmlformats.org/officeDocument/2006/relationships/customXml" Target="../ink/ink180.xml"/><Relationship Id="rId402" Type="http://schemas.openxmlformats.org/officeDocument/2006/relationships/image" Target="../media/image265.png"/><Relationship Id="rId279" Type="http://schemas.openxmlformats.org/officeDocument/2006/relationships/customXml" Target="../ink/ink201.xml"/><Relationship Id="rId444" Type="http://schemas.openxmlformats.org/officeDocument/2006/relationships/image" Target="../media/image286.png"/><Relationship Id="rId43" Type="http://schemas.openxmlformats.org/officeDocument/2006/relationships/customXml" Target="../ink/ink83.xml"/><Relationship Id="rId139" Type="http://schemas.openxmlformats.org/officeDocument/2006/relationships/customXml" Target="../ink/ink131.xml"/><Relationship Id="rId290" Type="http://schemas.openxmlformats.org/officeDocument/2006/relationships/image" Target="../media/image209.png"/><Relationship Id="rId304" Type="http://schemas.openxmlformats.org/officeDocument/2006/relationships/image" Target="../media/image216.png"/><Relationship Id="rId346" Type="http://schemas.openxmlformats.org/officeDocument/2006/relationships/image" Target="../media/image237.png"/><Relationship Id="rId388" Type="http://schemas.openxmlformats.org/officeDocument/2006/relationships/image" Target="../media/image258.png"/><Relationship Id="rId85" Type="http://schemas.openxmlformats.org/officeDocument/2006/relationships/customXml" Target="../ink/ink104.xml"/><Relationship Id="rId150" Type="http://schemas.openxmlformats.org/officeDocument/2006/relationships/image" Target="../media/image139.png"/><Relationship Id="rId192" Type="http://schemas.openxmlformats.org/officeDocument/2006/relationships/image" Target="../media/image160.png"/><Relationship Id="rId206" Type="http://schemas.openxmlformats.org/officeDocument/2006/relationships/image" Target="../media/image167.png"/><Relationship Id="rId413" Type="http://schemas.openxmlformats.org/officeDocument/2006/relationships/customXml" Target="../ink/ink268.xml"/><Relationship Id="rId248" Type="http://schemas.openxmlformats.org/officeDocument/2006/relationships/image" Target="../media/image188.png"/><Relationship Id="rId455" Type="http://schemas.openxmlformats.org/officeDocument/2006/relationships/customXml" Target="../ink/ink289.xml"/><Relationship Id="rId12" Type="http://schemas.openxmlformats.org/officeDocument/2006/relationships/image" Target="../media/image70.png"/><Relationship Id="rId108" Type="http://schemas.openxmlformats.org/officeDocument/2006/relationships/image" Target="../media/image118.png"/><Relationship Id="rId315" Type="http://schemas.openxmlformats.org/officeDocument/2006/relationships/customXml" Target="../ink/ink219.xml"/><Relationship Id="rId357" Type="http://schemas.openxmlformats.org/officeDocument/2006/relationships/customXml" Target="../ink/ink240.xml"/><Relationship Id="rId54" Type="http://schemas.openxmlformats.org/officeDocument/2006/relationships/image" Target="../media/image91.png"/><Relationship Id="rId96" Type="http://schemas.openxmlformats.org/officeDocument/2006/relationships/image" Target="../media/image112.png"/><Relationship Id="rId161" Type="http://schemas.openxmlformats.org/officeDocument/2006/relationships/customXml" Target="../ink/ink142.xml"/><Relationship Id="rId217" Type="http://schemas.openxmlformats.org/officeDocument/2006/relationships/customXml" Target="../ink/ink170.xml"/><Relationship Id="rId399" Type="http://schemas.openxmlformats.org/officeDocument/2006/relationships/customXml" Target="../ink/ink261.xml"/><Relationship Id="rId259" Type="http://schemas.openxmlformats.org/officeDocument/2006/relationships/customXml" Target="../ink/ink191.xml"/><Relationship Id="rId424" Type="http://schemas.openxmlformats.org/officeDocument/2006/relationships/image" Target="../media/image276.png"/><Relationship Id="rId466" Type="http://schemas.openxmlformats.org/officeDocument/2006/relationships/image" Target="../media/image297.png"/><Relationship Id="rId23" Type="http://schemas.openxmlformats.org/officeDocument/2006/relationships/customXml" Target="../ink/ink73.xml"/><Relationship Id="rId119" Type="http://schemas.openxmlformats.org/officeDocument/2006/relationships/customXml" Target="../ink/ink121.xml"/><Relationship Id="rId270" Type="http://schemas.openxmlformats.org/officeDocument/2006/relationships/image" Target="../media/image199.png"/><Relationship Id="rId326" Type="http://schemas.openxmlformats.org/officeDocument/2006/relationships/image" Target="../media/image227.png"/><Relationship Id="rId65" Type="http://schemas.openxmlformats.org/officeDocument/2006/relationships/customXml" Target="../ink/ink94.xml"/><Relationship Id="rId130" Type="http://schemas.openxmlformats.org/officeDocument/2006/relationships/image" Target="../media/image129.png"/><Relationship Id="rId368" Type="http://schemas.openxmlformats.org/officeDocument/2006/relationships/image" Target="../media/image248.png"/><Relationship Id="rId172" Type="http://schemas.openxmlformats.org/officeDocument/2006/relationships/image" Target="../media/image150.png"/><Relationship Id="rId193" Type="http://schemas.openxmlformats.org/officeDocument/2006/relationships/customXml" Target="../ink/ink158.xml"/><Relationship Id="rId207" Type="http://schemas.openxmlformats.org/officeDocument/2006/relationships/customXml" Target="../ink/ink165.xml"/><Relationship Id="rId228" Type="http://schemas.openxmlformats.org/officeDocument/2006/relationships/image" Target="../media/image178.png"/><Relationship Id="rId249" Type="http://schemas.openxmlformats.org/officeDocument/2006/relationships/customXml" Target="../ink/ink186.xml"/><Relationship Id="rId414" Type="http://schemas.openxmlformats.org/officeDocument/2006/relationships/image" Target="../media/image271.png"/><Relationship Id="rId435" Type="http://schemas.openxmlformats.org/officeDocument/2006/relationships/customXml" Target="../ink/ink279.xml"/><Relationship Id="rId456" Type="http://schemas.openxmlformats.org/officeDocument/2006/relationships/image" Target="../media/image292.png"/><Relationship Id="rId13" Type="http://schemas.openxmlformats.org/officeDocument/2006/relationships/customXml" Target="../ink/ink68.xml"/><Relationship Id="rId109" Type="http://schemas.openxmlformats.org/officeDocument/2006/relationships/customXml" Target="../ink/ink116.xml"/><Relationship Id="rId260" Type="http://schemas.openxmlformats.org/officeDocument/2006/relationships/image" Target="../media/image194.png"/><Relationship Id="rId281" Type="http://schemas.openxmlformats.org/officeDocument/2006/relationships/customXml" Target="../ink/ink202.xml"/><Relationship Id="rId316" Type="http://schemas.openxmlformats.org/officeDocument/2006/relationships/image" Target="../media/image222.png"/><Relationship Id="rId337" Type="http://schemas.openxmlformats.org/officeDocument/2006/relationships/customXml" Target="../ink/ink230.xml"/><Relationship Id="rId34" Type="http://schemas.openxmlformats.org/officeDocument/2006/relationships/image" Target="../media/image81.png"/><Relationship Id="rId55" Type="http://schemas.openxmlformats.org/officeDocument/2006/relationships/customXml" Target="../ink/ink89.xml"/><Relationship Id="rId76" Type="http://schemas.openxmlformats.org/officeDocument/2006/relationships/image" Target="../media/image102.png"/><Relationship Id="rId97" Type="http://schemas.openxmlformats.org/officeDocument/2006/relationships/customXml" Target="../ink/ink110.xml"/><Relationship Id="rId120" Type="http://schemas.openxmlformats.org/officeDocument/2006/relationships/image" Target="../media/image124.png"/><Relationship Id="rId141" Type="http://schemas.openxmlformats.org/officeDocument/2006/relationships/customXml" Target="../ink/ink132.xml"/><Relationship Id="rId358" Type="http://schemas.openxmlformats.org/officeDocument/2006/relationships/image" Target="../media/image243.png"/><Relationship Id="rId379" Type="http://schemas.openxmlformats.org/officeDocument/2006/relationships/customXml" Target="../ink/ink251.xml"/><Relationship Id="rId7" Type="http://schemas.openxmlformats.org/officeDocument/2006/relationships/customXml" Target="../ink/ink65.xml"/><Relationship Id="rId162" Type="http://schemas.openxmlformats.org/officeDocument/2006/relationships/image" Target="../media/image145.png"/><Relationship Id="rId183" Type="http://schemas.openxmlformats.org/officeDocument/2006/relationships/customXml" Target="../ink/ink153.xml"/><Relationship Id="rId218" Type="http://schemas.openxmlformats.org/officeDocument/2006/relationships/image" Target="../media/image173.png"/><Relationship Id="rId239" Type="http://schemas.openxmlformats.org/officeDocument/2006/relationships/customXml" Target="../ink/ink181.xml"/><Relationship Id="rId390" Type="http://schemas.openxmlformats.org/officeDocument/2006/relationships/image" Target="../media/image259.png"/><Relationship Id="rId404" Type="http://schemas.openxmlformats.org/officeDocument/2006/relationships/image" Target="../media/image266.png"/><Relationship Id="rId425" Type="http://schemas.openxmlformats.org/officeDocument/2006/relationships/customXml" Target="../ink/ink274.xml"/><Relationship Id="rId446" Type="http://schemas.openxmlformats.org/officeDocument/2006/relationships/image" Target="../media/image287.png"/><Relationship Id="rId467" Type="http://schemas.openxmlformats.org/officeDocument/2006/relationships/customXml" Target="../ink/ink295.xml"/><Relationship Id="rId250" Type="http://schemas.openxmlformats.org/officeDocument/2006/relationships/image" Target="../media/image189.png"/><Relationship Id="rId271" Type="http://schemas.openxmlformats.org/officeDocument/2006/relationships/customXml" Target="../ink/ink197.xml"/><Relationship Id="rId292" Type="http://schemas.openxmlformats.org/officeDocument/2006/relationships/image" Target="../media/image210.png"/><Relationship Id="rId306" Type="http://schemas.openxmlformats.org/officeDocument/2006/relationships/image" Target="../media/image217.png"/><Relationship Id="rId24" Type="http://schemas.openxmlformats.org/officeDocument/2006/relationships/image" Target="../media/image76.png"/><Relationship Id="rId45" Type="http://schemas.openxmlformats.org/officeDocument/2006/relationships/customXml" Target="../ink/ink84.xml"/><Relationship Id="rId66" Type="http://schemas.openxmlformats.org/officeDocument/2006/relationships/image" Target="../media/image97.png"/><Relationship Id="rId87" Type="http://schemas.openxmlformats.org/officeDocument/2006/relationships/customXml" Target="../ink/ink105.xml"/><Relationship Id="rId110" Type="http://schemas.openxmlformats.org/officeDocument/2006/relationships/image" Target="../media/image119.png"/><Relationship Id="rId131" Type="http://schemas.openxmlformats.org/officeDocument/2006/relationships/customXml" Target="../ink/ink127.xml"/><Relationship Id="rId327" Type="http://schemas.openxmlformats.org/officeDocument/2006/relationships/customXml" Target="../ink/ink225.xml"/><Relationship Id="rId348" Type="http://schemas.openxmlformats.org/officeDocument/2006/relationships/image" Target="../media/image238.png"/><Relationship Id="rId369" Type="http://schemas.openxmlformats.org/officeDocument/2006/relationships/customXml" Target="../ink/ink246.xml"/><Relationship Id="rId152" Type="http://schemas.openxmlformats.org/officeDocument/2006/relationships/image" Target="../media/image140.png"/><Relationship Id="rId173" Type="http://schemas.openxmlformats.org/officeDocument/2006/relationships/customXml" Target="../ink/ink148.xml"/><Relationship Id="rId194" Type="http://schemas.openxmlformats.org/officeDocument/2006/relationships/image" Target="../media/image161.png"/><Relationship Id="rId208" Type="http://schemas.openxmlformats.org/officeDocument/2006/relationships/image" Target="../media/image168.png"/><Relationship Id="rId229" Type="http://schemas.openxmlformats.org/officeDocument/2006/relationships/customXml" Target="../ink/ink176.xml"/><Relationship Id="rId380" Type="http://schemas.openxmlformats.org/officeDocument/2006/relationships/image" Target="../media/image254.png"/><Relationship Id="rId415" Type="http://schemas.openxmlformats.org/officeDocument/2006/relationships/customXml" Target="../ink/ink269.xml"/><Relationship Id="rId436" Type="http://schemas.openxmlformats.org/officeDocument/2006/relationships/image" Target="../media/image282.png"/><Relationship Id="rId457" Type="http://schemas.openxmlformats.org/officeDocument/2006/relationships/customXml" Target="../ink/ink290.xml"/><Relationship Id="rId240" Type="http://schemas.openxmlformats.org/officeDocument/2006/relationships/image" Target="../media/image184.png"/><Relationship Id="rId261" Type="http://schemas.openxmlformats.org/officeDocument/2006/relationships/customXml" Target="../ink/ink192.xml"/><Relationship Id="rId14" Type="http://schemas.openxmlformats.org/officeDocument/2006/relationships/image" Target="../media/image71.png"/><Relationship Id="rId35" Type="http://schemas.openxmlformats.org/officeDocument/2006/relationships/customXml" Target="../ink/ink79.xml"/><Relationship Id="rId56" Type="http://schemas.openxmlformats.org/officeDocument/2006/relationships/image" Target="../media/image92.png"/><Relationship Id="rId77" Type="http://schemas.openxmlformats.org/officeDocument/2006/relationships/customXml" Target="../ink/ink100.xml"/><Relationship Id="rId100" Type="http://schemas.openxmlformats.org/officeDocument/2006/relationships/image" Target="../media/image114.png"/><Relationship Id="rId282" Type="http://schemas.openxmlformats.org/officeDocument/2006/relationships/image" Target="../media/image205.png"/><Relationship Id="rId317" Type="http://schemas.openxmlformats.org/officeDocument/2006/relationships/customXml" Target="../ink/ink220.xml"/><Relationship Id="rId338" Type="http://schemas.openxmlformats.org/officeDocument/2006/relationships/image" Target="../media/image233.png"/><Relationship Id="rId359" Type="http://schemas.openxmlformats.org/officeDocument/2006/relationships/customXml" Target="../ink/ink241.xml"/><Relationship Id="rId8" Type="http://schemas.openxmlformats.org/officeDocument/2006/relationships/image" Target="../media/image68.png"/><Relationship Id="rId98" Type="http://schemas.openxmlformats.org/officeDocument/2006/relationships/image" Target="../media/image113.png"/><Relationship Id="rId121" Type="http://schemas.openxmlformats.org/officeDocument/2006/relationships/customXml" Target="../ink/ink122.xml"/><Relationship Id="rId142" Type="http://schemas.openxmlformats.org/officeDocument/2006/relationships/image" Target="../media/image135.png"/><Relationship Id="rId163" Type="http://schemas.openxmlformats.org/officeDocument/2006/relationships/customXml" Target="../ink/ink143.xml"/><Relationship Id="rId184" Type="http://schemas.openxmlformats.org/officeDocument/2006/relationships/image" Target="../media/image156.png"/><Relationship Id="rId219" Type="http://schemas.openxmlformats.org/officeDocument/2006/relationships/customXml" Target="../ink/ink171.xml"/><Relationship Id="rId370" Type="http://schemas.openxmlformats.org/officeDocument/2006/relationships/image" Target="../media/image249.png"/><Relationship Id="rId391" Type="http://schemas.openxmlformats.org/officeDocument/2006/relationships/customXml" Target="../ink/ink257.xml"/><Relationship Id="rId405" Type="http://schemas.openxmlformats.org/officeDocument/2006/relationships/customXml" Target="../ink/ink264.xml"/><Relationship Id="rId426" Type="http://schemas.openxmlformats.org/officeDocument/2006/relationships/image" Target="../media/image277.png"/><Relationship Id="rId447" Type="http://schemas.openxmlformats.org/officeDocument/2006/relationships/customXml" Target="../ink/ink285.xml"/><Relationship Id="rId230" Type="http://schemas.openxmlformats.org/officeDocument/2006/relationships/image" Target="../media/image179.png"/><Relationship Id="rId251" Type="http://schemas.openxmlformats.org/officeDocument/2006/relationships/customXml" Target="../ink/ink187.xml"/><Relationship Id="rId468" Type="http://schemas.openxmlformats.org/officeDocument/2006/relationships/image" Target="../media/image298.png"/><Relationship Id="rId25" Type="http://schemas.openxmlformats.org/officeDocument/2006/relationships/customXml" Target="../ink/ink74.xml"/><Relationship Id="rId46" Type="http://schemas.openxmlformats.org/officeDocument/2006/relationships/image" Target="../media/image87.png"/><Relationship Id="rId67" Type="http://schemas.openxmlformats.org/officeDocument/2006/relationships/customXml" Target="../ink/ink95.xml"/><Relationship Id="rId272" Type="http://schemas.openxmlformats.org/officeDocument/2006/relationships/image" Target="../media/image200.png"/><Relationship Id="rId293" Type="http://schemas.openxmlformats.org/officeDocument/2006/relationships/customXml" Target="../ink/ink208.xml"/><Relationship Id="rId307" Type="http://schemas.openxmlformats.org/officeDocument/2006/relationships/customXml" Target="../ink/ink215.xml"/><Relationship Id="rId328" Type="http://schemas.openxmlformats.org/officeDocument/2006/relationships/image" Target="../media/image228.png"/><Relationship Id="rId349" Type="http://schemas.openxmlformats.org/officeDocument/2006/relationships/customXml" Target="../ink/ink236.xml"/><Relationship Id="rId88" Type="http://schemas.openxmlformats.org/officeDocument/2006/relationships/image" Target="../media/image108.png"/><Relationship Id="rId111" Type="http://schemas.openxmlformats.org/officeDocument/2006/relationships/customXml" Target="../ink/ink117.xml"/><Relationship Id="rId132" Type="http://schemas.openxmlformats.org/officeDocument/2006/relationships/image" Target="../media/image130.png"/><Relationship Id="rId153" Type="http://schemas.openxmlformats.org/officeDocument/2006/relationships/customXml" Target="../ink/ink138.xml"/><Relationship Id="rId174" Type="http://schemas.openxmlformats.org/officeDocument/2006/relationships/image" Target="../media/image151.png"/><Relationship Id="rId195" Type="http://schemas.openxmlformats.org/officeDocument/2006/relationships/customXml" Target="../ink/ink159.xml"/><Relationship Id="rId209" Type="http://schemas.openxmlformats.org/officeDocument/2006/relationships/customXml" Target="../ink/ink166.xml"/><Relationship Id="rId360" Type="http://schemas.openxmlformats.org/officeDocument/2006/relationships/image" Target="../media/image244.png"/><Relationship Id="rId381" Type="http://schemas.openxmlformats.org/officeDocument/2006/relationships/customXml" Target="../ink/ink252.xml"/><Relationship Id="rId416" Type="http://schemas.openxmlformats.org/officeDocument/2006/relationships/image" Target="../media/image272.png"/><Relationship Id="rId220" Type="http://schemas.openxmlformats.org/officeDocument/2006/relationships/image" Target="../media/image174.png"/><Relationship Id="rId241" Type="http://schemas.openxmlformats.org/officeDocument/2006/relationships/customXml" Target="../ink/ink182.xml"/><Relationship Id="rId437" Type="http://schemas.openxmlformats.org/officeDocument/2006/relationships/customXml" Target="../ink/ink280.xml"/><Relationship Id="rId458" Type="http://schemas.openxmlformats.org/officeDocument/2006/relationships/image" Target="../media/image293.png"/><Relationship Id="rId15" Type="http://schemas.openxmlformats.org/officeDocument/2006/relationships/customXml" Target="../ink/ink69.xml"/><Relationship Id="rId36" Type="http://schemas.openxmlformats.org/officeDocument/2006/relationships/image" Target="../media/image82.png"/><Relationship Id="rId57" Type="http://schemas.openxmlformats.org/officeDocument/2006/relationships/customXml" Target="../ink/ink90.xml"/><Relationship Id="rId262" Type="http://schemas.openxmlformats.org/officeDocument/2006/relationships/image" Target="../media/image195.png"/><Relationship Id="rId283" Type="http://schemas.openxmlformats.org/officeDocument/2006/relationships/customXml" Target="../ink/ink203.xml"/><Relationship Id="rId318" Type="http://schemas.openxmlformats.org/officeDocument/2006/relationships/image" Target="../media/image223.png"/><Relationship Id="rId339" Type="http://schemas.openxmlformats.org/officeDocument/2006/relationships/customXml" Target="../ink/ink231.xml"/><Relationship Id="rId78" Type="http://schemas.openxmlformats.org/officeDocument/2006/relationships/image" Target="../media/image103.png"/><Relationship Id="rId99" Type="http://schemas.openxmlformats.org/officeDocument/2006/relationships/customXml" Target="../ink/ink111.xml"/><Relationship Id="rId101" Type="http://schemas.openxmlformats.org/officeDocument/2006/relationships/customXml" Target="../ink/ink112.xml"/><Relationship Id="rId122" Type="http://schemas.openxmlformats.org/officeDocument/2006/relationships/image" Target="../media/image125.png"/><Relationship Id="rId143" Type="http://schemas.openxmlformats.org/officeDocument/2006/relationships/customXml" Target="../ink/ink133.xml"/><Relationship Id="rId164" Type="http://schemas.openxmlformats.org/officeDocument/2006/relationships/image" Target="../media/image146.png"/><Relationship Id="rId185" Type="http://schemas.openxmlformats.org/officeDocument/2006/relationships/customXml" Target="../ink/ink154.xml"/><Relationship Id="rId350" Type="http://schemas.openxmlformats.org/officeDocument/2006/relationships/image" Target="../media/image239.png"/><Relationship Id="rId371" Type="http://schemas.openxmlformats.org/officeDocument/2006/relationships/customXml" Target="../ink/ink247.xml"/><Relationship Id="rId406" Type="http://schemas.openxmlformats.org/officeDocument/2006/relationships/image" Target="../media/image267.png"/><Relationship Id="rId9" Type="http://schemas.openxmlformats.org/officeDocument/2006/relationships/customXml" Target="../ink/ink66.xml"/><Relationship Id="rId210" Type="http://schemas.openxmlformats.org/officeDocument/2006/relationships/image" Target="../media/image169.png"/><Relationship Id="rId392" Type="http://schemas.openxmlformats.org/officeDocument/2006/relationships/image" Target="../media/image260.png"/><Relationship Id="rId427" Type="http://schemas.openxmlformats.org/officeDocument/2006/relationships/customXml" Target="../ink/ink275.xml"/><Relationship Id="rId448" Type="http://schemas.openxmlformats.org/officeDocument/2006/relationships/image" Target="../media/image288.png"/><Relationship Id="rId469" Type="http://schemas.openxmlformats.org/officeDocument/2006/relationships/customXml" Target="../ink/ink296.xml"/><Relationship Id="rId26" Type="http://schemas.openxmlformats.org/officeDocument/2006/relationships/image" Target="../media/image77.png"/><Relationship Id="rId231" Type="http://schemas.openxmlformats.org/officeDocument/2006/relationships/customXml" Target="../ink/ink177.xml"/><Relationship Id="rId252" Type="http://schemas.openxmlformats.org/officeDocument/2006/relationships/image" Target="../media/image190.png"/><Relationship Id="rId273" Type="http://schemas.openxmlformats.org/officeDocument/2006/relationships/customXml" Target="../ink/ink198.xml"/><Relationship Id="rId294" Type="http://schemas.openxmlformats.org/officeDocument/2006/relationships/image" Target="../media/image211.png"/><Relationship Id="rId308" Type="http://schemas.openxmlformats.org/officeDocument/2006/relationships/image" Target="../media/image218.png"/><Relationship Id="rId329" Type="http://schemas.openxmlformats.org/officeDocument/2006/relationships/customXml" Target="../ink/ink226.xml"/><Relationship Id="rId47" Type="http://schemas.openxmlformats.org/officeDocument/2006/relationships/customXml" Target="../ink/ink85.xml"/><Relationship Id="rId68" Type="http://schemas.openxmlformats.org/officeDocument/2006/relationships/image" Target="../media/image98.png"/><Relationship Id="rId89" Type="http://schemas.openxmlformats.org/officeDocument/2006/relationships/customXml" Target="../ink/ink106.xml"/><Relationship Id="rId112" Type="http://schemas.openxmlformats.org/officeDocument/2006/relationships/image" Target="../media/image120.png"/><Relationship Id="rId133" Type="http://schemas.openxmlformats.org/officeDocument/2006/relationships/customXml" Target="../ink/ink128.xml"/><Relationship Id="rId154" Type="http://schemas.openxmlformats.org/officeDocument/2006/relationships/image" Target="../media/image141.png"/><Relationship Id="rId175" Type="http://schemas.openxmlformats.org/officeDocument/2006/relationships/customXml" Target="../ink/ink149.xml"/><Relationship Id="rId340" Type="http://schemas.openxmlformats.org/officeDocument/2006/relationships/image" Target="../media/image234.png"/><Relationship Id="rId361" Type="http://schemas.openxmlformats.org/officeDocument/2006/relationships/customXml" Target="../ink/ink242.xml"/><Relationship Id="rId196" Type="http://schemas.openxmlformats.org/officeDocument/2006/relationships/image" Target="../media/image162.png"/><Relationship Id="rId200" Type="http://schemas.openxmlformats.org/officeDocument/2006/relationships/image" Target="../media/image164.png"/><Relationship Id="rId382" Type="http://schemas.openxmlformats.org/officeDocument/2006/relationships/image" Target="../media/image255.png"/><Relationship Id="rId417" Type="http://schemas.openxmlformats.org/officeDocument/2006/relationships/customXml" Target="../ink/ink270.xml"/><Relationship Id="rId438" Type="http://schemas.openxmlformats.org/officeDocument/2006/relationships/image" Target="../media/image283.png"/><Relationship Id="rId459" Type="http://schemas.openxmlformats.org/officeDocument/2006/relationships/customXml" Target="../ink/ink291.xml"/><Relationship Id="rId16" Type="http://schemas.openxmlformats.org/officeDocument/2006/relationships/image" Target="../media/image72.png"/><Relationship Id="rId221" Type="http://schemas.openxmlformats.org/officeDocument/2006/relationships/customXml" Target="../ink/ink172.xml"/><Relationship Id="rId242" Type="http://schemas.openxmlformats.org/officeDocument/2006/relationships/image" Target="../media/image185.png"/><Relationship Id="rId263" Type="http://schemas.openxmlformats.org/officeDocument/2006/relationships/customXml" Target="../ink/ink193.xml"/><Relationship Id="rId284" Type="http://schemas.openxmlformats.org/officeDocument/2006/relationships/image" Target="../media/image206.png"/><Relationship Id="rId319" Type="http://schemas.openxmlformats.org/officeDocument/2006/relationships/customXml" Target="../ink/ink221.xml"/><Relationship Id="rId470" Type="http://schemas.openxmlformats.org/officeDocument/2006/relationships/image" Target="../media/image299.png"/><Relationship Id="rId37" Type="http://schemas.openxmlformats.org/officeDocument/2006/relationships/customXml" Target="../ink/ink80.xml"/><Relationship Id="rId58" Type="http://schemas.openxmlformats.org/officeDocument/2006/relationships/image" Target="../media/image93.png"/><Relationship Id="rId79" Type="http://schemas.openxmlformats.org/officeDocument/2006/relationships/customXml" Target="../ink/ink101.xml"/><Relationship Id="rId102" Type="http://schemas.openxmlformats.org/officeDocument/2006/relationships/image" Target="../media/image115.png"/><Relationship Id="rId123" Type="http://schemas.openxmlformats.org/officeDocument/2006/relationships/customXml" Target="../ink/ink123.xml"/><Relationship Id="rId144" Type="http://schemas.openxmlformats.org/officeDocument/2006/relationships/image" Target="../media/image136.png"/><Relationship Id="rId330" Type="http://schemas.openxmlformats.org/officeDocument/2006/relationships/image" Target="../media/image229.png"/><Relationship Id="rId90" Type="http://schemas.openxmlformats.org/officeDocument/2006/relationships/image" Target="../media/image109.png"/><Relationship Id="rId165" Type="http://schemas.openxmlformats.org/officeDocument/2006/relationships/customXml" Target="../ink/ink144.xml"/><Relationship Id="rId186" Type="http://schemas.openxmlformats.org/officeDocument/2006/relationships/image" Target="../media/image157.png"/><Relationship Id="rId351" Type="http://schemas.openxmlformats.org/officeDocument/2006/relationships/customXml" Target="../ink/ink237.xml"/><Relationship Id="rId372" Type="http://schemas.openxmlformats.org/officeDocument/2006/relationships/image" Target="../media/image250.png"/><Relationship Id="rId393" Type="http://schemas.openxmlformats.org/officeDocument/2006/relationships/customXml" Target="../ink/ink258.xml"/><Relationship Id="rId407" Type="http://schemas.openxmlformats.org/officeDocument/2006/relationships/customXml" Target="../ink/ink265.xml"/><Relationship Id="rId428" Type="http://schemas.openxmlformats.org/officeDocument/2006/relationships/image" Target="../media/image278.png"/><Relationship Id="rId449" Type="http://schemas.openxmlformats.org/officeDocument/2006/relationships/customXml" Target="../ink/ink286.xml"/><Relationship Id="rId211" Type="http://schemas.openxmlformats.org/officeDocument/2006/relationships/customXml" Target="../ink/ink167.xml"/><Relationship Id="rId232" Type="http://schemas.openxmlformats.org/officeDocument/2006/relationships/image" Target="../media/image180.png"/><Relationship Id="rId253" Type="http://schemas.openxmlformats.org/officeDocument/2006/relationships/customXml" Target="../ink/ink188.xml"/><Relationship Id="rId274" Type="http://schemas.openxmlformats.org/officeDocument/2006/relationships/image" Target="../media/image201.png"/><Relationship Id="rId295" Type="http://schemas.openxmlformats.org/officeDocument/2006/relationships/customXml" Target="../ink/ink209.xml"/><Relationship Id="rId309" Type="http://schemas.openxmlformats.org/officeDocument/2006/relationships/customXml" Target="../ink/ink216.xml"/><Relationship Id="rId460" Type="http://schemas.openxmlformats.org/officeDocument/2006/relationships/image" Target="../media/image294.png"/><Relationship Id="rId27" Type="http://schemas.openxmlformats.org/officeDocument/2006/relationships/customXml" Target="../ink/ink75.xml"/><Relationship Id="rId48" Type="http://schemas.openxmlformats.org/officeDocument/2006/relationships/image" Target="../media/image88.png"/><Relationship Id="rId69" Type="http://schemas.openxmlformats.org/officeDocument/2006/relationships/customXml" Target="../ink/ink96.xml"/><Relationship Id="rId113" Type="http://schemas.openxmlformats.org/officeDocument/2006/relationships/customXml" Target="../ink/ink118.xml"/><Relationship Id="rId134" Type="http://schemas.openxmlformats.org/officeDocument/2006/relationships/image" Target="../media/image131.png"/><Relationship Id="rId320" Type="http://schemas.openxmlformats.org/officeDocument/2006/relationships/image" Target="../media/image224.png"/><Relationship Id="rId80" Type="http://schemas.openxmlformats.org/officeDocument/2006/relationships/image" Target="../media/image104.png"/><Relationship Id="rId155" Type="http://schemas.openxmlformats.org/officeDocument/2006/relationships/customXml" Target="../ink/ink139.xml"/><Relationship Id="rId176" Type="http://schemas.openxmlformats.org/officeDocument/2006/relationships/image" Target="../media/image152.png"/><Relationship Id="rId197" Type="http://schemas.openxmlformats.org/officeDocument/2006/relationships/customXml" Target="../ink/ink160.xml"/><Relationship Id="rId341" Type="http://schemas.openxmlformats.org/officeDocument/2006/relationships/customXml" Target="../ink/ink232.xml"/><Relationship Id="rId362" Type="http://schemas.openxmlformats.org/officeDocument/2006/relationships/image" Target="../media/image245.png"/><Relationship Id="rId383" Type="http://schemas.openxmlformats.org/officeDocument/2006/relationships/customXml" Target="../ink/ink253.xml"/><Relationship Id="rId418" Type="http://schemas.openxmlformats.org/officeDocument/2006/relationships/image" Target="../media/image273.png"/><Relationship Id="rId439" Type="http://schemas.openxmlformats.org/officeDocument/2006/relationships/customXml" Target="../ink/ink281.xml"/><Relationship Id="rId201" Type="http://schemas.openxmlformats.org/officeDocument/2006/relationships/customXml" Target="../ink/ink162.xml"/><Relationship Id="rId222" Type="http://schemas.openxmlformats.org/officeDocument/2006/relationships/image" Target="../media/image175.png"/><Relationship Id="rId243" Type="http://schemas.openxmlformats.org/officeDocument/2006/relationships/customXml" Target="../ink/ink183.xml"/><Relationship Id="rId264" Type="http://schemas.openxmlformats.org/officeDocument/2006/relationships/image" Target="../media/image196.png"/><Relationship Id="rId285" Type="http://schemas.openxmlformats.org/officeDocument/2006/relationships/customXml" Target="../ink/ink204.xml"/><Relationship Id="rId450" Type="http://schemas.openxmlformats.org/officeDocument/2006/relationships/image" Target="../media/image289.png"/><Relationship Id="rId471" Type="http://schemas.openxmlformats.org/officeDocument/2006/relationships/customXml" Target="../ink/ink297.xml"/><Relationship Id="rId17" Type="http://schemas.openxmlformats.org/officeDocument/2006/relationships/customXml" Target="../ink/ink70.xml"/><Relationship Id="rId38" Type="http://schemas.openxmlformats.org/officeDocument/2006/relationships/image" Target="../media/image83.png"/><Relationship Id="rId59" Type="http://schemas.openxmlformats.org/officeDocument/2006/relationships/customXml" Target="../ink/ink91.xml"/><Relationship Id="rId103" Type="http://schemas.openxmlformats.org/officeDocument/2006/relationships/customXml" Target="../ink/ink113.xml"/><Relationship Id="rId124" Type="http://schemas.openxmlformats.org/officeDocument/2006/relationships/image" Target="../media/image126.png"/><Relationship Id="rId310" Type="http://schemas.openxmlformats.org/officeDocument/2006/relationships/image" Target="../media/image219.png"/><Relationship Id="rId70" Type="http://schemas.openxmlformats.org/officeDocument/2006/relationships/image" Target="../media/image99.png"/><Relationship Id="rId91" Type="http://schemas.openxmlformats.org/officeDocument/2006/relationships/customXml" Target="../ink/ink107.xml"/><Relationship Id="rId145" Type="http://schemas.openxmlformats.org/officeDocument/2006/relationships/customXml" Target="../ink/ink134.xml"/><Relationship Id="rId166" Type="http://schemas.openxmlformats.org/officeDocument/2006/relationships/image" Target="../media/image147.png"/><Relationship Id="rId187" Type="http://schemas.openxmlformats.org/officeDocument/2006/relationships/customXml" Target="../ink/ink155.xml"/><Relationship Id="rId331" Type="http://schemas.openxmlformats.org/officeDocument/2006/relationships/customXml" Target="../ink/ink227.xml"/><Relationship Id="rId352" Type="http://schemas.openxmlformats.org/officeDocument/2006/relationships/image" Target="../media/image240.png"/><Relationship Id="rId373" Type="http://schemas.openxmlformats.org/officeDocument/2006/relationships/customXml" Target="../ink/ink248.xml"/><Relationship Id="rId394" Type="http://schemas.openxmlformats.org/officeDocument/2006/relationships/image" Target="../media/image261.png"/><Relationship Id="rId408" Type="http://schemas.openxmlformats.org/officeDocument/2006/relationships/image" Target="../media/image268.png"/><Relationship Id="rId429" Type="http://schemas.openxmlformats.org/officeDocument/2006/relationships/customXml" Target="../ink/ink276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170.png"/><Relationship Id="rId233" Type="http://schemas.openxmlformats.org/officeDocument/2006/relationships/customXml" Target="../ink/ink178.xml"/><Relationship Id="rId254" Type="http://schemas.openxmlformats.org/officeDocument/2006/relationships/image" Target="../media/image191.png"/><Relationship Id="rId440" Type="http://schemas.openxmlformats.org/officeDocument/2006/relationships/image" Target="../media/image284.png"/><Relationship Id="rId28" Type="http://schemas.openxmlformats.org/officeDocument/2006/relationships/image" Target="../media/image78.png"/><Relationship Id="rId49" Type="http://schemas.openxmlformats.org/officeDocument/2006/relationships/customXml" Target="../ink/ink86.xml"/><Relationship Id="rId114" Type="http://schemas.openxmlformats.org/officeDocument/2006/relationships/image" Target="../media/image121.png"/><Relationship Id="rId275" Type="http://schemas.openxmlformats.org/officeDocument/2006/relationships/customXml" Target="../ink/ink199.xml"/><Relationship Id="rId296" Type="http://schemas.openxmlformats.org/officeDocument/2006/relationships/image" Target="../media/image212.png"/><Relationship Id="rId300" Type="http://schemas.openxmlformats.org/officeDocument/2006/relationships/image" Target="../media/image214.png"/><Relationship Id="rId461" Type="http://schemas.openxmlformats.org/officeDocument/2006/relationships/customXml" Target="../ink/ink292.xml"/><Relationship Id="rId60" Type="http://schemas.openxmlformats.org/officeDocument/2006/relationships/image" Target="../media/image94.png"/><Relationship Id="rId81" Type="http://schemas.openxmlformats.org/officeDocument/2006/relationships/customXml" Target="../ink/ink102.xml"/><Relationship Id="rId135" Type="http://schemas.openxmlformats.org/officeDocument/2006/relationships/customXml" Target="../ink/ink129.xml"/><Relationship Id="rId156" Type="http://schemas.openxmlformats.org/officeDocument/2006/relationships/image" Target="../media/image142.png"/><Relationship Id="rId177" Type="http://schemas.openxmlformats.org/officeDocument/2006/relationships/customXml" Target="../ink/ink150.xml"/><Relationship Id="rId198" Type="http://schemas.openxmlformats.org/officeDocument/2006/relationships/image" Target="../media/image163.png"/><Relationship Id="rId321" Type="http://schemas.openxmlformats.org/officeDocument/2006/relationships/customXml" Target="../ink/ink222.xml"/><Relationship Id="rId342" Type="http://schemas.openxmlformats.org/officeDocument/2006/relationships/image" Target="../media/image235.png"/><Relationship Id="rId363" Type="http://schemas.openxmlformats.org/officeDocument/2006/relationships/customXml" Target="../ink/ink243.xml"/><Relationship Id="rId384" Type="http://schemas.openxmlformats.org/officeDocument/2006/relationships/image" Target="../media/image256.png"/><Relationship Id="rId419" Type="http://schemas.openxmlformats.org/officeDocument/2006/relationships/customXml" Target="../ink/ink271.xml"/><Relationship Id="rId202" Type="http://schemas.openxmlformats.org/officeDocument/2006/relationships/image" Target="../media/image165.png"/><Relationship Id="rId223" Type="http://schemas.openxmlformats.org/officeDocument/2006/relationships/customXml" Target="../ink/ink173.xml"/><Relationship Id="rId244" Type="http://schemas.openxmlformats.org/officeDocument/2006/relationships/image" Target="../media/image186.png"/><Relationship Id="rId430" Type="http://schemas.openxmlformats.org/officeDocument/2006/relationships/image" Target="../media/image279.png"/><Relationship Id="rId18" Type="http://schemas.openxmlformats.org/officeDocument/2006/relationships/image" Target="../media/image73.png"/><Relationship Id="rId39" Type="http://schemas.openxmlformats.org/officeDocument/2006/relationships/customXml" Target="../ink/ink81.xml"/><Relationship Id="rId265" Type="http://schemas.openxmlformats.org/officeDocument/2006/relationships/customXml" Target="../ink/ink194.xml"/><Relationship Id="rId286" Type="http://schemas.openxmlformats.org/officeDocument/2006/relationships/image" Target="../media/image207.png"/><Relationship Id="rId451" Type="http://schemas.openxmlformats.org/officeDocument/2006/relationships/customXml" Target="../ink/ink287.xml"/><Relationship Id="rId472" Type="http://schemas.openxmlformats.org/officeDocument/2006/relationships/image" Target="../media/image300.png"/><Relationship Id="rId50" Type="http://schemas.openxmlformats.org/officeDocument/2006/relationships/image" Target="../media/image89.png"/><Relationship Id="rId104" Type="http://schemas.openxmlformats.org/officeDocument/2006/relationships/image" Target="../media/image116.png"/><Relationship Id="rId125" Type="http://schemas.openxmlformats.org/officeDocument/2006/relationships/customXml" Target="../ink/ink124.xml"/><Relationship Id="rId146" Type="http://schemas.openxmlformats.org/officeDocument/2006/relationships/image" Target="../media/image137.png"/><Relationship Id="rId167" Type="http://schemas.openxmlformats.org/officeDocument/2006/relationships/customXml" Target="../ink/ink145.xml"/><Relationship Id="rId188" Type="http://schemas.openxmlformats.org/officeDocument/2006/relationships/image" Target="../media/image158.png"/><Relationship Id="rId311" Type="http://schemas.openxmlformats.org/officeDocument/2006/relationships/customXml" Target="../ink/ink217.xml"/><Relationship Id="rId332" Type="http://schemas.openxmlformats.org/officeDocument/2006/relationships/image" Target="../media/image230.png"/><Relationship Id="rId353" Type="http://schemas.openxmlformats.org/officeDocument/2006/relationships/customXml" Target="../ink/ink238.xml"/><Relationship Id="rId374" Type="http://schemas.openxmlformats.org/officeDocument/2006/relationships/image" Target="../media/image251.png"/><Relationship Id="rId395" Type="http://schemas.openxmlformats.org/officeDocument/2006/relationships/customXml" Target="../ink/ink259.xml"/><Relationship Id="rId409" Type="http://schemas.openxmlformats.org/officeDocument/2006/relationships/customXml" Target="../ink/ink266.xml"/><Relationship Id="rId71" Type="http://schemas.openxmlformats.org/officeDocument/2006/relationships/customXml" Target="../ink/ink97.xml"/><Relationship Id="rId92" Type="http://schemas.openxmlformats.org/officeDocument/2006/relationships/image" Target="../media/image110.png"/><Relationship Id="rId213" Type="http://schemas.openxmlformats.org/officeDocument/2006/relationships/customXml" Target="../ink/ink168.xml"/><Relationship Id="rId234" Type="http://schemas.openxmlformats.org/officeDocument/2006/relationships/image" Target="../media/image181.png"/><Relationship Id="rId420" Type="http://schemas.openxmlformats.org/officeDocument/2006/relationships/image" Target="../media/image274.png"/><Relationship Id="rId2" Type="http://schemas.openxmlformats.org/officeDocument/2006/relationships/image" Target="../media/image4100.png"/><Relationship Id="rId29" Type="http://schemas.openxmlformats.org/officeDocument/2006/relationships/customXml" Target="../ink/ink76.xml"/><Relationship Id="rId255" Type="http://schemas.openxmlformats.org/officeDocument/2006/relationships/customXml" Target="../ink/ink189.xml"/><Relationship Id="rId276" Type="http://schemas.openxmlformats.org/officeDocument/2006/relationships/image" Target="../media/image202.png"/><Relationship Id="rId297" Type="http://schemas.openxmlformats.org/officeDocument/2006/relationships/customXml" Target="../ink/ink210.xml"/><Relationship Id="rId441" Type="http://schemas.openxmlformats.org/officeDocument/2006/relationships/customXml" Target="../ink/ink282.xml"/><Relationship Id="rId462" Type="http://schemas.openxmlformats.org/officeDocument/2006/relationships/image" Target="../media/image295.png"/><Relationship Id="rId40" Type="http://schemas.openxmlformats.org/officeDocument/2006/relationships/image" Target="../media/image84.png"/><Relationship Id="rId115" Type="http://schemas.openxmlformats.org/officeDocument/2006/relationships/customXml" Target="../ink/ink119.xml"/><Relationship Id="rId136" Type="http://schemas.openxmlformats.org/officeDocument/2006/relationships/image" Target="../media/image132.png"/><Relationship Id="rId157" Type="http://schemas.openxmlformats.org/officeDocument/2006/relationships/customXml" Target="../ink/ink140.xml"/><Relationship Id="rId178" Type="http://schemas.openxmlformats.org/officeDocument/2006/relationships/image" Target="../media/image153.png"/><Relationship Id="rId301" Type="http://schemas.openxmlformats.org/officeDocument/2006/relationships/customXml" Target="../ink/ink212.xml"/><Relationship Id="rId322" Type="http://schemas.openxmlformats.org/officeDocument/2006/relationships/image" Target="../media/image225.png"/><Relationship Id="rId343" Type="http://schemas.openxmlformats.org/officeDocument/2006/relationships/customXml" Target="../ink/ink233.xml"/><Relationship Id="rId364" Type="http://schemas.openxmlformats.org/officeDocument/2006/relationships/image" Target="../media/image246.png"/><Relationship Id="rId61" Type="http://schemas.openxmlformats.org/officeDocument/2006/relationships/customXml" Target="../ink/ink92.xml"/><Relationship Id="rId82" Type="http://schemas.openxmlformats.org/officeDocument/2006/relationships/image" Target="../media/image105.png"/><Relationship Id="rId199" Type="http://schemas.openxmlformats.org/officeDocument/2006/relationships/customXml" Target="../ink/ink161.xml"/><Relationship Id="rId203" Type="http://schemas.openxmlformats.org/officeDocument/2006/relationships/customXml" Target="../ink/ink163.xml"/><Relationship Id="rId385" Type="http://schemas.openxmlformats.org/officeDocument/2006/relationships/customXml" Target="../ink/ink254.xml"/><Relationship Id="rId19" Type="http://schemas.openxmlformats.org/officeDocument/2006/relationships/customXml" Target="../ink/ink71.xml"/><Relationship Id="rId224" Type="http://schemas.openxmlformats.org/officeDocument/2006/relationships/image" Target="../media/image176.png"/><Relationship Id="rId245" Type="http://schemas.openxmlformats.org/officeDocument/2006/relationships/customXml" Target="../ink/ink184.xml"/><Relationship Id="rId266" Type="http://schemas.openxmlformats.org/officeDocument/2006/relationships/image" Target="../media/image197.png"/><Relationship Id="rId287" Type="http://schemas.openxmlformats.org/officeDocument/2006/relationships/customXml" Target="../ink/ink205.xml"/><Relationship Id="rId410" Type="http://schemas.openxmlformats.org/officeDocument/2006/relationships/image" Target="../media/image269.png"/><Relationship Id="rId431" Type="http://schemas.openxmlformats.org/officeDocument/2006/relationships/customXml" Target="../ink/ink277.xml"/><Relationship Id="rId452" Type="http://schemas.openxmlformats.org/officeDocument/2006/relationships/image" Target="../media/image290.png"/><Relationship Id="rId473" Type="http://schemas.openxmlformats.org/officeDocument/2006/relationships/customXml" Target="../ink/ink298.xml"/><Relationship Id="rId30" Type="http://schemas.openxmlformats.org/officeDocument/2006/relationships/image" Target="../media/image79.png"/><Relationship Id="rId105" Type="http://schemas.openxmlformats.org/officeDocument/2006/relationships/customXml" Target="../ink/ink114.xml"/><Relationship Id="rId126" Type="http://schemas.openxmlformats.org/officeDocument/2006/relationships/image" Target="../media/image127.png"/><Relationship Id="rId147" Type="http://schemas.openxmlformats.org/officeDocument/2006/relationships/customXml" Target="../ink/ink135.xml"/><Relationship Id="rId168" Type="http://schemas.openxmlformats.org/officeDocument/2006/relationships/image" Target="../media/image148.png"/><Relationship Id="rId312" Type="http://schemas.openxmlformats.org/officeDocument/2006/relationships/image" Target="../media/image220.png"/><Relationship Id="rId333" Type="http://schemas.openxmlformats.org/officeDocument/2006/relationships/customXml" Target="../ink/ink228.xml"/><Relationship Id="rId354" Type="http://schemas.openxmlformats.org/officeDocument/2006/relationships/image" Target="../media/image241.png"/><Relationship Id="rId51" Type="http://schemas.openxmlformats.org/officeDocument/2006/relationships/customXml" Target="../ink/ink87.xml"/><Relationship Id="rId72" Type="http://schemas.openxmlformats.org/officeDocument/2006/relationships/image" Target="../media/image100.png"/><Relationship Id="rId93" Type="http://schemas.openxmlformats.org/officeDocument/2006/relationships/customXml" Target="../ink/ink108.xml"/><Relationship Id="rId189" Type="http://schemas.openxmlformats.org/officeDocument/2006/relationships/customXml" Target="../ink/ink156.xml"/><Relationship Id="rId375" Type="http://schemas.openxmlformats.org/officeDocument/2006/relationships/customXml" Target="../ink/ink249.xml"/><Relationship Id="rId396" Type="http://schemas.openxmlformats.org/officeDocument/2006/relationships/image" Target="../media/image262.png"/><Relationship Id="rId3" Type="http://schemas.openxmlformats.org/officeDocument/2006/relationships/image" Target="../media/image5100.png"/><Relationship Id="rId214" Type="http://schemas.openxmlformats.org/officeDocument/2006/relationships/image" Target="../media/image171.png"/><Relationship Id="rId235" Type="http://schemas.openxmlformats.org/officeDocument/2006/relationships/customXml" Target="../ink/ink179.xml"/><Relationship Id="rId256" Type="http://schemas.openxmlformats.org/officeDocument/2006/relationships/image" Target="../media/image192.png"/><Relationship Id="rId277" Type="http://schemas.openxmlformats.org/officeDocument/2006/relationships/customXml" Target="../ink/ink200.xml"/><Relationship Id="rId298" Type="http://schemas.openxmlformats.org/officeDocument/2006/relationships/image" Target="../media/image213.png"/><Relationship Id="rId400" Type="http://schemas.openxmlformats.org/officeDocument/2006/relationships/image" Target="../media/image264.png"/><Relationship Id="rId421" Type="http://schemas.openxmlformats.org/officeDocument/2006/relationships/customXml" Target="../ink/ink272.xml"/><Relationship Id="rId442" Type="http://schemas.openxmlformats.org/officeDocument/2006/relationships/image" Target="../media/image285.png"/><Relationship Id="rId463" Type="http://schemas.openxmlformats.org/officeDocument/2006/relationships/customXml" Target="../ink/ink293.xml"/><Relationship Id="rId116" Type="http://schemas.openxmlformats.org/officeDocument/2006/relationships/image" Target="../media/image122.png"/><Relationship Id="rId137" Type="http://schemas.openxmlformats.org/officeDocument/2006/relationships/customXml" Target="../ink/ink130.xml"/><Relationship Id="rId158" Type="http://schemas.openxmlformats.org/officeDocument/2006/relationships/image" Target="../media/image143.png"/><Relationship Id="rId302" Type="http://schemas.openxmlformats.org/officeDocument/2006/relationships/image" Target="../media/image215.png"/><Relationship Id="rId323" Type="http://schemas.openxmlformats.org/officeDocument/2006/relationships/customXml" Target="../ink/ink223.xml"/><Relationship Id="rId344" Type="http://schemas.openxmlformats.org/officeDocument/2006/relationships/image" Target="../media/image236.png"/><Relationship Id="rId20" Type="http://schemas.openxmlformats.org/officeDocument/2006/relationships/image" Target="../media/image74.png"/><Relationship Id="rId41" Type="http://schemas.openxmlformats.org/officeDocument/2006/relationships/customXml" Target="../ink/ink82.xml"/><Relationship Id="rId62" Type="http://schemas.openxmlformats.org/officeDocument/2006/relationships/image" Target="../media/image95.png"/><Relationship Id="rId83" Type="http://schemas.openxmlformats.org/officeDocument/2006/relationships/customXml" Target="../ink/ink103.xml"/><Relationship Id="rId179" Type="http://schemas.openxmlformats.org/officeDocument/2006/relationships/customXml" Target="../ink/ink151.xml"/><Relationship Id="rId365" Type="http://schemas.openxmlformats.org/officeDocument/2006/relationships/customXml" Target="../ink/ink244.xml"/><Relationship Id="rId386" Type="http://schemas.openxmlformats.org/officeDocument/2006/relationships/image" Target="../media/image257.png"/><Relationship Id="rId190" Type="http://schemas.openxmlformats.org/officeDocument/2006/relationships/image" Target="../media/image159.png"/><Relationship Id="rId204" Type="http://schemas.openxmlformats.org/officeDocument/2006/relationships/image" Target="../media/image166.png"/><Relationship Id="rId225" Type="http://schemas.openxmlformats.org/officeDocument/2006/relationships/customXml" Target="../ink/ink174.xml"/><Relationship Id="rId246" Type="http://schemas.openxmlformats.org/officeDocument/2006/relationships/image" Target="../media/image187.png"/><Relationship Id="rId267" Type="http://schemas.openxmlformats.org/officeDocument/2006/relationships/customXml" Target="../ink/ink195.xml"/><Relationship Id="rId288" Type="http://schemas.openxmlformats.org/officeDocument/2006/relationships/image" Target="../media/image208.png"/><Relationship Id="rId411" Type="http://schemas.openxmlformats.org/officeDocument/2006/relationships/customXml" Target="../ink/ink267.xml"/><Relationship Id="rId432" Type="http://schemas.openxmlformats.org/officeDocument/2006/relationships/image" Target="../media/image280.png"/><Relationship Id="rId453" Type="http://schemas.openxmlformats.org/officeDocument/2006/relationships/customXml" Target="../ink/ink288.xml"/><Relationship Id="rId474" Type="http://schemas.openxmlformats.org/officeDocument/2006/relationships/image" Target="../media/image301.png"/><Relationship Id="rId106" Type="http://schemas.openxmlformats.org/officeDocument/2006/relationships/image" Target="../media/image117.png"/><Relationship Id="rId127" Type="http://schemas.openxmlformats.org/officeDocument/2006/relationships/customXml" Target="../ink/ink125.xml"/><Relationship Id="rId313" Type="http://schemas.openxmlformats.org/officeDocument/2006/relationships/customXml" Target="../ink/ink218.xml"/><Relationship Id="rId10" Type="http://schemas.openxmlformats.org/officeDocument/2006/relationships/image" Target="../media/image69.png"/><Relationship Id="rId31" Type="http://schemas.openxmlformats.org/officeDocument/2006/relationships/customXml" Target="../ink/ink77.xml"/><Relationship Id="rId52" Type="http://schemas.openxmlformats.org/officeDocument/2006/relationships/image" Target="../media/image90.png"/><Relationship Id="rId73" Type="http://schemas.openxmlformats.org/officeDocument/2006/relationships/customXml" Target="../ink/ink98.xml"/><Relationship Id="rId94" Type="http://schemas.openxmlformats.org/officeDocument/2006/relationships/image" Target="../media/image111.png"/><Relationship Id="rId148" Type="http://schemas.openxmlformats.org/officeDocument/2006/relationships/image" Target="../media/image138.png"/><Relationship Id="rId169" Type="http://schemas.openxmlformats.org/officeDocument/2006/relationships/customXml" Target="../ink/ink146.xml"/><Relationship Id="rId334" Type="http://schemas.openxmlformats.org/officeDocument/2006/relationships/image" Target="../media/image231.png"/><Relationship Id="rId355" Type="http://schemas.openxmlformats.org/officeDocument/2006/relationships/customXml" Target="../ink/ink239.xml"/><Relationship Id="rId376" Type="http://schemas.openxmlformats.org/officeDocument/2006/relationships/image" Target="../media/image252.png"/><Relationship Id="rId397" Type="http://schemas.openxmlformats.org/officeDocument/2006/relationships/customXml" Target="../ink/ink260.xml"/><Relationship Id="rId4" Type="http://schemas.openxmlformats.org/officeDocument/2006/relationships/image" Target="../media/image6100.png"/><Relationship Id="rId180" Type="http://schemas.openxmlformats.org/officeDocument/2006/relationships/image" Target="../media/image154.png"/><Relationship Id="rId215" Type="http://schemas.openxmlformats.org/officeDocument/2006/relationships/customXml" Target="../ink/ink169.xml"/><Relationship Id="rId236" Type="http://schemas.openxmlformats.org/officeDocument/2006/relationships/image" Target="../media/image182.png"/><Relationship Id="rId257" Type="http://schemas.openxmlformats.org/officeDocument/2006/relationships/customXml" Target="../ink/ink190.xml"/><Relationship Id="rId278" Type="http://schemas.openxmlformats.org/officeDocument/2006/relationships/image" Target="../media/image203.png"/><Relationship Id="rId401" Type="http://schemas.openxmlformats.org/officeDocument/2006/relationships/customXml" Target="../ink/ink262.xml"/><Relationship Id="rId422" Type="http://schemas.openxmlformats.org/officeDocument/2006/relationships/image" Target="../media/image275.png"/><Relationship Id="rId443" Type="http://schemas.openxmlformats.org/officeDocument/2006/relationships/customXml" Target="../ink/ink283.xml"/><Relationship Id="rId464" Type="http://schemas.openxmlformats.org/officeDocument/2006/relationships/image" Target="../media/image296.png"/><Relationship Id="rId303" Type="http://schemas.openxmlformats.org/officeDocument/2006/relationships/customXml" Target="../ink/ink213.xml"/><Relationship Id="rId42" Type="http://schemas.openxmlformats.org/officeDocument/2006/relationships/image" Target="../media/image85.png"/><Relationship Id="rId84" Type="http://schemas.openxmlformats.org/officeDocument/2006/relationships/image" Target="../media/image106.png"/><Relationship Id="rId138" Type="http://schemas.openxmlformats.org/officeDocument/2006/relationships/image" Target="../media/image133.png"/><Relationship Id="rId345" Type="http://schemas.openxmlformats.org/officeDocument/2006/relationships/customXml" Target="../ink/ink234.xml"/><Relationship Id="rId387" Type="http://schemas.openxmlformats.org/officeDocument/2006/relationships/customXml" Target="../ink/ink255.xml"/><Relationship Id="rId191" Type="http://schemas.openxmlformats.org/officeDocument/2006/relationships/customXml" Target="../ink/ink157.xml"/><Relationship Id="rId205" Type="http://schemas.openxmlformats.org/officeDocument/2006/relationships/customXml" Target="../ink/ink164.xml"/><Relationship Id="rId247" Type="http://schemas.openxmlformats.org/officeDocument/2006/relationships/customXml" Target="../ink/ink185.xml"/><Relationship Id="rId412" Type="http://schemas.openxmlformats.org/officeDocument/2006/relationships/image" Target="../media/image270.png"/><Relationship Id="rId107" Type="http://schemas.openxmlformats.org/officeDocument/2006/relationships/customXml" Target="../ink/ink115.xml"/><Relationship Id="rId289" Type="http://schemas.openxmlformats.org/officeDocument/2006/relationships/customXml" Target="../ink/ink206.xml"/><Relationship Id="rId454" Type="http://schemas.openxmlformats.org/officeDocument/2006/relationships/image" Target="../media/image291.png"/><Relationship Id="rId11" Type="http://schemas.openxmlformats.org/officeDocument/2006/relationships/customXml" Target="../ink/ink67.xml"/><Relationship Id="rId53" Type="http://schemas.openxmlformats.org/officeDocument/2006/relationships/customXml" Target="../ink/ink88.xml"/><Relationship Id="rId149" Type="http://schemas.openxmlformats.org/officeDocument/2006/relationships/customXml" Target="../ink/ink136.xml"/><Relationship Id="rId314" Type="http://schemas.openxmlformats.org/officeDocument/2006/relationships/image" Target="../media/image221.png"/><Relationship Id="rId356" Type="http://schemas.openxmlformats.org/officeDocument/2006/relationships/image" Target="../media/image242.png"/><Relationship Id="rId398" Type="http://schemas.openxmlformats.org/officeDocument/2006/relationships/image" Target="../media/image263.png"/><Relationship Id="rId95" Type="http://schemas.openxmlformats.org/officeDocument/2006/relationships/customXml" Target="../ink/ink109.xml"/><Relationship Id="rId160" Type="http://schemas.openxmlformats.org/officeDocument/2006/relationships/image" Target="../media/image144.png"/><Relationship Id="rId216" Type="http://schemas.openxmlformats.org/officeDocument/2006/relationships/image" Target="../media/image172.png"/><Relationship Id="rId423" Type="http://schemas.openxmlformats.org/officeDocument/2006/relationships/customXml" Target="../ink/ink273.xml"/><Relationship Id="rId258" Type="http://schemas.openxmlformats.org/officeDocument/2006/relationships/image" Target="../media/image193.png"/><Relationship Id="rId465" Type="http://schemas.openxmlformats.org/officeDocument/2006/relationships/customXml" Target="../ink/ink294.xml"/><Relationship Id="rId22" Type="http://schemas.openxmlformats.org/officeDocument/2006/relationships/image" Target="../media/image75.png"/><Relationship Id="rId64" Type="http://schemas.openxmlformats.org/officeDocument/2006/relationships/image" Target="../media/image96.png"/><Relationship Id="rId118" Type="http://schemas.openxmlformats.org/officeDocument/2006/relationships/image" Target="../media/image123.png"/><Relationship Id="rId325" Type="http://schemas.openxmlformats.org/officeDocument/2006/relationships/customXml" Target="../ink/ink224.xml"/><Relationship Id="rId367" Type="http://schemas.openxmlformats.org/officeDocument/2006/relationships/customXml" Target="../ink/ink245.xml"/><Relationship Id="rId171" Type="http://schemas.openxmlformats.org/officeDocument/2006/relationships/customXml" Target="../ink/ink147.xml"/><Relationship Id="rId227" Type="http://schemas.openxmlformats.org/officeDocument/2006/relationships/customXml" Target="../ink/ink175.xml"/><Relationship Id="rId269" Type="http://schemas.openxmlformats.org/officeDocument/2006/relationships/customXml" Target="../ink/ink196.xml"/><Relationship Id="rId434" Type="http://schemas.openxmlformats.org/officeDocument/2006/relationships/image" Target="../media/image281.png"/><Relationship Id="rId33" Type="http://schemas.openxmlformats.org/officeDocument/2006/relationships/customXml" Target="../ink/ink78.xml"/><Relationship Id="rId129" Type="http://schemas.openxmlformats.org/officeDocument/2006/relationships/customXml" Target="../ink/ink126.xml"/><Relationship Id="rId280" Type="http://schemas.openxmlformats.org/officeDocument/2006/relationships/image" Target="../media/image204.png"/><Relationship Id="rId336" Type="http://schemas.openxmlformats.org/officeDocument/2006/relationships/image" Target="../media/image232.png"/><Relationship Id="rId75" Type="http://schemas.openxmlformats.org/officeDocument/2006/relationships/customXml" Target="../ink/ink99.xml"/><Relationship Id="rId140" Type="http://schemas.openxmlformats.org/officeDocument/2006/relationships/image" Target="../media/image134.png"/><Relationship Id="rId182" Type="http://schemas.openxmlformats.org/officeDocument/2006/relationships/image" Target="../media/image155.png"/><Relationship Id="rId378" Type="http://schemas.openxmlformats.org/officeDocument/2006/relationships/image" Target="../media/image253.png"/><Relationship Id="rId403" Type="http://schemas.openxmlformats.org/officeDocument/2006/relationships/customXml" Target="../ink/ink263.xml"/><Relationship Id="rId6" Type="http://schemas.openxmlformats.org/officeDocument/2006/relationships/image" Target="../media/image8100.png"/><Relationship Id="rId238" Type="http://schemas.openxmlformats.org/officeDocument/2006/relationships/image" Target="../media/image183.png"/><Relationship Id="rId445" Type="http://schemas.openxmlformats.org/officeDocument/2006/relationships/customXml" Target="../ink/ink284.xml"/><Relationship Id="rId291" Type="http://schemas.openxmlformats.org/officeDocument/2006/relationships/customXml" Target="../ink/ink207.xml"/><Relationship Id="rId305" Type="http://schemas.openxmlformats.org/officeDocument/2006/relationships/customXml" Target="../ink/ink214.xml"/><Relationship Id="rId347" Type="http://schemas.openxmlformats.org/officeDocument/2006/relationships/customXml" Target="../ink/ink235.xml"/><Relationship Id="rId44" Type="http://schemas.openxmlformats.org/officeDocument/2006/relationships/image" Target="../media/image86.png"/><Relationship Id="rId86" Type="http://schemas.openxmlformats.org/officeDocument/2006/relationships/image" Target="../media/image107.png"/><Relationship Id="rId151" Type="http://schemas.openxmlformats.org/officeDocument/2006/relationships/customXml" Target="../ink/ink137.xml"/><Relationship Id="rId389" Type="http://schemas.openxmlformats.org/officeDocument/2006/relationships/customXml" Target="../ink/ink256.xml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58.png"/><Relationship Id="rId21" Type="http://schemas.openxmlformats.org/officeDocument/2006/relationships/image" Target="../media/image310.png"/><Relationship Id="rId42" Type="http://schemas.openxmlformats.org/officeDocument/2006/relationships/customXml" Target="../ink/ink318.xml"/><Relationship Id="rId63" Type="http://schemas.openxmlformats.org/officeDocument/2006/relationships/image" Target="../media/image331.png"/><Relationship Id="rId84" Type="http://schemas.openxmlformats.org/officeDocument/2006/relationships/customXml" Target="../ink/ink339.xml"/><Relationship Id="rId138" Type="http://schemas.openxmlformats.org/officeDocument/2006/relationships/customXml" Target="../ink/ink366.xml"/><Relationship Id="rId159" Type="http://schemas.openxmlformats.org/officeDocument/2006/relationships/image" Target="../media/image379.png"/><Relationship Id="rId170" Type="http://schemas.openxmlformats.org/officeDocument/2006/relationships/customXml" Target="../ink/ink382.xml"/><Relationship Id="rId191" Type="http://schemas.openxmlformats.org/officeDocument/2006/relationships/image" Target="../media/image395.png"/><Relationship Id="rId196" Type="http://schemas.openxmlformats.org/officeDocument/2006/relationships/customXml" Target="../ink/ink395.xml"/><Relationship Id="rId200" Type="http://schemas.openxmlformats.org/officeDocument/2006/relationships/customXml" Target="../ink/ink397.xml"/><Relationship Id="rId16" Type="http://schemas.openxmlformats.org/officeDocument/2006/relationships/customXml" Target="../ink/ink305.xml"/><Relationship Id="rId107" Type="http://schemas.openxmlformats.org/officeDocument/2006/relationships/image" Target="../media/image353.png"/><Relationship Id="rId11" Type="http://schemas.openxmlformats.org/officeDocument/2006/relationships/image" Target="../media/image305.png"/><Relationship Id="rId32" Type="http://schemas.openxmlformats.org/officeDocument/2006/relationships/customXml" Target="../ink/ink313.xml"/><Relationship Id="rId37" Type="http://schemas.openxmlformats.org/officeDocument/2006/relationships/image" Target="../media/image318.png"/><Relationship Id="rId53" Type="http://schemas.openxmlformats.org/officeDocument/2006/relationships/image" Target="../media/image326.png"/><Relationship Id="rId58" Type="http://schemas.openxmlformats.org/officeDocument/2006/relationships/customXml" Target="../ink/ink326.xml"/><Relationship Id="rId74" Type="http://schemas.openxmlformats.org/officeDocument/2006/relationships/customXml" Target="../ink/ink334.xml"/><Relationship Id="rId79" Type="http://schemas.openxmlformats.org/officeDocument/2006/relationships/image" Target="../media/image339.png"/><Relationship Id="rId102" Type="http://schemas.openxmlformats.org/officeDocument/2006/relationships/customXml" Target="../ink/ink348.xml"/><Relationship Id="rId123" Type="http://schemas.openxmlformats.org/officeDocument/2006/relationships/image" Target="../media/image361.png"/><Relationship Id="rId128" Type="http://schemas.openxmlformats.org/officeDocument/2006/relationships/customXml" Target="../ink/ink361.xml"/><Relationship Id="rId144" Type="http://schemas.openxmlformats.org/officeDocument/2006/relationships/customXml" Target="../ink/ink369.xml"/><Relationship Id="rId149" Type="http://schemas.openxmlformats.org/officeDocument/2006/relationships/image" Target="../media/image374.png"/><Relationship Id="rId5" Type="http://schemas.openxmlformats.org/officeDocument/2006/relationships/image" Target="../media/image302.png"/><Relationship Id="rId90" Type="http://schemas.openxmlformats.org/officeDocument/2006/relationships/customXml" Target="../ink/ink342.xml"/><Relationship Id="rId95" Type="http://schemas.openxmlformats.org/officeDocument/2006/relationships/image" Target="../media/image347.png"/><Relationship Id="rId160" Type="http://schemas.openxmlformats.org/officeDocument/2006/relationships/customXml" Target="../ink/ink377.xml"/><Relationship Id="rId165" Type="http://schemas.openxmlformats.org/officeDocument/2006/relationships/image" Target="../media/image382.png"/><Relationship Id="rId181" Type="http://schemas.openxmlformats.org/officeDocument/2006/relationships/image" Target="../media/image390.png"/><Relationship Id="rId186" Type="http://schemas.openxmlformats.org/officeDocument/2006/relationships/customXml" Target="../ink/ink390.xml"/><Relationship Id="rId22" Type="http://schemas.openxmlformats.org/officeDocument/2006/relationships/customXml" Target="../ink/ink308.xml"/><Relationship Id="rId27" Type="http://schemas.openxmlformats.org/officeDocument/2006/relationships/image" Target="../media/image313.png"/><Relationship Id="rId43" Type="http://schemas.openxmlformats.org/officeDocument/2006/relationships/image" Target="../media/image321.png"/><Relationship Id="rId48" Type="http://schemas.openxmlformats.org/officeDocument/2006/relationships/customXml" Target="../ink/ink321.xml"/><Relationship Id="rId64" Type="http://schemas.openxmlformats.org/officeDocument/2006/relationships/customXml" Target="../ink/ink329.xml"/><Relationship Id="rId69" Type="http://schemas.openxmlformats.org/officeDocument/2006/relationships/image" Target="../media/image334.png"/><Relationship Id="rId113" Type="http://schemas.openxmlformats.org/officeDocument/2006/relationships/image" Target="../media/image356.png"/><Relationship Id="rId118" Type="http://schemas.openxmlformats.org/officeDocument/2006/relationships/customXml" Target="../ink/ink356.xml"/><Relationship Id="rId134" Type="http://schemas.openxmlformats.org/officeDocument/2006/relationships/customXml" Target="../ink/ink364.xml"/><Relationship Id="rId139" Type="http://schemas.openxmlformats.org/officeDocument/2006/relationships/image" Target="../media/image369.png"/><Relationship Id="rId80" Type="http://schemas.openxmlformats.org/officeDocument/2006/relationships/customXml" Target="../ink/ink337.xml"/><Relationship Id="rId85" Type="http://schemas.openxmlformats.org/officeDocument/2006/relationships/image" Target="../media/image342.png"/><Relationship Id="rId150" Type="http://schemas.openxmlformats.org/officeDocument/2006/relationships/customXml" Target="../ink/ink372.xml"/><Relationship Id="rId155" Type="http://schemas.openxmlformats.org/officeDocument/2006/relationships/image" Target="../media/image377.png"/><Relationship Id="rId171" Type="http://schemas.openxmlformats.org/officeDocument/2006/relationships/image" Target="../media/image385.png"/><Relationship Id="rId176" Type="http://schemas.openxmlformats.org/officeDocument/2006/relationships/customXml" Target="../ink/ink385.xml"/><Relationship Id="rId192" Type="http://schemas.openxmlformats.org/officeDocument/2006/relationships/customXml" Target="../ink/ink393.xml"/><Relationship Id="rId197" Type="http://schemas.openxmlformats.org/officeDocument/2006/relationships/image" Target="../media/image398.png"/><Relationship Id="rId201" Type="http://schemas.openxmlformats.org/officeDocument/2006/relationships/image" Target="../media/image400.png"/><Relationship Id="rId12" Type="http://schemas.openxmlformats.org/officeDocument/2006/relationships/customXml" Target="../ink/ink303.xml"/><Relationship Id="rId17" Type="http://schemas.openxmlformats.org/officeDocument/2006/relationships/image" Target="../media/image308.png"/><Relationship Id="rId33" Type="http://schemas.openxmlformats.org/officeDocument/2006/relationships/image" Target="../media/image316.png"/><Relationship Id="rId38" Type="http://schemas.openxmlformats.org/officeDocument/2006/relationships/customXml" Target="../ink/ink316.xml"/><Relationship Id="rId59" Type="http://schemas.openxmlformats.org/officeDocument/2006/relationships/image" Target="../media/image329.png"/><Relationship Id="rId103" Type="http://schemas.openxmlformats.org/officeDocument/2006/relationships/image" Target="../media/image351.png"/><Relationship Id="rId108" Type="http://schemas.openxmlformats.org/officeDocument/2006/relationships/customXml" Target="../ink/ink351.xml"/><Relationship Id="rId124" Type="http://schemas.openxmlformats.org/officeDocument/2006/relationships/customXml" Target="../ink/ink359.xml"/><Relationship Id="rId129" Type="http://schemas.openxmlformats.org/officeDocument/2006/relationships/image" Target="../media/image364.png"/><Relationship Id="rId54" Type="http://schemas.openxmlformats.org/officeDocument/2006/relationships/customXml" Target="../ink/ink324.xml"/><Relationship Id="rId70" Type="http://schemas.openxmlformats.org/officeDocument/2006/relationships/customXml" Target="../ink/ink332.xml"/><Relationship Id="rId75" Type="http://schemas.openxmlformats.org/officeDocument/2006/relationships/image" Target="../media/image337.png"/><Relationship Id="rId91" Type="http://schemas.openxmlformats.org/officeDocument/2006/relationships/image" Target="../media/image345.png"/><Relationship Id="rId96" Type="http://schemas.openxmlformats.org/officeDocument/2006/relationships/customXml" Target="../ink/ink345.xml"/><Relationship Id="rId140" Type="http://schemas.openxmlformats.org/officeDocument/2006/relationships/customXml" Target="../ink/ink367.xml"/><Relationship Id="rId145" Type="http://schemas.openxmlformats.org/officeDocument/2006/relationships/image" Target="../media/image372.png"/><Relationship Id="rId161" Type="http://schemas.openxmlformats.org/officeDocument/2006/relationships/image" Target="../media/image380.png"/><Relationship Id="rId166" Type="http://schemas.openxmlformats.org/officeDocument/2006/relationships/customXml" Target="../ink/ink380.xml"/><Relationship Id="rId182" Type="http://schemas.openxmlformats.org/officeDocument/2006/relationships/customXml" Target="../ink/ink388.xml"/><Relationship Id="rId187" Type="http://schemas.openxmlformats.org/officeDocument/2006/relationships/image" Target="../media/image393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00.xml"/><Relationship Id="rId23" Type="http://schemas.openxmlformats.org/officeDocument/2006/relationships/image" Target="../media/image311.png"/><Relationship Id="rId28" Type="http://schemas.openxmlformats.org/officeDocument/2006/relationships/customXml" Target="../ink/ink311.xml"/><Relationship Id="rId49" Type="http://schemas.openxmlformats.org/officeDocument/2006/relationships/image" Target="../media/image324.png"/><Relationship Id="rId114" Type="http://schemas.openxmlformats.org/officeDocument/2006/relationships/customXml" Target="../ink/ink354.xml"/><Relationship Id="rId119" Type="http://schemas.openxmlformats.org/officeDocument/2006/relationships/image" Target="../media/image359.png"/><Relationship Id="rId44" Type="http://schemas.openxmlformats.org/officeDocument/2006/relationships/customXml" Target="../ink/ink319.xml"/><Relationship Id="rId60" Type="http://schemas.openxmlformats.org/officeDocument/2006/relationships/customXml" Target="../ink/ink327.xml"/><Relationship Id="rId65" Type="http://schemas.openxmlformats.org/officeDocument/2006/relationships/image" Target="../media/image332.png"/><Relationship Id="rId81" Type="http://schemas.openxmlformats.org/officeDocument/2006/relationships/image" Target="../media/image340.png"/><Relationship Id="rId86" Type="http://schemas.openxmlformats.org/officeDocument/2006/relationships/customXml" Target="../ink/ink340.xml"/><Relationship Id="rId130" Type="http://schemas.openxmlformats.org/officeDocument/2006/relationships/customXml" Target="../ink/ink362.xml"/><Relationship Id="rId135" Type="http://schemas.openxmlformats.org/officeDocument/2006/relationships/image" Target="../media/image367.png"/><Relationship Id="rId151" Type="http://schemas.openxmlformats.org/officeDocument/2006/relationships/image" Target="../media/image375.png"/><Relationship Id="rId156" Type="http://schemas.openxmlformats.org/officeDocument/2006/relationships/customXml" Target="../ink/ink375.xml"/><Relationship Id="rId177" Type="http://schemas.openxmlformats.org/officeDocument/2006/relationships/image" Target="../media/image388.png"/><Relationship Id="rId198" Type="http://schemas.openxmlformats.org/officeDocument/2006/relationships/customXml" Target="../ink/ink396.xml"/><Relationship Id="rId172" Type="http://schemas.openxmlformats.org/officeDocument/2006/relationships/customXml" Target="../ink/ink383.xml"/><Relationship Id="rId193" Type="http://schemas.openxmlformats.org/officeDocument/2006/relationships/image" Target="../media/image396.png"/><Relationship Id="rId202" Type="http://schemas.openxmlformats.org/officeDocument/2006/relationships/customXml" Target="../ink/ink398.xml"/><Relationship Id="rId13" Type="http://schemas.openxmlformats.org/officeDocument/2006/relationships/image" Target="../media/image306.png"/><Relationship Id="rId18" Type="http://schemas.openxmlformats.org/officeDocument/2006/relationships/customXml" Target="../ink/ink306.xml"/><Relationship Id="rId39" Type="http://schemas.openxmlformats.org/officeDocument/2006/relationships/image" Target="../media/image319.png"/><Relationship Id="rId109" Type="http://schemas.openxmlformats.org/officeDocument/2006/relationships/image" Target="../media/image354.png"/><Relationship Id="rId34" Type="http://schemas.openxmlformats.org/officeDocument/2006/relationships/customXml" Target="../ink/ink314.xml"/><Relationship Id="rId50" Type="http://schemas.openxmlformats.org/officeDocument/2006/relationships/customXml" Target="../ink/ink322.xml"/><Relationship Id="rId55" Type="http://schemas.openxmlformats.org/officeDocument/2006/relationships/image" Target="../media/image327.png"/><Relationship Id="rId76" Type="http://schemas.openxmlformats.org/officeDocument/2006/relationships/customXml" Target="../ink/ink335.xml"/><Relationship Id="rId97" Type="http://schemas.openxmlformats.org/officeDocument/2006/relationships/image" Target="../media/image348.png"/><Relationship Id="rId104" Type="http://schemas.openxmlformats.org/officeDocument/2006/relationships/customXml" Target="../ink/ink349.xml"/><Relationship Id="rId120" Type="http://schemas.openxmlformats.org/officeDocument/2006/relationships/customXml" Target="../ink/ink357.xml"/><Relationship Id="rId125" Type="http://schemas.openxmlformats.org/officeDocument/2006/relationships/image" Target="../media/image362.png"/><Relationship Id="rId141" Type="http://schemas.openxmlformats.org/officeDocument/2006/relationships/image" Target="../media/image370.png"/><Relationship Id="rId146" Type="http://schemas.openxmlformats.org/officeDocument/2006/relationships/customXml" Target="../ink/ink370.xml"/><Relationship Id="rId167" Type="http://schemas.openxmlformats.org/officeDocument/2006/relationships/image" Target="../media/image383.png"/><Relationship Id="rId188" Type="http://schemas.openxmlformats.org/officeDocument/2006/relationships/customXml" Target="../ink/ink391.xml"/><Relationship Id="rId7" Type="http://schemas.openxmlformats.org/officeDocument/2006/relationships/image" Target="../media/image303.png"/><Relationship Id="rId71" Type="http://schemas.openxmlformats.org/officeDocument/2006/relationships/image" Target="../media/image335.png"/><Relationship Id="rId92" Type="http://schemas.openxmlformats.org/officeDocument/2006/relationships/customXml" Target="../ink/ink343.xml"/><Relationship Id="rId162" Type="http://schemas.openxmlformats.org/officeDocument/2006/relationships/customXml" Target="../ink/ink378.xml"/><Relationship Id="rId183" Type="http://schemas.openxmlformats.org/officeDocument/2006/relationships/image" Target="../media/image391.png"/><Relationship Id="rId2" Type="http://schemas.openxmlformats.org/officeDocument/2006/relationships/image" Target="../media/image9100.png"/><Relationship Id="rId29" Type="http://schemas.openxmlformats.org/officeDocument/2006/relationships/image" Target="../media/image314.png"/><Relationship Id="rId24" Type="http://schemas.openxmlformats.org/officeDocument/2006/relationships/customXml" Target="../ink/ink309.xml"/><Relationship Id="rId40" Type="http://schemas.openxmlformats.org/officeDocument/2006/relationships/customXml" Target="../ink/ink317.xml"/><Relationship Id="rId45" Type="http://schemas.openxmlformats.org/officeDocument/2006/relationships/image" Target="../media/image322.png"/><Relationship Id="rId66" Type="http://schemas.openxmlformats.org/officeDocument/2006/relationships/customXml" Target="../ink/ink330.xml"/><Relationship Id="rId87" Type="http://schemas.openxmlformats.org/officeDocument/2006/relationships/image" Target="../media/image343.png"/><Relationship Id="rId110" Type="http://schemas.openxmlformats.org/officeDocument/2006/relationships/customXml" Target="../ink/ink352.xml"/><Relationship Id="rId115" Type="http://schemas.openxmlformats.org/officeDocument/2006/relationships/image" Target="../media/image357.png"/><Relationship Id="rId131" Type="http://schemas.openxmlformats.org/officeDocument/2006/relationships/image" Target="../media/image365.png"/><Relationship Id="rId136" Type="http://schemas.openxmlformats.org/officeDocument/2006/relationships/customXml" Target="../ink/ink365.xml"/><Relationship Id="rId157" Type="http://schemas.openxmlformats.org/officeDocument/2006/relationships/image" Target="../media/image378.png"/><Relationship Id="rId178" Type="http://schemas.openxmlformats.org/officeDocument/2006/relationships/customXml" Target="../ink/ink386.xml"/><Relationship Id="rId61" Type="http://schemas.openxmlformats.org/officeDocument/2006/relationships/image" Target="../media/image330.png"/><Relationship Id="rId82" Type="http://schemas.openxmlformats.org/officeDocument/2006/relationships/customXml" Target="../ink/ink338.xml"/><Relationship Id="rId152" Type="http://schemas.openxmlformats.org/officeDocument/2006/relationships/customXml" Target="../ink/ink373.xml"/><Relationship Id="rId173" Type="http://schemas.openxmlformats.org/officeDocument/2006/relationships/image" Target="../media/image386.png"/><Relationship Id="rId194" Type="http://schemas.openxmlformats.org/officeDocument/2006/relationships/customXml" Target="../ink/ink394.xml"/><Relationship Id="rId199" Type="http://schemas.openxmlformats.org/officeDocument/2006/relationships/image" Target="../media/image399.png"/><Relationship Id="rId203" Type="http://schemas.openxmlformats.org/officeDocument/2006/relationships/image" Target="../media/image401.png"/><Relationship Id="rId19" Type="http://schemas.openxmlformats.org/officeDocument/2006/relationships/image" Target="../media/image309.png"/><Relationship Id="rId14" Type="http://schemas.openxmlformats.org/officeDocument/2006/relationships/customXml" Target="../ink/ink304.xml"/><Relationship Id="rId30" Type="http://schemas.openxmlformats.org/officeDocument/2006/relationships/customXml" Target="../ink/ink312.xml"/><Relationship Id="rId35" Type="http://schemas.openxmlformats.org/officeDocument/2006/relationships/image" Target="../media/image317.png"/><Relationship Id="rId56" Type="http://schemas.openxmlformats.org/officeDocument/2006/relationships/customXml" Target="../ink/ink325.xml"/><Relationship Id="rId77" Type="http://schemas.openxmlformats.org/officeDocument/2006/relationships/image" Target="../media/image338.png"/><Relationship Id="rId100" Type="http://schemas.openxmlformats.org/officeDocument/2006/relationships/customXml" Target="../ink/ink347.xml"/><Relationship Id="rId105" Type="http://schemas.openxmlformats.org/officeDocument/2006/relationships/image" Target="../media/image352.png"/><Relationship Id="rId126" Type="http://schemas.openxmlformats.org/officeDocument/2006/relationships/customXml" Target="../ink/ink360.xml"/><Relationship Id="rId147" Type="http://schemas.openxmlformats.org/officeDocument/2006/relationships/image" Target="../media/image373.png"/><Relationship Id="rId168" Type="http://schemas.openxmlformats.org/officeDocument/2006/relationships/customXml" Target="../ink/ink381.xml"/><Relationship Id="rId8" Type="http://schemas.openxmlformats.org/officeDocument/2006/relationships/customXml" Target="../ink/ink301.xml"/><Relationship Id="rId51" Type="http://schemas.openxmlformats.org/officeDocument/2006/relationships/image" Target="../media/image325.png"/><Relationship Id="rId72" Type="http://schemas.openxmlformats.org/officeDocument/2006/relationships/customXml" Target="../ink/ink333.xml"/><Relationship Id="rId93" Type="http://schemas.openxmlformats.org/officeDocument/2006/relationships/image" Target="../media/image346.png"/><Relationship Id="rId98" Type="http://schemas.openxmlformats.org/officeDocument/2006/relationships/customXml" Target="../ink/ink346.xml"/><Relationship Id="rId121" Type="http://schemas.openxmlformats.org/officeDocument/2006/relationships/image" Target="../media/image360.png"/><Relationship Id="rId142" Type="http://schemas.openxmlformats.org/officeDocument/2006/relationships/customXml" Target="../ink/ink368.xml"/><Relationship Id="rId163" Type="http://schemas.openxmlformats.org/officeDocument/2006/relationships/image" Target="../media/image381.png"/><Relationship Id="rId184" Type="http://schemas.openxmlformats.org/officeDocument/2006/relationships/customXml" Target="../ink/ink389.xml"/><Relationship Id="rId189" Type="http://schemas.openxmlformats.org/officeDocument/2006/relationships/image" Target="../media/image394.png"/><Relationship Id="rId3" Type="http://schemas.openxmlformats.org/officeDocument/2006/relationships/image" Target="../media/image10100.png"/><Relationship Id="rId25" Type="http://schemas.openxmlformats.org/officeDocument/2006/relationships/image" Target="../media/image312.png"/><Relationship Id="rId46" Type="http://schemas.openxmlformats.org/officeDocument/2006/relationships/customXml" Target="../ink/ink320.xml"/><Relationship Id="rId67" Type="http://schemas.openxmlformats.org/officeDocument/2006/relationships/image" Target="../media/image333.png"/><Relationship Id="rId116" Type="http://schemas.openxmlformats.org/officeDocument/2006/relationships/customXml" Target="../ink/ink355.xml"/><Relationship Id="rId137" Type="http://schemas.openxmlformats.org/officeDocument/2006/relationships/image" Target="../media/image368.png"/><Relationship Id="rId158" Type="http://schemas.openxmlformats.org/officeDocument/2006/relationships/customXml" Target="../ink/ink376.xml"/><Relationship Id="rId20" Type="http://schemas.openxmlformats.org/officeDocument/2006/relationships/customXml" Target="../ink/ink307.xml"/><Relationship Id="rId41" Type="http://schemas.openxmlformats.org/officeDocument/2006/relationships/image" Target="../media/image320.png"/><Relationship Id="rId62" Type="http://schemas.openxmlformats.org/officeDocument/2006/relationships/customXml" Target="../ink/ink328.xml"/><Relationship Id="rId83" Type="http://schemas.openxmlformats.org/officeDocument/2006/relationships/image" Target="../media/image341.png"/><Relationship Id="rId88" Type="http://schemas.openxmlformats.org/officeDocument/2006/relationships/customXml" Target="../ink/ink341.xml"/><Relationship Id="rId111" Type="http://schemas.openxmlformats.org/officeDocument/2006/relationships/image" Target="../media/image355.png"/><Relationship Id="rId132" Type="http://schemas.openxmlformats.org/officeDocument/2006/relationships/customXml" Target="../ink/ink363.xml"/><Relationship Id="rId153" Type="http://schemas.openxmlformats.org/officeDocument/2006/relationships/image" Target="../media/image376.png"/><Relationship Id="rId174" Type="http://schemas.openxmlformats.org/officeDocument/2006/relationships/customXml" Target="../ink/ink384.xml"/><Relationship Id="rId179" Type="http://schemas.openxmlformats.org/officeDocument/2006/relationships/image" Target="../media/image389.png"/><Relationship Id="rId195" Type="http://schemas.openxmlformats.org/officeDocument/2006/relationships/image" Target="../media/image397.png"/><Relationship Id="rId190" Type="http://schemas.openxmlformats.org/officeDocument/2006/relationships/customXml" Target="../ink/ink392.xml"/><Relationship Id="rId15" Type="http://schemas.openxmlformats.org/officeDocument/2006/relationships/image" Target="../media/image307.png"/><Relationship Id="rId36" Type="http://schemas.openxmlformats.org/officeDocument/2006/relationships/customXml" Target="../ink/ink315.xml"/><Relationship Id="rId57" Type="http://schemas.openxmlformats.org/officeDocument/2006/relationships/image" Target="../media/image328.png"/><Relationship Id="rId106" Type="http://schemas.openxmlformats.org/officeDocument/2006/relationships/customXml" Target="../ink/ink350.xml"/><Relationship Id="rId127" Type="http://schemas.openxmlformats.org/officeDocument/2006/relationships/image" Target="../media/image363.png"/><Relationship Id="rId10" Type="http://schemas.openxmlformats.org/officeDocument/2006/relationships/customXml" Target="../ink/ink302.xml"/><Relationship Id="rId31" Type="http://schemas.openxmlformats.org/officeDocument/2006/relationships/image" Target="../media/image315.png"/><Relationship Id="rId52" Type="http://schemas.openxmlformats.org/officeDocument/2006/relationships/customXml" Target="../ink/ink323.xml"/><Relationship Id="rId73" Type="http://schemas.openxmlformats.org/officeDocument/2006/relationships/image" Target="../media/image336.png"/><Relationship Id="rId78" Type="http://schemas.openxmlformats.org/officeDocument/2006/relationships/customXml" Target="../ink/ink336.xml"/><Relationship Id="rId94" Type="http://schemas.openxmlformats.org/officeDocument/2006/relationships/customXml" Target="../ink/ink344.xml"/><Relationship Id="rId99" Type="http://schemas.openxmlformats.org/officeDocument/2006/relationships/image" Target="../media/image349.png"/><Relationship Id="rId101" Type="http://schemas.openxmlformats.org/officeDocument/2006/relationships/image" Target="../media/image350.png"/><Relationship Id="rId122" Type="http://schemas.openxmlformats.org/officeDocument/2006/relationships/customXml" Target="../ink/ink358.xml"/><Relationship Id="rId143" Type="http://schemas.openxmlformats.org/officeDocument/2006/relationships/image" Target="../media/image371.png"/><Relationship Id="rId148" Type="http://schemas.openxmlformats.org/officeDocument/2006/relationships/customXml" Target="../ink/ink371.xml"/><Relationship Id="rId164" Type="http://schemas.openxmlformats.org/officeDocument/2006/relationships/customXml" Target="../ink/ink379.xml"/><Relationship Id="rId169" Type="http://schemas.openxmlformats.org/officeDocument/2006/relationships/image" Target="../media/image384.png"/><Relationship Id="rId185" Type="http://schemas.openxmlformats.org/officeDocument/2006/relationships/image" Target="../media/image392.png"/><Relationship Id="rId4" Type="http://schemas.openxmlformats.org/officeDocument/2006/relationships/customXml" Target="../ink/ink299.xml"/><Relationship Id="rId9" Type="http://schemas.openxmlformats.org/officeDocument/2006/relationships/image" Target="../media/image304.png"/><Relationship Id="rId180" Type="http://schemas.openxmlformats.org/officeDocument/2006/relationships/customXml" Target="../ink/ink387.xml"/><Relationship Id="rId26" Type="http://schemas.openxmlformats.org/officeDocument/2006/relationships/customXml" Target="../ink/ink310.xml"/><Relationship Id="rId47" Type="http://schemas.openxmlformats.org/officeDocument/2006/relationships/image" Target="../media/image323.png"/><Relationship Id="rId68" Type="http://schemas.openxmlformats.org/officeDocument/2006/relationships/customXml" Target="../ink/ink331.xml"/><Relationship Id="rId89" Type="http://schemas.openxmlformats.org/officeDocument/2006/relationships/image" Target="../media/image344.png"/><Relationship Id="rId112" Type="http://schemas.openxmlformats.org/officeDocument/2006/relationships/customXml" Target="../ink/ink353.xml"/><Relationship Id="rId133" Type="http://schemas.openxmlformats.org/officeDocument/2006/relationships/image" Target="../media/image366.png"/><Relationship Id="rId154" Type="http://schemas.openxmlformats.org/officeDocument/2006/relationships/customXml" Target="../ink/ink374.xml"/><Relationship Id="rId175" Type="http://schemas.openxmlformats.org/officeDocument/2006/relationships/image" Target="../media/image387.png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customXml" Target="../ink/ink410.xml"/><Relationship Id="rId117" Type="http://schemas.openxmlformats.org/officeDocument/2006/relationships/image" Target="../media/image458.png"/><Relationship Id="rId21" Type="http://schemas.openxmlformats.org/officeDocument/2006/relationships/image" Target="../media/image410.png"/><Relationship Id="rId42" Type="http://schemas.openxmlformats.org/officeDocument/2006/relationships/customXml" Target="../ink/ink418.xml"/><Relationship Id="rId47" Type="http://schemas.openxmlformats.org/officeDocument/2006/relationships/image" Target="../media/image423.png"/><Relationship Id="rId63" Type="http://schemas.openxmlformats.org/officeDocument/2006/relationships/image" Target="../media/image431.png"/><Relationship Id="rId68" Type="http://schemas.openxmlformats.org/officeDocument/2006/relationships/customXml" Target="../ink/ink431.xml"/><Relationship Id="rId84" Type="http://schemas.openxmlformats.org/officeDocument/2006/relationships/customXml" Target="../ink/ink439.xml"/><Relationship Id="rId89" Type="http://schemas.openxmlformats.org/officeDocument/2006/relationships/image" Target="../media/image444.png"/><Relationship Id="rId112" Type="http://schemas.openxmlformats.org/officeDocument/2006/relationships/customXml" Target="../ink/ink453.xml"/><Relationship Id="rId16" Type="http://schemas.openxmlformats.org/officeDocument/2006/relationships/customXml" Target="../ink/ink405.xml"/><Relationship Id="rId107" Type="http://schemas.openxmlformats.org/officeDocument/2006/relationships/image" Target="../media/image453.png"/><Relationship Id="rId11" Type="http://schemas.openxmlformats.org/officeDocument/2006/relationships/image" Target="../media/image405.png"/><Relationship Id="rId24" Type="http://schemas.openxmlformats.org/officeDocument/2006/relationships/customXml" Target="../ink/ink409.xml"/><Relationship Id="rId32" Type="http://schemas.openxmlformats.org/officeDocument/2006/relationships/customXml" Target="../ink/ink413.xml"/><Relationship Id="rId37" Type="http://schemas.openxmlformats.org/officeDocument/2006/relationships/image" Target="../media/image418.png"/><Relationship Id="rId40" Type="http://schemas.openxmlformats.org/officeDocument/2006/relationships/customXml" Target="../ink/ink417.xml"/><Relationship Id="rId45" Type="http://schemas.openxmlformats.org/officeDocument/2006/relationships/image" Target="../media/image422.png"/><Relationship Id="rId53" Type="http://schemas.openxmlformats.org/officeDocument/2006/relationships/image" Target="../media/image426.png"/><Relationship Id="rId58" Type="http://schemas.openxmlformats.org/officeDocument/2006/relationships/customXml" Target="../ink/ink426.xml"/><Relationship Id="rId66" Type="http://schemas.openxmlformats.org/officeDocument/2006/relationships/customXml" Target="../ink/ink430.xml"/><Relationship Id="rId74" Type="http://schemas.openxmlformats.org/officeDocument/2006/relationships/customXml" Target="../ink/ink434.xml"/><Relationship Id="rId79" Type="http://schemas.openxmlformats.org/officeDocument/2006/relationships/image" Target="../media/image439.png"/><Relationship Id="rId87" Type="http://schemas.openxmlformats.org/officeDocument/2006/relationships/image" Target="../media/image443.png"/><Relationship Id="rId102" Type="http://schemas.openxmlformats.org/officeDocument/2006/relationships/customXml" Target="../ink/ink448.xml"/><Relationship Id="rId110" Type="http://schemas.openxmlformats.org/officeDocument/2006/relationships/customXml" Target="../ink/ink452.xml"/><Relationship Id="rId115" Type="http://schemas.openxmlformats.org/officeDocument/2006/relationships/image" Target="../media/image457.png"/><Relationship Id="rId5" Type="http://schemas.openxmlformats.org/officeDocument/2006/relationships/image" Target="../media/image402.png"/><Relationship Id="rId61" Type="http://schemas.openxmlformats.org/officeDocument/2006/relationships/image" Target="../media/image430.png"/><Relationship Id="rId82" Type="http://schemas.openxmlformats.org/officeDocument/2006/relationships/customXml" Target="../ink/ink438.xml"/><Relationship Id="rId90" Type="http://schemas.openxmlformats.org/officeDocument/2006/relationships/customXml" Target="../ink/ink442.xml"/><Relationship Id="rId95" Type="http://schemas.openxmlformats.org/officeDocument/2006/relationships/image" Target="../media/image447.png"/><Relationship Id="rId19" Type="http://schemas.openxmlformats.org/officeDocument/2006/relationships/image" Target="../media/image409.png"/><Relationship Id="rId14" Type="http://schemas.openxmlformats.org/officeDocument/2006/relationships/customXml" Target="../ink/ink404.xml"/><Relationship Id="rId22" Type="http://schemas.openxmlformats.org/officeDocument/2006/relationships/customXml" Target="../ink/ink408.xml"/><Relationship Id="rId27" Type="http://schemas.openxmlformats.org/officeDocument/2006/relationships/image" Target="../media/image413.png"/><Relationship Id="rId30" Type="http://schemas.openxmlformats.org/officeDocument/2006/relationships/customXml" Target="../ink/ink412.xml"/><Relationship Id="rId35" Type="http://schemas.openxmlformats.org/officeDocument/2006/relationships/image" Target="../media/image417.png"/><Relationship Id="rId43" Type="http://schemas.openxmlformats.org/officeDocument/2006/relationships/image" Target="../media/image421.png"/><Relationship Id="rId48" Type="http://schemas.openxmlformats.org/officeDocument/2006/relationships/customXml" Target="../ink/ink421.xml"/><Relationship Id="rId56" Type="http://schemas.openxmlformats.org/officeDocument/2006/relationships/customXml" Target="../ink/ink425.xml"/><Relationship Id="rId64" Type="http://schemas.openxmlformats.org/officeDocument/2006/relationships/customXml" Target="../ink/ink429.xml"/><Relationship Id="rId69" Type="http://schemas.openxmlformats.org/officeDocument/2006/relationships/image" Target="../media/image434.png"/><Relationship Id="rId77" Type="http://schemas.openxmlformats.org/officeDocument/2006/relationships/image" Target="../media/image438.png"/><Relationship Id="rId100" Type="http://schemas.openxmlformats.org/officeDocument/2006/relationships/customXml" Target="../ink/ink447.xml"/><Relationship Id="rId105" Type="http://schemas.openxmlformats.org/officeDocument/2006/relationships/image" Target="../media/image452.png"/><Relationship Id="rId113" Type="http://schemas.openxmlformats.org/officeDocument/2006/relationships/image" Target="../media/image456.png"/><Relationship Id="rId8" Type="http://schemas.openxmlformats.org/officeDocument/2006/relationships/customXml" Target="../ink/ink401.xml"/><Relationship Id="rId51" Type="http://schemas.openxmlformats.org/officeDocument/2006/relationships/image" Target="../media/image425.png"/><Relationship Id="rId72" Type="http://schemas.openxmlformats.org/officeDocument/2006/relationships/customXml" Target="../ink/ink433.xml"/><Relationship Id="rId80" Type="http://schemas.openxmlformats.org/officeDocument/2006/relationships/customXml" Target="../ink/ink437.xml"/><Relationship Id="rId85" Type="http://schemas.openxmlformats.org/officeDocument/2006/relationships/image" Target="../media/image442.png"/><Relationship Id="rId93" Type="http://schemas.openxmlformats.org/officeDocument/2006/relationships/image" Target="../media/image446.png"/><Relationship Id="rId98" Type="http://schemas.openxmlformats.org/officeDocument/2006/relationships/customXml" Target="../ink/ink446.xml"/><Relationship Id="rId3" Type="http://schemas.openxmlformats.org/officeDocument/2006/relationships/image" Target="../media/image12100.png"/><Relationship Id="rId12" Type="http://schemas.openxmlformats.org/officeDocument/2006/relationships/customXml" Target="../ink/ink403.xml"/><Relationship Id="rId17" Type="http://schemas.openxmlformats.org/officeDocument/2006/relationships/image" Target="../media/image408.png"/><Relationship Id="rId25" Type="http://schemas.openxmlformats.org/officeDocument/2006/relationships/image" Target="../media/image412.png"/><Relationship Id="rId33" Type="http://schemas.openxmlformats.org/officeDocument/2006/relationships/image" Target="../media/image416.png"/><Relationship Id="rId38" Type="http://schemas.openxmlformats.org/officeDocument/2006/relationships/customXml" Target="../ink/ink416.xml"/><Relationship Id="rId46" Type="http://schemas.openxmlformats.org/officeDocument/2006/relationships/customXml" Target="../ink/ink420.xml"/><Relationship Id="rId59" Type="http://schemas.openxmlformats.org/officeDocument/2006/relationships/image" Target="../media/image429.png"/><Relationship Id="rId67" Type="http://schemas.openxmlformats.org/officeDocument/2006/relationships/image" Target="../media/image433.png"/><Relationship Id="rId103" Type="http://schemas.openxmlformats.org/officeDocument/2006/relationships/image" Target="../media/image451.png"/><Relationship Id="rId108" Type="http://schemas.openxmlformats.org/officeDocument/2006/relationships/customXml" Target="../ink/ink451.xml"/><Relationship Id="rId116" Type="http://schemas.openxmlformats.org/officeDocument/2006/relationships/customXml" Target="../ink/ink455.xml"/><Relationship Id="rId20" Type="http://schemas.openxmlformats.org/officeDocument/2006/relationships/customXml" Target="../ink/ink407.xml"/><Relationship Id="rId41" Type="http://schemas.openxmlformats.org/officeDocument/2006/relationships/image" Target="../media/image420.png"/><Relationship Id="rId54" Type="http://schemas.openxmlformats.org/officeDocument/2006/relationships/customXml" Target="../ink/ink424.xml"/><Relationship Id="rId62" Type="http://schemas.openxmlformats.org/officeDocument/2006/relationships/customXml" Target="../ink/ink428.xml"/><Relationship Id="rId70" Type="http://schemas.openxmlformats.org/officeDocument/2006/relationships/customXml" Target="../ink/ink432.xml"/><Relationship Id="rId75" Type="http://schemas.openxmlformats.org/officeDocument/2006/relationships/image" Target="../media/image437.png"/><Relationship Id="rId83" Type="http://schemas.openxmlformats.org/officeDocument/2006/relationships/image" Target="../media/image441.png"/><Relationship Id="rId88" Type="http://schemas.openxmlformats.org/officeDocument/2006/relationships/customXml" Target="../ink/ink441.xml"/><Relationship Id="rId91" Type="http://schemas.openxmlformats.org/officeDocument/2006/relationships/image" Target="../media/image445.png"/><Relationship Id="rId96" Type="http://schemas.openxmlformats.org/officeDocument/2006/relationships/customXml" Target="../ink/ink445.xml"/><Relationship Id="rId111" Type="http://schemas.openxmlformats.org/officeDocument/2006/relationships/image" Target="../media/image455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400.xml"/><Relationship Id="rId15" Type="http://schemas.openxmlformats.org/officeDocument/2006/relationships/image" Target="../media/image407.png"/><Relationship Id="rId23" Type="http://schemas.openxmlformats.org/officeDocument/2006/relationships/image" Target="../media/image411.png"/><Relationship Id="rId28" Type="http://schemas.openxmlformats.org/officeDocument/2006/relationships/customXml" Target="../ink/ink411.xml"/><Relationship Id="rId36" Type="http://schemas.openxmlformats.org/officeDocument/2006/relationships/customXml" Target="../ink/ink415.xml"/><Relationship Id="rId49" Type="http://schemas.openxmlformats.org/officeDocument/2006/relationships/image" Target="../media/image424.png"/><Relationship Id="rId57" Type="http://schemas.openxmlformats.org/officeDocument/2006/relationships/image" Target="../media/image428.png"/><Relationship Id="rId106" Type="http://schemas.openxmlformats.org/officeDocument/2006/relationships/customXml" Target="../ink/ink450.xml"/><Relationship Id="rId114" Type="http://schemas.openxmlformats.org/officeDocument/2006/relationships/customXml" Target="../ink/ink454.xml"/><Relationship Id="rId10" Type="http://schemas.openxmlformats.org/officeDocument/2006/relationships/customXml" Target="../ink/ink402.xml"/><Relationship Id="rId31" Type="http://schemas.openxmlformats.org/officeDocument/2006/relationships/image" Target="../media/image415.png"/><Relationship Id="rId44" Type="http://schemas.openxmlformats.org/officeDocument/2006/relationships/customXml" Target="../ink/ink419.xml"/><Relationship Id="rId52" Type="http://schemas.openxmlformats.org/officeDocument/2006/relationships/customXml" Target="../ink/ink423.xml"/><Relationship Id="rId60" Type="http://schemas.openxmlformats.org/officeDocument/2006/relationships/customXml" Target="../ink/ink427.xml"/><Relationship Id="rId65" Type="http://schemas.openxmlformats.org/officeDocument/2006/relationships/image" Target="../media/image432.png"/><Relationship Id="rId73" Type="http://schemas.openxmlformats.org/officeDocument/2006/relationships/image" Target="../media/image436.png"/><Relationship Id="rId78" Type="http://schemas.openxmlformats.org/officeDocument/2006/relationships/customXml" Target="../ink/ink436.xml"/><Relationship Id="rId81" Type="http://schemas.openxmlformats.org/officeDocument/2006/relationships/image" Target="../media/image440.png"/><Relationship Id="rId86" Type="http://schemas.openxmlformats.org/officeDocument/2006/relationships/customXml" Target="../ink/ink440.xml"/><Relationship Id="rId94" Type="http://schemas.openxmlformats.org/officeDocument/2006/relationships/customXml" Target="../ink/ink444.xml"/><Relationship Id="rId99" Type="http://schemas.openxmlformats.org/officeDocument/2006/relationships/image" Target="../media/image449.png"/><Relationship Id="rId101" Type="http://schemas.openxmlformats.org/officeDocument/2006/relationships/image" Target="../media/image450.png"/><Relationship Id="rId4" Type="http://schemas.openxmlformats.org/officeDocument/2006/relationships/customXml" Target="../ink/ink399.xml"/><Relationship Id="rId9" Type="http://schemas.openxmlformats.org/officeDocument/2006/relationships/image" Target="../media/image404.png"/><Relationship Id="rId13" Type="http://schemas.openxmlformats.org/officeDocument/2006/relationships/image" Target="../media/image406.png"/><Relationship Id="rId18" Type="http://schemas.openxmlformats.org/officeDocument/2006/relationships/customXml" Target="../ink/ink406.xml"/><Relationship Id="rId39" Type="http://schemas.openxmlformats.org/officeDocument/2006/relationships/image" Target="../media/image419.png"/><Relationship Id="rId109" Type="http://schemas.openxmlformats.org/officeDocument/2006/relationships/image" Target="../media/image454.png"/><Relationship Id="rId34" Type="http://schemas.openxmlformats.org/officeDocument/2006/relationships/customXml" Target="../ink/ink414.xml"/><Relationship Id="rId50" Type="http://schemas.openxmlformats.org/officeDocument/2006/relationships/customXml" Target="../ink/ink422.xml"/><Relationship Id="rId55" Type="http://schemas.openxmlformats.org/officeDocument/2006/relationships/image" Target="../media/image427.png"/><Relationship Id="rId76" Type="http://schemas.openxmlformats.org/officeDocument/2006/relationships/customXml" Target="../ink/ink435.xml"/><Relationship Id="rId97" Type="http://schemas.openxmlformats.org/officeDocument/2006/relationships/image" Target="../media/image448.png"/><Relationship Id="rId104" Type="http://schemas.openxmlformats.org/officeDocument/2006/relationships/customXml" Target="../ink/ink449.xml"/><Relationship Id="rId7" Type="http://schemas.openxmlformats.org/officeDocument/2006/relationships/image" Target="../media/image403.png"/><Relationship Id="rId71" Type="http://schemas.openxmlformats.org/officeDocument/2006/relationships/image" Target="../media/image435.png"/><Relationship Id="rId92" Type="http://schemas.openxmlformats.org/officeDocument/2006/relationships/customXml" Target="../ink/ink443.xml"/><Relationship Id="rId2" Type="http://schemas.openxmlformats.org/officeDocument/2006/relationships/image" Target="../media/image11100.png"/><Relationship Id="rId29" Type="http://schemas.openxmlformats.org/officeDocument/2006/relationships/image" Target="../media/image414.png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15.png"/><Relationship Id="rId299" Type="http://schemas.openxmlformats.org/officeDocument/2006/relationships/image" Target="../media/image606.png"/><Relationship Id="rId303" Type="http://schemas.openxmlformats.org/officeDocument/2006/relationships/image" Target="../media/image608.png"/><Relationship Id="rId21" Type="http://schemas.openxmlformats.org/officeDocument/2006/relationships/image" Target="../media/image467.png"/><Relationship Id="rId42" Type="http://schemas.openxmlformats.org/officeDocument/2006/relationships/customXml" Target="../ink/ink475.xml"/><Relationship Id="rId63" Type="http://schemas.openxmlformats.org/officeDocument/2006/relationships/image" Target="../media/image488.png"/><Relationship Id="rId84" Type="http://schemas.openxmlformats.org/officeDocument/2006/relationships/customXml" Target="../ink/ink496.xml"/><Relationship Id="rId138" Type="http://schemas.openxmlformats.org/officeDocument/2006/relationships/customXml" Target="../ink/ink523.xml"/><Relationship Id="rId159" Type="http://schemas.openxmlformats.org/officeDocument/2006/relationships/image" Target="../media/image536.png"/><Relationship Id="rId324" Type="http://schemas.openxmlformats.org/officeDocument/2006/relationships/customXml" Target="../ink/ink616.xml"/><Relationship Id="rId170" Type="http://schemas.openxmlformats.org/officeDocument/2006/relationships/customXml" Target="../ink/ink539.xml"/><Relationship Id="rId191" Type="http://schemas.openxmlformats.org/officeDocument/2006/relationships/image" Target="../media/image552.png"/><Relationship Id="rId205" Type="http://schemas.openxmlformats.org/officeDocument/2006/relationships/image" Target="../media/image559.png"/><Relationship Id="rId226" Type="http://schemas.openxmlformats.org/officeDocument/2006/relationships/customXml" Target="../ink/ink567.xml"/><Relationship Id="rId247" Type="http://schemas.openxmlformats.org/officeDocument/2006/relationships/image" Target="../media/image580.png"/><Relationship Id="rId107" Type="http://schemas.openxmlformats.org/officeDocument/2006/relationships/image" Target="../media/image510.png"/><Relationship Id="rId268" Type="http://schemas.openxmlformats.org/officeDocument/2006/relationships/customXml" Target="../ink/ink588.xml"/><Relationship Id="rId289" Type="http://schemas.openxmlformats.org/officeDocument/2006/relationships/image" Target="../media/image601.png"/><Relationship Id="rId11" Type="http://schemas.openxmlformats.org/officeDocument/2006/relationships/image" Target="../media/image462.png"/><Relationship Id="rId32" Type="http://schemas.openxmlformats.org/officeDocument/2006/relationships/customXml" Target="../ink/ink470.xml"/><Relationship Id="rId53" Type="http://schemas.openxmlformats.org/officeDocument/2006/relationships/image" Target="../media/image483.png"/><Relationship Id="rId74" Type="http://schemas.openxmlformats.org/officeDocument/2006/relationships/customXml" Target="../ink/ink491.xml"/><Relationship Id="rId128" Type="http://schemas.openxmlformats.org/officeDocument/2006/relationships/customXml" Target="../ink/ink518.xml"/><Relationship Id="rId149" Type="http://schemas.openxmlformats.org/officeDocument/2006/relationships/image" Target="../media/image531.png"/><Relationship Id="rId314" Type="http://schemas.openxmlformats.org/officeDocument/2006/relationships/customXml" Target="../ink/ink611.xml"/><Relationship Id="rId5" Type="http://schemas.openxmlformats.org/officeDocument/2006/relationships/image" Target="../media/image459.png"/><Relationship Id="rId95" Type="http://schemas.openxmlformats.org/officeDocument/2006/relationships/image" Target="../media/image504.png"/><Relationship Id="rId160" Type="http://schemas.openxmlformats.org/officeDocument/2006/relationships/customXml" Target="../ink/ink534.xml"/><Relationship Id="rId181" Type="http://schemas.openxmlformats.org/officeDocument/2006/relationships/image" Target="../media/image547.png"/><Relationship Id="rId216" Type="http://schemas.openxmlformats.org/officeDocument/2006/relationships/customXml" Target="../ink/ink562.xml"/><Relationship Id="rId237" Type="http://schemas.openxmlformats.org/officeDocument/2006/relationships/image" Target="../media/image575.png"/><Relationship Id="rId258" Type="http://schemas.openxmlformats.org/officeDocument/2006/relationships/customXml" Target="../ink/ink583.xml"/><Relationship Id="rId279" Type="http://schemas.openxmlformats.org/officeDocument/2006/relationships/image" Target="../media/image596.png"/><Relationship Id="rId22" Type="http://schemas.openxmlformats.org/officeDocument/2006/relationships/customXml" Target="../ink/ink465.xml"/><Relationship Id="rId43" Type="http://schemas.openxmlformats.org/officeDocument/2006/relationships/image" Target="../media/image478.png"/><Relationship Id="rId64" Type="http://schemas.openxmlformats.org/officeDocument/2006/relationships/customXml" Target="../ink/ink486.xml"/><Relationship Id="rId118" Type="http://schemas.openxmlformats.org/officeDocument/2006/relationships/customXml" Target="../ink/ink513.xml"/><Relationship Id="rId139" Type="http://schemas.openxmlformats.org/officeDocument/2006/relationships/image" Target="../media/image526.png"/><Relationship Id="rId290" Type="http://schemas.openxmlformats.org/officeDocument/2006/relationships/customXml" Target="../ink/ink599.xml"/><Relationship Id="rId304" Type="http://schemas.openxmlformats.org/officeDocument/2006/relationships/customXml" Target="../ink/ink606.xml"/><Relationship Id="rId325" Type="http://schemas.openxmlformats.org/officeDocument/2006/relationships/image" Target="../media/image619.png"/><Relationship Id="rId85" Type="http://schemas.openxmlformats.org/officeDocument/2006/relationships/image" Target="../media/image499.png"/><Relationship Id="rId150" Type="http://schemas.openxmlformats.org/officeDocument/2006/relationships/customXml" Target="../ink/ink529.xml"/><Relationship Id="rId171" Type="http://schemas.openxmlformats.org/officeDocument/2006/relationships/image" Target="../media/image542.png"/><Relationship Id="rId192" Type="http://schemas.openxmlformats.org/officeDocument/2006/relationships/customXml" Target="../ink/ink550.xml"/><Relationship Id="rId206" Type="http://schemas.openxmlformats.org/officeDocument/2006/relationships/customXml" Target="../ink/ink557.xml"/><Relationship Id="rId227" Type="http://schemas.openxmlformats.org/officeDocument/2006/relationships/image" Target="../media/image570.png"/><Relationship Id="rId248" Type="http://schemas.openxmlformats.org/officeDocument/2006/relationships/customXml" Target="../ink/ink578.xml"/><Relationship Id="rId269" Type="http://schemas.openxmlformats.org/officeDocument/2006/relationships/image" Target="../media/image591.png"/><Relationship Id="rId12" Type="http://schemas.openxmlformats.org/officeDocument/2006/relationships/customXml" Target="../ink/ink460.xml"/><Relationship Id="rId33" Type="http://schemas.openxmlformats.org/officeDocument/2006/relationships/image" Target="../media/image473.png"/><Relationship Id="rId108" Type="http://schemas.openxmlformats.org/officeDocument/2006/relationships/customXml" Target="../ink/ink508.xml"/><Relationship Id="rId129" Type="http://schemas.openxmlformats.org/officeDocument/2006/relationships/image" Target="../media/image521.png"/><Relationship Id="rId280" Type="http://schemas.openxmlformats.org/officeDocument/2006/relationships/customXml" Target="../ink/ink594.xml"/><Relationship Id="rId315" Type="http://schemas.openxmlformats.org/officeDocument/2006/relationships/image" Target="../media/image614.png"/><Relationship Id="rId54" Type="http://schemas.openxmlformats.org/officeDocument/2006/relationships/customXml" Target="../ink/ink481.xml"/><Relationship Id="rId75" Type="http://schemas.openxmlformats.org/officeDocument/2006/relationships/image" Target="../media/image494.png"/><Relationship Id="rId96" Type="http://schemas.openxmlformats.org/officeDocument/2006/relationships/customXml" Target="../ink/ink502.xml"/><Relationship Id="rId140" Type="http://schemas.openxmlformats.org/officeDocument/2006/relationships/customXml" Target="../ink/ink524.xml"/><Relationship Id="rId161" Type="http://schemas.openxmlformats.org/officeDocument/2006/relationships/image" Target="../media/image537.png"/><Relationship Id="rId182" Type="http://schemas.openxmlformats.org/officeDocument/2006/relationships/customXml" Target="../ink/ink545.xml"/><Relationship Id="rId217" Type="http://schemas.openxmlformats.org/officeDocument/2006/relationships/image" Target="../media/image565.png"/><Relationship Id="rId6" Type="http://schemas.openxmlformats.org/officeDocument/2006/relationships/customXml" Target="../ink/ink457.xml"/><Relationship Id="rId238" Type="http://schemas.openxmlformats.org/officeDocument/2006/relationships/customXml" Target="../ink/ink573.xml"/><Relationship Id="rId259" Type="http://schemas.openxmlformats.org/officeDocument/2006/relationships/image" Target="../media/image586.png"/><Relationship Id="rId23" Type="http://schemas.openxmlformats.org/officeDocument/2006/relationships/image" Target="../media/image468.png"/><Relationship Id="rId119" Type="http://schemas.openxmlformats.org/officeDocument/2006/relationships/image" Target="../media/image516.png"/><Relationship Id="rId270" Type="http://schemas.openxmlformats.org/officeDocument/2006/relationships/customXml" Target="../ink/ink589.xml"/><Relationship Id="rId291" Type="http://schemas.openxmlformats.org/officeDocument/2006/relationships/image" Target="../media/image602.png"/><Relationship Id="rId305" Type="http://schemas.openxmlformats.org/officeDocument/2006/relationships/image" Target="../media/image609.png"/><Relationship Id="rId326" Type="http://schemas.openxmlformats.org/officeDocument/2006/relationships/customXml" Target="../ink/ink617.xml"/><Relationship Id="rId44" Type="http://schemas.openxmlformats.org/officeDocument/2006/relationships/customXml" Target="../ink/ink476.xml"/><Relationship Id="rId65" Type="http://schemas.openxmlformats.org/officeDocument/2006/relationships/image" Target="../media/image489.png"/><Relationship Id="rId86" Type="http://schemas.openxmlformats.org/officeDocument/2006/relationships/customXml" Target="../ink/ink497.xml"/><Relationship Id="rId130" Type="http://schemas.openxmlformats.org/officeDocument/2006/relationships/customXml" Target="../ink/ink519.xml"/><Relationship Id="rId151" Type="http://schemas.openxmlformats.org/officeDocument/2006/relationships/image" Target="../media/image532.png"/><Relationship Id="rId172" Type="http://schemas.openxmlformats.org/officeDocument/2006/relationships/customXml" Target="../ink/ink540.xml"/><Relationship Id="rId193" Type="http://schemas.openxmlformats.org/officeDocument/2006/relationships/image" Target="../media/image553.png"/><Relationship Id="rId207" Type="http://schemas.openxmlformats.org/officeDocument/2006/relationships/image" Target="../media/image560.png"/><Relationship Id="rId228" Type="http://schemas.openxmlformats.org/officeDocument/2006/relationships/customXml" Target="../ink/ink568.xml"/><Relationship Id="rId249" Type="http://schemas.openxmlformats.org/officeDocument/2006/relationships/image" Target="../media/image581.png"/><Relationship Id="rId13" Type="http://schemas.openxmlformats.org/officeDocument/2006/relationships/image" Target="../media/image463.png"/><Relationship Id="rId109" Type="http://schemas.openxmlformats.org/officeDocument/2006/relationships/image" Target="../media/image511.png"/><Relationship Id="rId260" Type="http://schemas.openxmlformats.org/officeDocument/2006/relationships/customXml" Target="../ink/ink584.xml"/><Relationship Id="rId281" Type="http://schemas.openxmlformats.org/officeDocument/2006/relationships/image" Target="../media/image597.png"/><Relationship Id="rId316" Type="http://schemas.openxmlformats.org/officeDocument/2006/relationships/customXml" Target="../ink/ink612.xml"/><Relationship Id="rId34" Type="http://schemas.openxmlformats.org/officeDocument/2006/relationships/customXml" Target="../ink/ink471.xml"/><Relationship Id="rId55" Type="http://schemas.openxmlformats.org/officeDocument/2006/relationships/image" Target="../media/image484.png"/><Relationship Id="rId76" Type="http://schemas.openxmlformats.org/officeDocument/2006/relationships/customXml" Target="../ink/ink492.xml"/><Relationship Id="rId97" Type="http://schemas.openxmlformats.org/officeDocument/2006/relationships/image" Target="../media/image505.png"/><Relationship Id="rId120" Type="http://schemas.openxmlformats.org/officeDocument/2006/relationships/customXml" Target="../ink/ink514.xml"/><Relationship Id="rId141" Type="http://schemas.openxmlformats.org/officeDocument/2006/relationships/image" Target="../media/image527.png"/><Relationship Id="rId7" Type="http://schemas.openxmlformats.org/officeDocument/2006/relationships/image" Target="../media/image460.png"/><Relationship Id="rId162" Type="http://schemas.openxmlformats.org/officeDocument/2006/relationships/customXml" Target="../ink/ink535.xml"/><Relationship Id="rId183" Type="http://schemas.openxmlformats.org/officeDocument/2006/relationships/image" Target="../media/image548.png"/><Relationship Id="rId218" Type="http://schemas.openxmlformats.org/officeDocument/2006/relationships/customXml" Target="../ink/ink563.xml"/><Relationship Id="rId239" Type="http://schemas.openxmlformats.org/officeDocument/2006/relationships/image" Target="../media/image576.png"/><Relationship Id="rId250" Type="http://schemas.openxmlformats.org/officeDocument/2006/relationships/customXml" Target="../ink/ink579.xml"/><Relationship Id="rId271" Type="http://schemas.openxmlformats.org/officeDocument/2006/relationships/image" Target="../media/image592.png"/><Relationship Id="rId292" Type="http://schemas.openxmlformats.org/officeDocument/2006/relationships/customXml" Target="../ink/ink600.xml"/><Relationship Id="rId306" Type="http://schemas.openxmlformats.org/officeDocument/2006/relationships/customXml" Target="../ink/ink607.xml"/><Relationship Id="rId24" Type="http://schemas.openxmlformats.org/officeDocument/2006/relationships/customXml" Target="../ink/ink466.xml"/><Relationship Id="rId45" Type="http://schemas.openxmlformats.org/officeDocument/2006/relationships/image" Target="../media/image479.png"/><Relationship Id="rId66" Type="http://schemas.openxmlformats.org/officeDocument/2006/relationships/customXml" Target="../ink/ink487.xml"/><Relationship Id="rId87" Type="http://schemas.openxmlformats.org/officeDocument/2006/relationships/image" Target="../media/image500.png"/><Relationship Id="rId110" Type="http://schemas.openxmlformats.org/officeDocument/2006/relationships/customXml" Target="../ink/ink509.xml"/><Relationship Id="rId131" Type="http://schemas.openxmlformats.org/officeDocument/2006/relationships/image" Target="../media/image522.png"/><Relationship Id="rId327" Type="http://schemas.openxmlformats.org/officeDocument/2006/relationships/image" Target="../media/image620.png"/><Relationship Id="rId152" Type="http://schemas.openxmlformats.org/officeDocument/2006/relationships/customXml" Target="../ink/ink530.xml"/><Relationship Id="rId173" Type="http://schemas.openxmlformats.org/officeDocument/2006/relationships/image" Target="../media/image543.png"/><Relationship Id="rId194" Type="http://schemas.openxmlformats.org/officeDocument/2006/relationships/customXml" Target="../ink/ink551.xml"/><Relationship Id="rId208" Type="http://schemas.openxmlformats.org/officeDocument/2006/relationships/customXml" Target="../ink/ink558.xml"/><Relationship Id="rId229" Type="http://schemas.openxmlformats.org/officeDocument/2006/relationships/image" Target="../media/image571.png"/><Relationship Id="rId240" Type="http://schemas.openxmlformats.org/officeDocument/2006/relationships/customXml" Target="../ink/ink574.xml"/><Relationship Id="rId261" Type="http://schemas.openxmlformats.org/officeDocument/2006/relationships/image" Target="../media/image587.png"/><Relationship Id="rId14" Type="http://schemas.openxmlformats.org/officeDocument/2006/relationships/customXml" Target="../ink/ink461.xml"/><Relationship Id="rId30" Type="http://schemas.openxmlformats.org/officeDocument/2006/relationships/customXml" Target="../ink/ink469.xml"/><Relationship Id="rId35" Type="http://schemas.openxmlformats.org/officeDocument/2006/relationships/image" Target="../media/image474.png"/><Relationship Id="rId56" Type="http://schemas.openxmlformats.org/officeDocument/2006/relationships/customXml" Target="../ink/ink482.xml"/><Relationship Id="rId77" Type="http://schemas.openxmlformats.org/officeDocument/2006/relationships/image" Target="../media/image495.png"/><Relationship Id="rId100" Type="http://schemas.openxmlformats.org/officeDocument/2006/relationships/customXml" Target="../ink/ink504.xml"/><Relationship Id="rId105" Type="http://schemas.openxmlformats.org/officeDocument/2006/relationships/image" Target="../media/image509.png"/><Relationship Id="rId126" Type="http://schemas.openxmlformats.org/officeDocument/2006/relationships/customXml" Target="../ink/ink517.xml"/><Relationship Id="rId147" Type="http://schemas.openxmlformats.org/officeDocument/2006/relationships/image" Target="../media/image530.png"/><Relationship Id="rId168" Type="http://schemas.openxmlformats.org/officeDocument/2006/relationships/customXml" Target="../ink/ink538.xml"/><Relationship Id="rId282" Type="http://schemas.openxmlformats.org/officeDocument/2006/relationships/customXml" Target="../ink/ink595.xml"/><Relationship Id="rId312" Type="http://schemas.openxmlformats.org/officeDocument/2006/relationships/customXml" Target="../ink/ink610.xml"/><Relationship Id="rId317" Type="http://schemas.openxmlformats.org/officeDocument/2006/relationships/image" Target="../media/image615.png"/><Relationship Id="rId8" Type="http://schemas.openxmlformats.org/officeDocument/2006/relationships/customXml" Target="../ink/ink458.xml"/><Relationship Id="rId51" Type="http://schemas.openxmlformats.org/officeDocument/2006/relationships/image" Target="../media/image482.png"/><Relationship Id="rId72" Type="http://schemas.openxmlformats.org/officeDocument/2006/relationships/customXml" Target="../ink/ink490.xml"/><Relationship Id="rId93" Type="http://schemas.openxmlformats.org/officeDocument/2006/relationships/image" Target="../media/image503.png"/><Relationship Id="rId98" Type="http://schemas.openxmlformats.org/officeDocument/2006/relationships/customXml" Target="../ink/ink503.xml"/><Relationship Id="rId121" Type="http://schemas.openxmlformats.org/officeDocument/2006/relationships/image" Target="../media/image517.png"/><Relationship Id="rId142" Type="http://schemas.openxmlformats.org/officeDocument/2006/relationships/customXml" Target="../ink/ink525.xml"/><Relationship Id="rId163" Type="http://schemas.openxmlformats.org/officeDocument/2006/relationships/image" Target="../media/image538.png"/><Relationship Id="rId184" Type="http://schemas.openxmlformats.org/officeDocument/2006/relationships/customXml" Target="../ink/ink546.xml"/><Relationship Id="rId189" Type="http://schemas.openxmlformats.org/officeDocument/2006/relationships/image" Target="../media/image551.png"/><Relationship Id="rId219" Type="http://schemas.openxmlformats.org/officeDocument/2006/relationships/image" Target="../media/image566.png"/><Relationship Id="rId3" Type="http://schemas.openxmlformats.org/officeDocument/2006/relationships/image" Target="../media/image12100.png"/><Relationship Id="rId214" Type="http://schemas.openxmlformats.org/officeDocument/2006/relationships/customXml" Target="../ink/ink561.xml"/><Relationship Id="rId230" Type="http://schemas.openxmlformats.org/officeDocument/2006/relationships/customXml" Target="../ink/ink569.xml"/><Relationship Id="rId235" Type="http://schemas.openxmlformats.org/officeDocument/2006/relationships/image" Target="../media/image574.png"/><Relationship Id="rId251" Type="http://schemas.openxmlformats.org/officeDocument/2006/relationships/image" Target="../media/image582.png"/><Relationship Id="rId256" Type="http://schemas.openxmlformats.org/officeDocument/2006/relationships/customXml" Target="../ink/ink582.xml"/><Relationship Id="rId277" Type="http://schemas.openxmlformats.org/officeDocument/2006/relationships/image" Target="../media/image595.png"/><Relationship Id="rId298" Type="http://schemas.openxmlformats.org/officeDocument/2006/relationships/customXml" Target="../ink/ink603.xml"/><Relationship Id="rId25" Type="http://schemas.openxmlformats.org/officeDocument/2006/relationships/image" Target="../media/image469.png"/><Relationship Id="rId46" Type="http://schemas.openxmlformats.org/officeDocument/2006/relationships/customXml" Target="../ink/ink477.xml"/><Relationship Id="rId67" Type="http://schemas.openxmlformats.org/officeDocument/2006/relationships/image" Target="../media/image490.png"/><Relationship Id="rId116" Type="http://schemas.openxmlformats.org/officeDocument/2006/relationships/customXml" Target="../ink/ink512.xml"/><Relationship Id="rId137" Type="http://schemas.openxmlformats.org/officeDocument/2006/relationships/image" Target="../media/image525.png"/><Relationship Id="rId158" Type="http://schemas.openxmlformats.org/officeDocument/2006/relationships/customXml" Target="../ink/ink533.xml"/><Relationship Id="rId272" Type="http://schemas.openxmlformats.org/officeDocument/2006/relationships/customXml" Target="../ink/ink590.xml"/><Relationship Id="rId293" Type="http://schemas.openxmlformats.org/officeDocument/2006/relationships/image" Target="../media/image603.png"/><Relationship Id="rId302" Type="http://schemas.openxmlformats.org/officeDocument/2006/relationships/customXml" Target="../ink/ink605.xml"/><Relationship Id="rId307" Type="http://schemas.openxmlformats.org/officeDocument/2006/relationships/image" Target="../media/image610.png"/><Relationship Id="rId323" Type="http://schemas.openxmlformats.org/officeDocument/2006/relationships/image" Target="../media/image618.png"/><Relationship Id="rId328" Type="http://schemas.openxmlformats.org/officeDocument/2006/relationships/customXml" Target="../ink/ink618.xml"/><Relationship Id="rId20" Type="http://schemas.openxmlformats.org/officeDocument/2006/relationships/customXml" Target="../ink/ink464.xml"/><Relationship Id="rId41" Type="http://schemas.openxmlformats.org/officeDocument/2006/relationships/image" Target="../media/image477.png"/><Relationship Id="rId62" Type="http://schemas.openxmlformats.org/officeDocument/2006/relationships/customXml" Target="../ink/ink485.xml"/><Relationship Id="rId83" Type="http://schemas.openxmlformats.org/officeDocument/2006/relationships/image" Target="../media/image498.png"/><Relationship Id="rId88" Type="http://schemas.openxmlformats.org/officeDocument/2006/relationships/customXml" Target="../ink/ink498.xml"/><Relationship Id="rId111" Type="http://schemas.openxmlformats.org/officeDocument/2006/relationships/image" Target="../media/image512.png"/><Relationship Id="rId132" Type="http://schemas.openxmlformats.org/officeDocument/2006/relationships/customXml" Target="../ink/ink520.xml"/><Relationship Id="rId153" Type="http://schemas.openxmlformats.org/officeDocument/2006/relationships/image" Target="../media/image533.png"/><Relationship Id="rId174" Type="http://schemas.openxmlformats.org/officeDocument/2006/relationships/customXml" Target="../ink/ink541.xml"/><Relationship Id="rId179" Type="http://schemas.openxmlformats.org/officeDocument/2006/relationships/image" Target="../media/image546.png"/><Relationship Id="rId195" Type="http://schemas.openxmlformats.org/officeDocument/2006/relationships/image" Target="../media/image554.png"/><Relationship Id="rId209" Type="http://schemas.openxmlformats.org/officeDocument/2006/relationships/image" Target="../media/image561.png"/><Relationship Id="rId190" Type="http://schemas.openxmlformats.org/officeDocument/2006/relationships/customXml" Target="../ink/ink549.xml"/><Relationship Id="rId204" Type="http://schemas.openxmlformats.org/officeDocument/2006/relationships/customXml" Target="../ink/ink556.xml"/><Relationship Id="rId220" Type="http://schemas.openxmlformats.org/officeDocument/2006/relationships/customXml" Target="../ink/ink564.xml"/><Relationship Id="rId225" Type="http://schemas.openxmlformats.org/officeDocument/2006/relationships/image" Target="../media/image569.png"/><Relationship Id="rId241" Type="http://schemas.openxmlformats.org/officeDocument/2006/relationships/image" Target="../media/image577.png"/><Relationship Id="rId246" Type="http://schemas.openxmlformats.org/officeDocument/2006/relationships/customXml" Target="../ink/ink577.xml"/><Relationship Id="rId267" Type="http://schemas.openxmlformats.org/officeDocument/2006/relationships/image" Target="../media/image590.png"/><Relationship Id="rId288" Type="http://schemas.openxmlformats.org/officeDocument/2006/relationships/customXml" Target="../ink/ink598.xml"/><Relationship Id="rId15" Type="http://schemas.openxmlformats.org/officeDocument/2006/relationships/image" Target="../media/image464.png"/><Relationship Id="rId36" Type="http://schemas.openxmlformats.org/officeDocument/2006/relationships/customXml" Target="../ink/ink472.xml"/><Relationship Id="rId57" Type="http://schemas.openxmlformats.org/officeDocument/2006/relationships/image" Target="../media/image485.png"/><Relationship Id="rId106" Type="http://schemas.openxmlformats.org/officeDocument/2006/relationships/customXml" Target="../ink/ink507.xml"/><Relationship Id="rId127" Type="http://schemas.openxmlformats.org/officeDocument/2006/relationships/image" Target="../media/image520.png"/><Relationship Id="rId262" Type="http://schemas.openxmlformats.org/officeDocument/2006/relationships/customXml" Target="../ink/ink585.xml"/><Relationship Id="rId283" Type="http://schemas.openxmlformats.org/officeDocument/2006/relationships/image" Target="../media/image598.png"/><Relationship Id="rId313" Type="http://schemas.openxmlformats.org/officeDocument/2006/relationships/image" Target="../media/image613.png"/><Relationship Id="rId318" Type="http://schemas.openxmlformats.org/officeDocument/2006/relationships/customXml" Target="../ink/ink613.xml"/><Relationship Id="rId10" Type="http://schemas.openxmlformats.org/officeDocument/2006/relationships/customXml" Target="../ink/ink459.xml"/><Relationship Id="rId31" Type="http://schemas.openxmlformats.org/officeDocument/2006/relationships/image" Target="../media/image472.png"/><Relationship Id="rId52" Type="http://schemas.openxmlformats.org/officeDocument/2006/relationships/customXml" Target="../ink/ink480.xml"/><Relationship Id="rId73" Type="http://schemas.openxmlformats.org/officeDocument/2006/relationships/image" Target="../media/image493.png"/><Relationship Id="rId78" Type="http://schemas.openxmlformats.org/officeDocument/2006/relationships/customXml" Target="../ink/ink493.xml"/><Relationship Id="rId94" Type="http://schemas.openxmlformats.org/officeDocument/2006/relationships/customXml" Target="../ink/ink501.xml"/><Relationship Id="rId99" Type="http://schemas.openxmlformats.org/officeDocument/2006/relationships/image" Target="../media/image506.png"/><Relationship Id="rId101" Type="http://schemas.openxmlformats.org/officeDocument/2006/relationships/image" Target="../media/image507.png"/><Relationship Id="rId122" Type="http://schemas.openxmlformats.org/officeDocument/2006/relationships/customXml" Target="../ink/ink515.xml"/><Relationship Id="rId143" Type="http://schemas.openxmlformats.org/officeDocument/2006/relationships/image" Target="../media/image528.png"/><Relationship Id="rId148" Type="http://schemas.openxmlformats.org/officeDocument/2006/relationships/customXml" Target="../ink/ink528.xml"/><Relationship Id="rId164" Type="http://schemas.openxmlformats.org/officeDocument/2006/relationships/customXml" Target="../ink/ink536.xml"/><Relationship Id="rId169" Type="http://schemas.openxmlformats.org/officeDocument/2006/relationships/image" Target="../media/image541.png"/><Relationship Id="rId185" Type="http://schemas.openxmlformats.org/officeDocument/2006/relationships/image" Target="../media/image549.png"/><Relationship Id="rId4" Type="http://schemas.openxmlformats.org/officeDocument/2006/relationships/customXml" Target="../ink/ink456.xml"/><Relationship Id="rId9" Type="http://schemas.openxmlformats.org/officeDocument/2006/relationships/image" Target="../media/image461.png"/><Relationship Id="rId180" Type="http://schemas.openxmlformats.org/officeDocument/2006/relationships/customXml" Target="../ink/ink544.xml"/><Relationship Id="rId210" Type="http://schemas.openxmlformats.org/officeDocument/2006/relationships/customXml" Target="../ink/ink559.xml"/><Relationship Id="rId215" Type="http://schemas.openxmlformats.org/officeDocument/2006/relationships/image" Target="../media/image564.png"/><Relationship Id="rId236" Type="http://schemas.openxmlformats.org/officeDocument/2006/relationships/customXml" Target="../ink/ink572.xml"/><Relationship Id="rId257" Type="http://schemas.openxmlformats.org/officeDocument/2006/relationships/image" Target="../media/image585.png"/><Relationship Id="rId278" Type="http://schemas.openxmlformats.org/officeDocument/2006/relationships/customXml" Target="../ink/ink593.xml"/><Relationship Id="rId26" Type="http://schemas.openxmlformats.org/officeDocument/2006/relationships/customXml" Target="../ink/ink467.xml"/><Relationship Id="rId231" Type="http://schemas.openxmlformats.org/officeDocument/2006/relationships/image" Target="../media/image572.png"/><Relationship Id="rId252" Type="http://schemas.openxmlformats.org/officeDocument/2006/relationships/customXml" Target="../ink/ink580.xml"/><Relationship Id="rId273" Type="http://schemas.openxmlformats.org/officeDocument/2006/relationships/image" Target="../media/image593.png"/><Relationship Id="rId294" Type="http://schemas.openxmlformats.org/officeDocument/2006/relationships/customXml" Target="../ink/ink601.xml"/><Relationship Id="rId308" Type="http://schemas.openxmlformats.org/officeDocument/2006/relationships/customXml" Target="../ink/ink608.xml"/><Relationship Id="rId329" Type="http://schemas.openxmlformats.org/officeDocument/2006/relationships/image" Target="../media/image621.png"/><Relationship Id="rId47" Type="http://schemas.openxmlformats.org/officeDocument/2006/relationships/image" Target="../media/image480.png"/><Relationship Id="rId68" Type="http://schemas.openxmlformats.org/officeDocument/2006/relationships/customXml" Target="../ink/ink488.xml"/><Relationship Id="rId89" Type="http://schemas.openxmlformats.org/officeDocument/2006/relationships/image" Target="../media/image501.png"/><Relationship Id="rId112" Type="http://schemas.openxmlformats.org/officeDocument/2006/relationships/customXml" Target="../ink/ink510.xml"/><Relationship Id="rId133" Type="http://schemas.openxmlformats.org/officeDocument/2006/relationships/image" Target="../media/image523.png"/><Relationship Id="rId154" Type="http://schemas.openxmlformats.org/officeDocument/2006/relationships/customXml" Target="../ink/ink531.xml"/><Relationship Id="rId175" Type="http://schemas.openxmlformats.org/officeDocument/2006/relationships/image" Target="../media/image544.png"/><Relationship Id="rId196" Type="http://schemas.openxmlformats.org/officeDocument/2006/relationships/customXml" Target="../ink/ink552.xml"/><Relationship Id="rId200" Type="http://schemas.openxmlformats.org/officeDocument/2006/relationships/customXml" Target="../ink/ink554.xml"/><Relationship Id="rId16" Type="http://schemas.openxmlformats.org/officeDocument/2006/relationships/customXml" Target="../ink/ink462.xml"/><Relationship Id="rId221" Type="http://schemas.openxmlformats.org/officeDocument/2006/relationships/image" Target="../media/image567.png"/><Relationship Id="rId242" Type="http://schemas.openxmlformats.org/officeDocument/2006/relationships/customXml" Target="../ink/ink575.xml"/><Relationship Id="rId263" Type="http://schemas.openxmlformats.org/officeDocument/2006/relationships/image" Target="../media/image588.png"/><Relationship Id="rId284" Type="http://schemas.openxmlformats.org/officeDocument/2006/relationships/customXml" Target="../ink/ink596.xml"/><Relationship Id="rId319" Type="http://schemas.openxmlformats.org/officeDocument/2006/relationships/image" Target="../media/image616.png"/><Relationship Id="rId37" Type="http://schemas.openxmlformats.org/officeDocument/2006/relationships/image" Target="../media/image475.png"/><Relationship Id="rId58" Type="http://schemas.openxmlformats.org/officeDocument/2006/relationships/customXml" Target="../ink/ink483.xml"/><Relationship Id="rId79" Type="http://schemas.openxmlformats.org/officeDocument/2006/relationships/image" Target="../media/image496.png"/><Relationship Id="rId102" Type="http://schemas.openxmlformats.org/officeDocument/2006/relationships/customXml" Target="../ink/ink505.xml"/><Relationship Id="rId123" Type="http://schemas.openxmlformats.org/officeDocument/2006/relationships/image" Target="../media/image518.png"/><Relationship Id="rId144" Type="http://schemas.openxmlformats.org/officeDocument/2006/relationships/customXml" Target="../ink/ink526.xml"/><Relationship Id="rId90" Type="http://schemas.openxmlformats.org/officeDocument/2006/relationships/customXml" Target="../ink/ink499.xml"/><Relationship Id="rId165" Type="http://schemas.openxmlformats.org/officeDocument/2006/relationships/image" Target="../media/image539.png"/><Relationship Id="rId186" Type="http://schemas.openxmlformats.org/officeDocument/2006/relationships/customXml" Target="../ink/ink547.xml"/><Relationship Id="rId211" Type="http://schemas.openxmlformats.org/officeDocument/2006/relationships/image" Target="../media/image562.png"/><Relationship Id="rId232" Type="http://schemas.openxmlformats.org/officeDocument/2006/relationships/customXml" Target="../ink/ink570.xml"/><Relationship Id="rId253" Type="http://schemas.openxmlformats.org/officeDocument/2006/relationships/image" Target="../media/image583.png"/><Relationship Id="rId274" Type="http://schemas.openxmlformats.org/officeDocument/2006/relationships/customXml" Target="../ink/ink591.xml"/><Relationship Id="rId295" Type="http://schemas.openxmlformats.org/officeDocument/2006/relationships/image" Target="../media/image604.png"/><Relationship Id="rId309" Type="http://schemas.openxmlformats.org/officeDocument/2006/relationships/image" Target="../media/image611.png"/><Relationship Id="rId27" Type="http://schemas.openxmlformats.org/officeDocument/2006/relationships/image" Target="../media/image470.png"/><Relationship Id="rId48" Type="http://schemas.openxmlformats.org/officeDocument/2006/relationships/customXml" Target="../ink/ink478.xml"/><Relationship Id="rId69" Type="http://schemas.openxmlformats.org/officeDocument/2006/relationships/image" Target="../media/image491.png"/><Relationship Id="rId113" Type="http://schemas.openxmlformats.org/officeDocument/2006/relationships/image" Target="../media/image513.png"/><Relationship Id="rId134" Type="http://schemas.openxmlformats.org/officeDocument/2006/relationships/customXml" Target="../ink/ink521.xml"/><Relationship Id="rId320" Type="http://schemas.openxmlformats.org/officeDocument/2006/relationships/customXml" Target="../ink/ink614.xml"/><Relationship Id="rId80" Type="http://schemas.openxmlformats.org/officeDocument/2006/relationships/customXml" Target="../ink/ink494.xml"/><Relationship Id="rId155" Type="http://schemas.openxmlformats.org/officeDocument/2006/relationships/image" Target="../media/image534.png"/><Relationship Id="rId176" Type="http://schemas.openxmlformats.org/officeDocument/2006/relationships/customXml" Target="../ink/ink542.xml"/><Relationship Id="rId197" Type="http://schemas.openxmlformats.org/officeDocument/2006/relationships/image" Target="../media/image555.png"/><Relationship Id="rId201" Type="http://schemas.openxmlformats.org/officeDocument/2006/relationships/image" Target="../media/image557.png"/><Relationship Id="rId222" Type="http://schemas.openxmlformats.org/officeDocument/2006/relationships/customXml" Target="../ink/ink565.xml"/><Relationship Id="rId243" Type="http://schemas.openxmlformats.org/officeDocument/2006/relationships/image" Target="../media/image578.png"/><Relationship Id="rId264" Type="http://schemas.openxmlformats.org/officeDocument/2006/relationships/customXml" Target="../ink/ink586.xml"/><Relationship Id="rId285" Type="http://schemas.openxmlformats.org/officeDocument/2006/relationships/image" Target="../media/image599.png"/><Relationship Id="rId17" Type="http://schemas.openxmlformats.org/officeDocument/2006/relationships/image" Target="../media/image465.png"/><Relationship Id="rId38" Type="http://schemas.openxmlformats.org/officeDocument/2006/relationships/customXml" Target="../ink/ink473.xml"/><Relationship Id="rId59" Type="http://schemas.openxmlformats.org/officeDocument/2006/relationships/image" Target="../media/image486.png"/><Relationship Id="rId103" Type="http://schemas.openxmlformats.org/officeDocument/2006/relationships/image" Target="../media/image508.png"/><Relationship Id="rId124" Type="http://schemas.openxmlformats.org/officeDocument/2006/relationships/customXml" Target="../ink/ink516.xml"/><Relationship Id="rId310" Type="http://schemas.openxmlformats.org/officeDocument/2006/relationships/customXml" Target="../ink/ink609.xml"/><Relationship Id="rId70" Type="http://schemas.openxmlformats.org/officeDocument/2006/relationships/customXml" Target="../ink/ink489.xml"/><Relationship Id="rId91" Type="http://schemas.openxmlformats.org/officeDocument/2006/relationships/image" Target="../media/image502.png"/><Relationship Id="rId145" Type="http://schemas.openxmlformats.org/officeDocument/2006/relationships/image" Target="../media/image529.png"/><Relationship Id="rId166" Type="http://schemas.openxmlformats.org/officeDocument/2006/relationships/customXml" Target="../ink/ink537.xml"/><Relationship Id="rId187" Type="http://schemas.openxmlformats.org/officeDocument/2006/relationships/image" Target="../media/image550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560.xml"/><Relationship Id="rId233" Type="http://schemas.openxmlformats.org/officeDocument/2006/relationships/image" Target="../media/image573.png"/><Relationship Id="rId254" Type="http://schemas.openxmlformats.org/officeDocument/2006/relationships/customXml" Target="../ink/ink581.xml"/><Relationship Id="rId28" Type="http://schemas.openxmlformats.org/officeDocument/2006/relationships/customXml" Target="../ink/ink468.xml"/><Relationship Id="rId49" Type="http://schemas.openxmlformats.org/officeDocument/2006/relationships/image" Target="../media/image481.png"/><Relationship Id="rId114" Type="http://schemas.openxmlformats.org/officeDocument/2006/relationships/customXml" Target="../ink/ink511.xml"/><Relationship Id="rId275" Type="http://schemas.openxmlformats.org/officeDocument/2006/relationships/image" Target="../media/image594.png"/><Relationship Id="rId296" Type="http://schemas.openxmlformats.org/officeDocument/2006/relationships/customXml" Target="../ink/ink602.xml"/><Relationship Id="rId300" Type="http://schemas.openxmlformats.org/officeDocument/2006/relationships/customXml" Target="../ink/ink604.xml"/><Relationship Id="rId60" Type="http://schemas.openxmlformats.org/officeDocument/2006/relationships/customXml" Target="../ink/ink484.xml"/><Relationship Id="rId81" Type="http://schemas.openxmlformats.org/officeDocument/2006/relationships/image" Target="../media/image497.png"/><Relationship Id="rId135" Type="http://schemas.openxmlformats.org/officeDocument/2006/relationships/image" Target="../media/image524.png"/><Relationship Id="rId156" Type="http://schemas.openxmlformats.org/officeDocument/2006/relationships/customXml" Target="../ink/ink532.xml"/><Relationship Id="rId177" Type="http://schemas.openxmlformats.org/officeDocument/2006/relationships/image" Target="../media/image545.png"/><Relationship Id="rId198" Type="http://schemas.openxmlformats.org/officeDocument/2006/relationships/customXml" Target="../ink/ink553.xml"/><Relationship Id="rId321" Type="http://schemas.openxmlformats.org/officeDocument/2006/relationships/image" Target="../media/image617.png"/><Relationship Id="rId202" Type="http://schemas.openxmlformats.org/officeDocument/2006/relationships/customXml" Target="../ink/ink555.xml"/><Relationship Id="rId223" Type="http://schemas.openxmlformats.org/officeDocument/2006/relationships/image" Target="../media/image568.png"/><Relationship Id="rId244" Type="http://schemas.openxmlformats.org/officeDocument/2006/relationships/customXml" Target="../ink/ink576.xml"/><Relationship Id="rId18" Type="http://schemas.openxmlformats.org/officeDocument/2006/relationships/customXml" Target="../ink/ink463.xml"/><Relationship Id="rId39" Type="http://schemas.openxmlformats.org/officeDocument/2006/relationships/image" Target="../media/image476.png"/><Relationship Id="rId265" Type="http://schemas.openxmlformats.org/officeDocument/2006/relationships/image" Target="../media/image589.png"/><Relationship Id="rId286" Type="http://schemas.openxmlformats.org/officeDocument/2006/relationships/customXml" Target="../ink/ink597.xml"/><Relationship Id="rId50" Type="http://schemas.openxmlformats.org/officeDocument/2006/relationships/customXml" Target="../ink/ink479.xml"/><Relationship Id="rId104" Type="http://schemas.openxmlformats.org/officeDocument/2006/relationships/customXml" Target="../ink/ink506.xml"/><Relationship Id="rId125" Type="http://schemas.openxmlformats.org/officeDocument/2006/relationships/image" Target="../media/image519.png"/><Relationship Id="rId146" Type="http://schemas.openxmlformats.org/officeDocument/2006/relationships/customXml" Target="../ink/ink527.xml"/><Relationship Id="rId167" Type="http://schemas.openxmlformats.org/officeDocument/2006/relationships/image" Target="../media/image540.png"/><Relationship Id="rId188" Type="http://schemas.openxmlformats.org/officeDocument/2006/relationships/customXml" Target="../ink/ink548.xml"/><Relationship Id="rId311" Type="http://schemas.openxmlformats.org/officeDocument/2006/relationships/image" Target="../media/image612.png"/><Relationship Id="rId71" Type="http://schemas.openxmlformats.org/officeDocument/2006/relationships/image" Target="../media/image492.png"/><Relationship Id="rId92" Type="http://schemas.openxmlformats.org/officeDocument/2006/relationships/customXml" Target="../ink/ink500.xml"/><Relationship Id="rId213" Type="http://schemas.openxmlformats.org/officeDocument/2006/relationships/image" Target="../media/image563.png"/><Relationship Id="rId234" Type="http://schemas.openxmlformats.org/officeDocument/2006/relationships/customXml" Target="../ink/ink571.xml"/><Relationship Id="rId2" Type="http://schemas.openxmlformats.org/officeDocument/2006/relationships/image" Target="../media/image13100.png"/><Relationship Id="rId29" Type="http://schemas.openxmlformats.org/officeDocument/2006/relationships/image" Target="../media/image471.png"/><Relationship Id="rId255" Type="http://schemas.openxmlformats.org/officeDocument/2006/relationships/image" Target="../media/image584.png"/><Relationship Id="rId276" Type="http://schemas.openxmlformats.org/officeDocument/2006/relationships/customXml" Target="../ink/ink592.xml"/><Relationship Id="rId297" Type="http://schemas.openxmlformats.org/officeDocument/2006/relationships/image" Target="../media/image605.png"/><Relationship Id="rId40" Type="http://schemas.openxmlformats.org/officeDocument/2006/relationships/customXml" Target="../ink/ink474.xml"/><Relationship Id="rId115" Type="http://schemas.openxmlformats.org/officeDocument/2006/relationships/image" Target="../media/image514.png"/><Relationship Id="rId136" Type="http://schemas.openxmlformats.org/officeDocument/2006/relationships/customXml" Target="../ink/ink522.xml"/><Relationship Id="rId157" Type="http://schemas.openxmlformats.org/officeDocument/2006/relationships/image" Target="../media/image535.png"/><Relationship Id="rId178" Type="http://schemas.openxmlformats.org/officeDocument/2006/relationships/customXml" Target="../ink/ink543.xml"/><Relationship Id="rId301" Type="http://schemas.openxmlformats.org/officeDocument/2006/relationships/image" Target="../media/image607.png"/><Relationship Id="rId322" Type="http://schemas.openxmlformats.org/officeDocument/2006/relationships/customXml" Target="../ink/ink615.xml"/><Relationship Id="rId61" Type="http://schemas.openxmlformats.org/officeDocument/2006/relationships/image" Target="../media/image487.png"/><Relationship Id="rId82" Type="http://schemas.openxmlformats.org/officeDocument/2006/relationships/customXml" Target="../ink/ink495.xml"/><Relationship Id="rId199" Type="http://schemas.openxmlformats.org/officeDocument/2006/relationships/image" Target="../media/image556.png"/><Relationship Id="rId203" Type="http://schemas.openxmlformats.org/officeDocument/2006/relationships/image" Target="../media/image558.png"/><Relationship Id="rId19" Type="http://schemas.openxmlformats.org/officeDocument/2006/relationships/image" Target="../media/image466.png"/><Relationship Id="rId224" Type="http://schemas.openxmlformats.org/officeDocument/2006/relationships/customXml" Target="../ink/ink566.xml"/><Relationship Id="rId245" Type="http://schemas.openxmlformats.org/officeDocument/2006/relationships/image" Target="../media/image579.png"/><Relationship Id="rId266" Type="http://schemas.openxmlformats.org/officeDocument/2006/relationships/customXml" Target="../ink/ink587.xml"/><Relationship Id="rId287" Type="http://schemas.openxmlformats.org/officeDocument/2006/relationships/image" Target="../media/image60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99000"/>
                <a:satMod val="140000"/>
              </a:schemeClr>
            </a:gs>
            <a:gs pos="65000">
              <a:schemeClr val="bg1">
                <a:tint val="100000"/>
                <a:shade val="80000"/>
                <a:satMod val="130000"/>
              </a:schemeClr>
            </a:gs>
            <a:gs pos="100000">
              <a:schemeClr val="bg1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6">
            <a:extLst>
              <a:ext uri="{FF2B5EF4-FFF2-40B4-BE49-F238E27FC236}">
                <a16:creationId xmlns:a16="http://schemas.microsoft.com/office/drawing/2014/main" id="{3E23A428-A343-057F-89A6-039AA55C3F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82BCDDF-831B-E125-2B39-D345DBBF73B6}"/>
              </a:ext>
            </a:extLst>
          </p:cNvPr>
          <p:cNvSpPr txBox="1"/>
          <p:nvPr/>
        </p:nvSpPr>
        <p:spPr>
          <a:xfrm>
            <a:off x="1097279" y="758952"/>
            <a:ext cx="10445791" cy="35661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Chapter P.3:</a:t>
            </a: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6000" b="1" spc="-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</a:rPr>
              <a:t>FUNCTIONS AND THEIR GRAPHS</a:t>
            </a:r>
            <a:endParaRPr kumimoji="0" lang="en-US" sz="6000" b="1" i="0" u="none" strike="noStrike" kern="1200" cap="none" spc="-5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055851-2E71-FD7A-E58F-DD1DA70E9EFD}"/>
              </a:ext>
            </a:extLst>
          </p:cNvPr>
          <p:cNvSpPr txBox="1"/>
          <p:nvPr/>
        </p:nvSpPr>
        <p:spPr>
          <a:xfrm>
            <a:off x="1100051" y="4455621"/>
            <a:ext cx="100584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  <a:buFontTx/>
              <a:buNone/>
              <a:tabLst/>
              <a:defRPr/>
            </a:pPr>
            <a:r>
              <a:rPr kumimoji="0" lang="en-US" sz="2400" b="1" i="0" u="none" strike="noStrike" kern="1200" cap="all" spc="20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HONORS CALCULUS/CALCULUS</a:t>
            </a:r>
          </a:p>
        </p:txBody>
      </p:sp>
      <p:cxnSp>
        <p:nvCxnSpPr>
          <p:cNvPr id="49" name="Straight Connector 10">
            <a:extLst>
              <a:ext uri="{FF2B5EF4-FFF2-40B4-BE49-F238E27FC236}">
                <a16:creationId xmlns:a16="http://schemas.microsoft.com/office/drawing/2014/main" id="{E14BE1C0-923F-4557-952F-150367D02F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12">
            <a:extLst>
              <a:ext uri="{FF2B5EF4-FFF2-40B4-BE49-F238E27FC236}">
                <a16:creationId xmlns:a16="http://schemas.microsoft.com/office/drawing/2014/main" id="{BF1A0E2E-CDD4-46BC-BDBB-D276E34670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" name="Rectangle 14">
            <a:extLst>
              <a:ext uri="{FF2B5EF4-FFF2-40B4-BE49-F238E27FC236}">
                <a16:creationId xmlns:a16="http://schemas.microsoft.com/office/drawing/2014/main" id="{8F2A5265-B923-4C48-AB84-FC98FD2024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659586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D987098-9A13-AC1F-0F6F-91CB947A08A3}"/>
              </a:ext>
            </a:extLst>
          </p:cNvPr>
          <p:cNvSpPr txBox="1"/>
          <p:nvPr/>
        </p:nvSpPr>
        <p:spPr>
          <a:xfrm>
            <a:off x="3886200" y="0"/>
            <a:ext cx="441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02E2ED-7E67-1514-5C11-46E9C266BDCA}"/>
              </a:ext>
            </a:extLst>
          </p:cNvPr>
          <p:cNvSpPr txBox="1"/>
          <p:nvPr/>
        </p:nvSpPr>
        <p:spPr>
          <a:xfrm>
            <a:off x="226141" y="978310"/>
            <a:ext cx="1122352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FUNCTION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For every x there is exactly one y  </a:t>
            </a:r>
          </a:p>
          <a:p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4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DOMAIN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set of x-values</a:t>
            </a:r>
          </a:p>
          <a:p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4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RANGE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set of y-values</a:t>
            </a:r>
          </a:p>
        </p:txBody>
      </p:sp>
    </p:spTree>
    <p:extLst>
      <p:ext uri="{BB962C8B-B14F-4D97-AF65-F5344CB8AC3E}">
        <p14:creationId xmlns:p14="http://schemas.microsoft.com/office/powerpoint/2010/main" val="25962883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7AB7E069-7D25-42ED-9CF1-28F453003A7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500283" y="68826"/>
            <a:ext cx="5191432" cy="838200"/>
          </a:xfrm>
        </p:spPr>
        <p:txBody>
          <a:bodyPr/>
          <a:lstStyle/>
          <a:p>
            <a:pPr eaLnBrk="1" hangingPunct="1"/>
            <a:r>
              <a:rPr lang="en-US" alt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Domain Helpful Hints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B4968C-DB5B-4133-8C4E-E2AFEB4224BF}"/>
                  </a:ext>
                </a:extLst>
              </p:cNvPr>
              <p:cNvSpPr>
                <a:spLocks noGrp="1"/>
              </p:cNvSpPr>
              <p:nvPr>
                <p:ph idx="4294967295"/>
              </p:nvPr>
            </p:nvSpPr>
            <p:spPr>
              <a:xfrm>
                <a:off x="0" y="1147916"/>
                <a:ext cx="12231329" cy="4200833"/>
              </a:xfrm>
            </p:spPr>
            <p:txBody>
              <a:bodyPr>
                <a:noAutofit/>
              </a:bodyPr>
              <a:lstStyle/>
              <a:p>
                <a:pPr>
                  <a:buClrTx/>
                  <a:buFont typeface="Arial" panose="020B0604020202020204" pitchFamily="34" charset="0"/>
                  <a:buChar char="•"/>
                  <a:defRPr/>
                </a:pPr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All functions that do not have variables in the denominator will have a </a:t>
                </a:r>
              </a:p>
              <a:p>
                <a:pPr marL="0" indent="0">
                  <a:buClrTx/>
                  <a:buNone/>
                  <a:defRPr/>
                </a:pPr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	D: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(−</m:t>
                    </m:r>
                    <m:r>
                      <a:rPr lang="en-US" sz="32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∞,∞)</m:t>
                    </m:r>
                  </m:oMath>
                </a14:m>
                <a:endPara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>
                  <a:buClrTx/>
                  <a:buFont typeface="Arial" panose="020B0604020202020204" pitchFamily="34" charset="0"/>
                  <a:buChar char="•"/>
                  <a:defRPr/>
                </a:pPr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Radicals</a:t>
                </a:r>
              </a:p>
              <a:p>
                <a:pPr marL="0" indent="0">
                  <a:buClrTx/>
                  <a:buNone/>
                  <a:defRPr/>
                </a:pPr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	Solve an equation stating D: x ≥ 0 (cannot have a negative under 	the radical)</a:t>
                </a:r>
              </a:p>
              <a:p>
                <a:pPr>
                  <a:buClrTx/>
                  <a:buFont typeface="Arial" panose="020B0604020202020204" pitchFamily="34" charset="0"/>
                  <a:buChar char="•"/>
                  <a:defRPr/>
                </a:pPr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Fractions with variables in the denominator </a:t>
                </a:r>
              </a:p>
              <a:p>
                <a:pPr marL="0" indent="0">
                  <a:buClrTx/>
                  <a:buNone/>
                  <a:defRPr/>
                </a:pPr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	D: x ≠ 0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B4968C-DB5B-4133-8C4E-E2AFEB4224B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0" y="1147916"/>
                <a:ext cx="12231329" cy="4200833"/>
              </a:xfrm>
              <a:blipFill>
                <a:blip r:embed="rId2"/>
                <a:stretch>
                  <a:fillRect l="-1944" t="-3193" r="-2642" b="-21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1C8270AF-DD5D-11D5-6164-C39A07821B1D}"/>
              </a:ext>
            </a:extLst>
          </p:cNvPr>
          <p:cNvGrpSpPr/>
          <p:nvPr/>
        </p:nvGrpSpPr>
        <p:grpSpPr>
          <a:xfrm>
            <a:off x="3152164" y="1714246"/>
            <a:ext cx="567720" cy="502920"/>
            <a:chOff x="3152164" y="1714246"/>
            <a:chExt cx="567720" cy="502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60BDB637-FB01-D8EC-788E-3E4AC3D59CA1}"/>
                    </a:ext>
                  </a:extLst>
                </p14:cNvPr>
                <p14:cNvContentPartPr/>
                <p14:nvPr/>
              </p14:nvContentPartPr>
              <p14:xfrm>
                <a:off x="3152164" y="1930606"/>
                <a:ext cx="318960" cy="21708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60BDB637-FB01-D8EC-788E-3E4AC3D59CA1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143164" y="1921606"/>
                  <a:ext cx="33660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EEFFD118-23B7-51DC-E0BF-8C547CAFE501}"/>
                    </a:ext>
                  </a:extLst>
                </p14:cNvPr>
                <p14:cNvContentPartPr/>
                <p14:nvPr/>
              </p14:nvContentPartPr>
              <p14:xfrm>
                <a:off x="3513244" y="1861486"/>
                <a:ext cx="3600" cy="72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EEFFD118-23B7-51DC-E0BF-8C547CAFE501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504604" y="1852486"/>
                  <a:ext cx="2124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57F32E5D-89A2-5CB0-B923-1BE786C5807B}"/>
                    </a:ext>
                  </a:extLst>
                </p14:cNvPr>
                <p14:cNvContentPartPr/>
                <p14:nvPr/>
              </p14:nvContentPartPr>
              <p14:xfrm>
                <a:off x="3479764" y="1867246"/>
                <a:ext cx="32400" cy="2426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57F32E5D-89A2-5CB0-B923-1BE786C5807B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471124" y="1858246"/>
                  <a:ext cx="5004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748ADBEB-EB39-CE8E-8523-98EAC786C628}"/>
                    </a:ext>
                  </a:extLst>
                </p14:cNvPr>
                <p14:cNvContentPartPr/>
                <p14:nvPr/>
              </p14:nvContentPartPr>
              <p14:xfrm>
                <a:off x="3387964" y="1898206"/>
                <a:ext cx="244440" cy="2181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748ADBEB-EB39-CE8E-8523-98EAC786C628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378964" y="1889206"/>
                  <a:ext cx="26208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022B978A-3AAC-7874-B0FA-0C581AA4F457}"/>
                    </a:ext>
                  </a:extLst>
                </p14:cNvPr>
                <p14:cNvContentPartPr/>
                <p14:nvPr/>
              </p14:nvContentPartPr>
              <p14:xfrm>
                <a:off x="3499924" y="1714246"/>
                <a:ext cx="219960" cy="5029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022B978A-3AAC-7874-B0FA-0C581AA4F457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491284" y="1705246"/>
                  <a:ext cx="237600" cy="520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39B2BCD-3258-1EC4-80B8-C226F037E785}"/>
              </a:ext>
            </a:extLst>
          </p:cNvPr>
          <p:cNvGrpSpPr/>
          <p:nvPr/>
        </p:nvGrpSpPr>
        <p:grpSpPr>
          <a:xfrm>
            <a:off x="3913204" y="1636486"/>
            <a:ext cx="2189520" cy="770040"/>
            <a:chOff x="3913204" y="1636486"/>
            <a:chExt cx="2189520" cy="77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B4F60865-4DDD-2981-C238-C4C9A64FD47C}"/>
                    </a:ext>
                  </a:extLst>
                </p14:cNvPr>
                <p14:cNvContentPartPr/>
                <p14:nvPr/>
              </p14:nvContentPartPr>
              <p14:xfrm>
                <a:off x="3913204" y="1638286"/>
                <a:ext cx="330480" cy="7682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B4F60865-4DDD-2981-C238-C4C9A64FD47C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904204" y="1629646"/>
                  <a:ext cx="348120" cy="78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5D3BB4FA-7B9F-02F4-B00A-13A812AB769A}"/>
                    </a:ext>
                  </a:extLst>
                </p14:cNvPr>
                <p14:cNvContentPartPr/>
                <p14:nvPr/>
              </p14:nvContentPartPr>
              <p14:xfrm>
                <a:off x="4181404" y="1728646"/>
                <a:ext cx="215640" cy="4230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5D3BB4FA-7B9F-02F4-B00A-13A812AB769A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172764" y="1720006"/>
                  <a:ext cx="233280" cy="44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66F739FD-8946-429E-5AD3-C3FF59B863F1}"/>
                    </a:ext>
                  </a:extLst>
                </p14:cNvPr>
                <p14:cNvContentPartPr/>
                <p14:nvPr/>
              </p14:nvContentPartPr>
              <p14:xfrm>
                <a:off x="4381564" y="1765726"/>
                <a:ext cx="14040" cy="3502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66F739FD-8946-429E-5AD3-C3FF59B863F1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372924" y="1756726"/>
                  <a:ext cx="31680" cy="36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49173CAA-931A-614D-C7C3-B15E4AC96828}"/>
                    </a:ext>
                  </a:extLst>
                </p14:cNvPr>
                <p14:cNvContentPartPr/>
                <p14:nvPr/>
              </p14:nvContentPartPr>
              <p14:xfrm>
                <a:off x="4309564" y="1824766"/>
                <a:ext cx="259920" cy="2872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49173CAA-931A-614D-C7C3-B15E4AC96828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300564" y="1815766"/>
                  <a:ext cx="27756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E092D794-D686-1AE0-5B78-13DC65E7FF4D}"/>
                    </a:ext>
                  </a:extLst>
                </p14:cNvPr>
                <p14:cNvContentPartPr/>
                <p14:nvPr/>
              </p14:nvContentPartPr>
              <p14:xfrm>
                <a:off x="4424764" y="1684366"/>
                <a:ext cx="239760" cy="4654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E092D794-D686-1AE0-5B78-13DC65E7FF4D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416124" y="1675366"/>
                  <a:ext cx="257400" cy="48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37D63C08-1C73-21F6-667B-ACB25D968C4B}"/>
                    </a:ext>
                  </a:extLst>
                </p14:cNvPr>
                <p14:cNvContentPartPr/>
                <p14:nvPr/>
              </p14:nvContentPartPr>
              <p14:xfrm>
                <a:off x="4721044" y="1809646"/>
                <a:ext cx="140400" cy="165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37D63C08-1C73-21F6-667B-ACB25D968C4B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712044" y="1801006"/>
                  <a:ext cx="15804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284B1A38-828F-4C35-E755-B27D780CA4E5}"/>
                    </a:ext>
                  </a:extLst>
                </p14:cNvPr>
                <p14:cNvContentPartPr/>
                <p14:nvPr/>
              </p14:nvContentPartPr>
              <p14:xfrm>
                <a:off x="4741204" y="1978846"/>
                <a:ext cx="182880" cy="208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284B1A38-828F-4C35-E755-B27D780CA4E5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732204" y="1969846"/>
                  <a:ext cx="20052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72FE456B-4305-09D5-1F66-209E53734775}"/>
                    </a:ext>
                  </a:extLst>
                </p14:cNvPr>
                <p14:cNvContentPartPr/>
                <p14:nvPr/>
              </p14:nvContentPartPr>
              <p14:xfrm>
                <a:off x="4966564" y="1636486"/>
                <a:ext cx="296280" cy="4273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72FE456B-4305-09D5-1F66-209E53734775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957564" y="1627846"/>
                  <a:ext cx="313920" cy="44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B92BA89B-FFF7-CF64-7EDC-2877F9B7605A}"/>
                    </a:ext>
                  </a:extLst>
                </p14:cNvPr>
                <p14:cNvContentPartPr/>
                <p14:nvPr/>
              </p14:nvContentPartPr>
              <p14:xfrm>
                <a:off x="5366524" y="1782286"/>
                <a:ext cx="78840" cy="2998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B92BA89B-FFF7-CF64-7EDC-2877F9B7605A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357524" y="1773646"/>
                  <a:ext cx="96480" cy="31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1DC5BAEC-2259-BF66-D1B5-A5771877F82F}"/>
                    </a:ext>
                  </a:extLst>
                </p14:cNvPr>
                <p14:cNvContentPartPr/>
                <p14:nvPr/>
              </p14:nvContentPartPr>
              <p14:xfrm>
                <a:off x="5341684" y="1805326"/>
                <a:ext cx="219960" cy="2815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1DC5BAEC-2259-BF66-D1B5-A5771877F82F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5333044" y="1796686"/>
                  <a:ext cx="23760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A8B12CCD-EA7C-0EE0-D5AC-649131C51790}"/>
                    </a:ext>
                  </a:extLst>
                </p14:cNvPr>
                <p14:cNvContentPartPr/>
                <p14:nvPr/>
              </p14:nvContentPartPr>
              <p14:xfrm>
                <a:off x="5609164" y="1727566"/>
                <a:ext cx="163080" cy="2948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A8B12CCD-EA7C-0EE0-D5AC-649131C51790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600164" y="1718566"/>
                  <a:ext cx="180720" cy="31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3B38BD0B-390C-AB23-1BA1-3C66C0F03196}"/>
                    </a:ext>
                  </a:extLst>
                </p14:cNvPr>
                <p14:cNvContentPartPr/>
                <p14:nvPr/>
              </p14:nvContentPartPr>
              <p14:xfrm>
                <a:off x="5599804" y="1846366"/>
                <a:ext cx="284760" cy="532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3B38BD0B-390C-AB23-1BA1-3C66C0F03196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5590804" y="1837726"/>
                  <a:ext cx="30240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3E5F9819-2DB5-B4A0-EDAC-AC7916AF7E8C}"/>
                    </a:ext>
                  </a:extLst>
                </p14:cNvPr>
                <p14:cNvContentPartPr/>
                <p14:nvPr/>
              </p14:nvContentPartPr>
              <p14:xfrm>
                <a:off x="5922364" y="1641886"/>
                <a:ext cx="180360" cy="3711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3E5F9819-2DB5-B4A0-EDAC-AC7916AF7E8C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913364" y="1632886"/>
                  <a:ext cx="198000" cy="388800"/>
                </a:xfrm>
                <a:prstGeom prst="rect">
                  <a:avLst/>
                </a:prstGeom>
              </p:spPr>
            </p:pic>
          </mc:Fallback>
        </mc:AlternateContent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7AB7E069-7D25-42ED-9CF1-28F453003A7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500282" y="0"/>
            <a:ext cx="5191432" cy="838200"/>
          </a:xfrm>
        </p:spPr>
        <p:txBody>
          <a:bodyPr/>
          <a:lstStyle/>
          <a:p>
            <a:pPr eaLnBrk="1" hangingPunct="1"/>
            <a:r>
              <a:rPr lang="en-US" alt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Domain Helpful Hints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B4968C-DB5B-4133-8C4E-E2AFEB4224BF}"/>
                  </a:ext>
                </a:extLst>
              </p:cNvPr>
              <p:cNvSpPr>
                <a:spLocks noGrp="1"/>
              </p:cNvSpPr>
              <p:nvPr>
                <p:ph idx="4294967295"/>
              </p:nvPr>
            </p:nvSpPr>
            <p:spPr>
              <a:xfrm>
                <a:off x="194185" y="838200"/>
                <a:ext cx="11154697" cy="5341374"/>
              </a:xfrm>
            </p:spPr>
            <p:txBody>
              <a:bodyPr>
                <a:noAutofit/>
              </a:bodyPr>
              <a:lstStyle/>
              <a:p>
                <a:pPr>
                  <a:buClrTx/>
                  <a:buFont typeface="Arial" panose="020B0604020202020204" pitchFamily="34" charset="0"/>
                  <a:buChar char="•"/>
                  <a:defRPr/>
                </a:pPr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Trig Functions</a:t>
                </a:r>
              </a:p>
              <a:p>
                <a:pPr marL="0" indent="0">
                  <a:buClrTx/>
                  <a:buNone/>
                  <a:defRPr/>
                </a:pPr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800" b="1" i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𝐬𝐢𝐧</m:t>
                        </m:r>
                      </m:fName>
                      <m:e>
                        <m:r>
                          <a:rPr lang="en-US" sz="28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800" b="1" i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𝐜𝐨𝐬</m:t>
                        </m:r>
                      </m:fName>
                      <m:e>
                        <m:r>
                          <a:rPr lang="en-US" sz="28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continuous functions</a:t>
                </a:r>
              </a:p>
              <a:p>
                <a:pPr marL="0" indent="0">
                  <a:buClrTx/>
                  <a:buNone/>
                  <a:defRPr/>
                </a:pPr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		D:  </a:t>
                </a:r>
                <a14:m>
                  <m:oMath xmlns:m="http://schemas.openxmlformats.org/officeDocument/2006/math">
                    <m:r>
                      <a:rPr lang="en-US" sz="28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(−</m:t>
                    </m:r>
                    <m:r>
                      <a:rPr lang="en-US" sz="28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∞,∞)</m:t>
                    </m:r>
                  </m:oMath>
                </a14:m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</a:p>
              <a:p>
                <a:pPr marL="0" indent="0">
                  <a:buClrTx/>
                  <a:buNone/>
                  <a:defRPr/>
                </a:pPr>
                <a:endPara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>
                  <a:buClrTx/>
                  <a:buNone/>
                  <a:defRPr/>
                </a:pPr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8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𝒕𝒂𝒏</m:t>
                        </m:r>
                      </m:fName>
                      <m:e>
                        <m:r>
                          <a:rPr lang="en-US" sz="28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800" b="1" i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𝐬𝐞𝐜</m:t>
                        </m:r>
                      </m:fName>
                      <m:e>
                        <m:r>
                          <a:rPr lang="en-US" sz="28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discontinuous functions</a:t>
                </a:r>
              </a:p>
              <a:p>
                <a:pPr marL="0" indent="0">
                  <a:buClrTx/>
                  <a:buNone/>
                  <a:defRPr/>
                </a:pPr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		D: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28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28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𝒏𝒙</m:t>
                    </m:r>
                  </m:oMath>
                </a14:m>
                <a:endPara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>
                  <a:buClrTx/>
                  <a:buNone/>
                  <a:defRPr/>
                </a:pPr>
                <a:endPara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>
                  <a:buClrTx/>
                  <a:buNone/>
                  <a:defRPr/>
                </a:pPr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8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𝒄𝒐𝒕</m:t>
                        </m:r>
                      </m:fName>
                      <m:e>
                        <m:r>
                          <a:rPr lang="en-US" sz="28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8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𝒄𝒔𝒄</m:t>
                        </m:r>
                      </m:fName>
                      <m:e>
                        <m:r>
                          <a:rPr lang="en-US" sz="28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discontinuous functions</a:t>
                </a:r>
              </a:p>
              <a:p>
                <a:pPr marL="0" indent="0">
                  <a:buClrTx/>
                  <a:buNone/>
                  <a:defRPr/>
                </a:pPr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		D: 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28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𝒏𝒙</m:t>
                    </m:r>
                  </m:oMath>
                </a14:m>
                <a:endPara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>
                  <a:buClrTx/>
                  <a:buNone/>
                  <a:defRPr/>
                </a:pPr>
                <a:endPara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B4968C-DB5B-4133-8C4E-E2AFEB4224B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194185" y="838200"/>
                <a:ext cx="11154697" cy="5341374"/>
              </a:xfrm>
              <a:blipFill>
                <a:blip r:embed="rId2"/>
                <a:stretch>
                  <a:fillRect l="-1858" t="-20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41511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7AB7E069-7D25-42ED-9CF1-28F453003A7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500282" y="0"/>
            <a:ext cx="5191432" cy="8382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sz="6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B4968C-DB5B-4133-8C4E-E2AFEB4224B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94185" y="838200"/>
            <a:ext cx="11154697" cy="5341374"/>
          </a:xfrm>
        </p:spPr>
        <p:txBody>
          <a:bodyPr>
            <a:noAutofit/>
          </a:bodyPr>
          <a:lstStyle/>
          <a:p>
            <a:pPr>
              <a:buClrTx/>
              <a:buFont typeface="Arial" panose="020B0604020202020204" pitchFamily="34" charset="0"/>
              <a:buChar char="•"/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Values y takes on</a:t>
            </a:r>
          </a:p>
          <a:p>
            <a:pPr>
              <a:buClrTx/>
              <a:buFont typeface="Arial" panose="020B0604020202020204" pitchFamily="34" charset="0"/>
              <a:buChar char="•"/>
              <a:defRPr/>
            </a:pP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Tx/>
              <a:buFont typeface="Arial" panose="020B0604020202020204" pitchFamily="34" charset="0"/>
              <a:buChar char="•"/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It can be helpful to solve for y</a:t>
            </a:r>
          </a:p>
          <a:p>
            <a:pPr>
              <a:buClrTx/>
              <a:buFont typeface="Arial" panose="020B0604020202020204" pitchFamily="34" charset="0"/>
              <a:buChar char="•"/>
              <a:defRPr/>
            </a:pP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Tx/>
              <a:buFont typeface="Arial" panose="020B0604020202020204" pitchFamily="34" charset="0"/>
              <a:buChar char="•"/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Use logic</a:t>
            </a:r>
          </a:p>
          <a:p>
            <a:pPr>
              <a:buClrTx/>
              <a:buFont typeface="Arial" panose="020B0604020202020204" pitchFamily="34" charset="0"/>
              <a:buChar char="•"/>
              <a:defRPr/>
            </a:pP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Tx/>
              <a:buFont typeface="Arial" panose="020B0604020202020204" pitchFamily="34" charset="0"/>
              <a:buChar char="•"/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Apply what you know about the domain</a:t>
            </a:r>
          </a:p>
          <a:p>
            <a:pPr marL="0" indent="0">
              <a:buClrTx/>
              <a:buNone/>
              <a:defRPr/>
            </a:pP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19813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B1C2C65-70DB-4A5D-87A6-3AB012EE0144}"/>
              </a:ext>
            </a:extLst>
          </p:cNvPr>
          <p:cNvSpPr txBox="1"/>
          <p:nvPr/>
        </p:nvSpPr>
        <p:spPr>
          <a:xfrm>
            <a:off x="69574" y="64604"/>
            <a:ext cx="18138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Ex. 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0470539-2913-4442-A0CC-18CF423D1E16}"/>
                  </a:ext>
                </a:extLst>
              </p:cNvPr>
              <p:cNvSpPr txBox="1"/>
              <p:nvPr/>
            </p:nvSpPr>
            <p:spPr>
              <a:xfrm>
                <a:off x="280480" y="1107671"/>
                <a:ext cx="7062511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4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) </m:t>
                      </m:r>
                      <m:r>
                        <a:rPr lang="en-US" sz="4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US" sz="4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:{</m:t>
                      </m:r>
                      <m:d>
                        <m:dPr>
                          <m:ctrlPr>
                            <a:rPr lang="en-US" sz="28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28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</m:d>
                      <m:r>
                        <a:rPr lang="en-US" sz="280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ctrlPr>
                            <a:rPr lang="en-US" sz="28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8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</m:d>
                      <m:r>
                        <a:rPr lang="en-US" sz="280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ctrlPr>
                            <a:rPr lang="en-US" sz="28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28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  <m:r>
                        <a:rPr lang="en-US" sz="280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ctrlPr>
                            <a:rPr lang="en-US" sz="28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8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  <m:r>
                        <a:rPr lang="en-US" sz="280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ctrlPr>
                            <a:rPr lang="en-US" sz="28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28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sz="4000" b="1" i="1" smtClean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0470539-2913-4442-A0CC-18CF423D1E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480" y="1107671"/>
                <a:ext cx="7062511" cy="615553"/>
              </a:xfrm>
              <a:prstGeom prst="rect">
                <a:avLst/>
              </a:prstGeom>
              <a:blipFill>
                <a:blip r:embed="rId2"/>
                <a:stretch>
                  <a:fillRect b="-2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DC8BE89-DE20-5EFD-F91B-66FAE4014FB3}"/>
                  </a:ext>
                </a:extLst>
              </p:cNvPr>
              <p:cNvSpPr txBox="1"/>
              <p:nvPr/>
            </p:nvSpPr>
            <p:spPr>
              <a:xfrm>
                <a:off x="2572599" y="172325"/>
                <a:ext cx="7046801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𝑭𝒊𝒏𝒅</m:t>
                      </m:r>
                      <m:r>
                        <a:rPr lang="en-US" sz="4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𝒕𝒉𝒆</m:t>
                      </m:r>
                      <m:r>
                        <a:rPr lang="en-US" sz="4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𝒅𝒐𝒎𝒂𝒊𝒏</m:t>
                      </m:r>
                      <m:r>
                        <a:rPr lang="en-US" sz="4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𝒂𝒏𝒅</m:t>
                      </m:r>
                      <m:r>
                        <a:rPr lang="en-US" sz="4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𝒓𝒂𝒏𝒈𝒆</m:t>
                      </m:r>
                    </m:oMath>
                  </m:oMathPara>
                </a14:m>
                <a:endParaRPr lang="en-U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DC8BE89-DE20-5EFD-F91B-66FAE4014F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2599" y="172325"/>
                <a:ext cx="7046801" cy="615553"/>
              </a:xfrm>
              <a:prstGeom prst="rect">
                <a:avLst/>
              </a:prstGeom>
              <a:blipFill>
                <a:blip r:embed="rId3"/>
                <a:stretch>
                  <a:fillRect b="-2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B74EA45-79E6-9318-F966-AE77E086BD5B}"/>
                  </a:ext>
                </a:extLst>
              </p:cNvPr>
              <p:cNvSpPr txBox="1"/>
              <p:nvPr/>
            </p:nvSpPr>
            <p:spPr>
              <a:xfrm>
                <a:off x="280480" y="3503658"/>
                <a:ext cx="5024004" cy="6294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4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B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) </m:t>
                    </m:r>
                    <m:r>
                      <a:rPr lang="en-US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𝒈</m:t>
                    </m:r>
                    <m:d>
                      <m:dPr>
                        <m:ctrlPr>
                          <a:rPr lang="en-U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𝟕</m:t>
                    </m:r>
                  </m:oMath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B74EA45-79E6-9318-F966-AE77E086BD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480" y="3503658"/>
                <a:ext cx="5024004" cy="629468"/>
              </a:xfrm>
              <a:prstGeom prst="rect">
                <a:avLst/>
              </a:prstGeom>
              <a:blipFill>
                <a:blip r:embed="rId4"/>
                <a:stretch>
                  <a:fillRect l="-6311" t="-23301" b="-553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23FB065-9B4B-20C1-B378-B288AC057DAF}"/>
              </a:ext>
            </a:extLst>
          </p:cNvPr>
          <p:cNvCxnSpPr/>
          <p:nvPr/>
        </p:nvCxnSpPr>
        <p:spPr>
          <a:xfrm>
            <a:off x="-1" y="3426539"/>
            <a:ext cx="12192000" cy="4087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88EBA67-ADDF-5F0D-AE64-0CE035E6820B}"/>
              </a:ext>
            </a:extLst>
          </p:cNvPr>
          <p:cNvGrpSpPr/>
          <p:nvPr/>
        </p:nvGrpSpPr>
        <p:grpSpPr>
          <a:xfrm>
            <a:off x="818632" y="2110966"/>
            <a:ext cx="1110960" cy="744480"/>
            <a:chOff x="818632" y="2110966"/>
            <a:chExt cx="1110960" cy="744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5E2DA957-A0F1-CDAB-EAFD-2F524547F183}"/>
                    </a:ext>
                  </a:extLst>
                </p14:cNvPr>
                <p14:cNvContentPartPr/>
                <p14:nvPr/>
              </p14:nvContentPartPr>
              <p14:xfrm>
                <a:off x="821152" y="2305006"/>
                <a:ext cx="163800" cy="5504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5E2DA957-A0F1-CDAB-EAFD-2F524547F183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12152" y="2296366"/>
                  <a:ext cx="181440" cy="56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C314A935-B659-2F17-F85F-5A01633D9F99}"/>
                    </a:ext>
                  </a:extLst>
                </p14:cNvPr>
                <p14:cNvContentPartPr/>
                <p14:nvPr/>
              </p14:nvContentPartPr>
              <p14:xfrm>
                <a:off x="818632" y="2278366"/>
                <a:ext cx="324720" cy="5536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C314A935-B659-2F17-F85F-5A01633D9F99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09992" y="2269366"/>
                  <a:ext cx="342360" cy="57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41E7DC30-9859-904E-05C1-65FDDA42C320}"/>
                    </a:ext>
                  </a:extLst>
                </p14:cNvPr>
                <p14:cNvContentPartPr/>
                <p14:nvPr/>
              </p14:nvContentPartPr>
              <p14:xfrm>
                <a:off x="1235152" y="2395366"/>
                <a:ext cx="21600" cy="396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41E7DC30-9859-904E-05C1-65FDDA42C320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226152" y="2386726"/>
                  <a:ext cx="3924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5493E13D-1050-FFC1-235C-EF1B908B80EA}"/>
                    </a:ext>
                  </a:extLst>
                </p14:cNvPr>
                <p14:cNvContentPartPr/>
                <p14:nvPr/>
              </p14:nvContentPartPr>
              <p14:xfrm>
                <a:off x="1323712" y="2653126"/>
                <a:ext cx="45720" cy="486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5493E13D-1050-FFC1-235C-EF1B908B80EA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315072" y="2644486"/>
                  <a:ext cx="6336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8D6207A3-FD46-B4DB-6319-E745BEC59C4C}"/>
                    </a:ext>
                  </a:extLst>
                </p14:cNvPr>
                <p14:cNvContentPartPr/>
                <p14:nvPr/>
              </p14:nvContentPartPr>
              <p14:xfrm>
                <a:off x="1519912" y="2110966"/>
                <a:ext cx="409680" cy="6908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8D6207A3-FD46-B4DB-6319-E745BEC59C4C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511272" y="2102326"/>
                  <a:ext cx="427320" cy="708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3A40E8E5-CF63-E4AE-0587-264154794419}"/>
                  </a:ext>
                </a:extLst>
              </p14:cNvPr>
              <p14:cNvContentPartPr/>
              <p14:nvPr/>
            </p14:nvContentPartPr>
            <p14:xfrm>
              <a:off x="716752" y="2227246"/>
              <a:ext cx="509760" cy="6613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3A40E8E5-CF63-E4AE-0587-264154794419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62752" y="2119606"/>
                <a:ext cx="617400" cy="87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CE76E71D-DBC9-465F-E073-D7273B01C7D7}"/>
                  </a:ext>
                </a:extLst>
              </p14:cNvPr>
              <p14:cNvContentPartPr/>
              <p14:nvPr/>
            </p14:nvContentPartPr>
            <p14:xfrm>
              <a:off x="1857232" y="1374406"/>
              <a:ext cx="450000" cy="2689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CE76E71D-DBC9-465F-E073-D7273B01C7D7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803232" y="1266766"/>
                <a:ext cx="557640" cy="48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DB837945-F5EA-79C3-FD39-172220790CB6}"/>
                  </a:ext>
                </a:extLst>
              </p14:cNvPr>
              <p14:cNvContentPartPr/>
              <p14:nvPr/>
            </p14:nvContentPartPr>
            <p14:xfrm>
              <a:off x="3146032" y="1338046"/>
              <a:ext cx="398160" cy="2836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DB837945-F5EA-79C3-FD39-172220790CB6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092032" y="1230406"/>
                <a:ext cx="505800" cy="49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9D7B88E9-3309-E0BA-DD15-640A0F9EC71C}"/>
                  </a:ext>
                </a:extLst>
              </p14:cNvPr>
              <p14:cNvContentPartPr/>
              <p14:nvPr/>
            </p14:nvContentPartPr>
            <p14:xfrm>
              <a:off x="4364632" y="1329766"/>
              <a:ext cx="219600" cy="29952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9D7B88E9-3309-E0BA-DD15-640A0F9EC71C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310632" y="1222126"/>
                <a:ext cx="327240" cy="51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325034E7-D1B7-3E98-F8FF-10E9C79C4A48}"/>
                  </a:ext>
                </a:extLst>
              </p14:cNvPr>
              <p14:cNvContentPartPr/>
              <p14:nvPr/>
            </p14:nvContentPartPr>
            <p14:xfrm>
              <a:off x="5357152" y="1353526"/>
              <a:ext cx="229680" cy="27684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325034E7-D1B7-3E98-F8FF-10E9C79C4A48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303512" y="1245526"/>
                <a:ext cx="337320" cy="49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99689C9C-3EE0-3A4B-625B-F03204E6AE9D}"/>
                  </a:ext>
                </a:extLst>
              </p14:cNvPr>
              <p14:cNvContentPartPr/>
              <p14:nvPr/>
            </p14:nvContentPartPr>
            <p14:xfrm>
              <a:off x="6331672" y="1308886"/>
              <a:ext cx="254880" cy="3027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99689C9C-3EE0-3A4B-625B-F03204E6AE9D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278032" y="1201246"/>
                <a:ext cx="362520" cy="518400"/>
              </a:xfrm>
              <a:prstGeom prst="rect">
                <a:avLst/>
              </a:prstGeom>
            </p:spPr>
          </p:pic>
        </mc:Fallback>
      </mc:AlternateContent>
      <p:grpSp>
        <p:nvGrpSpPr>
          <p:cNvPr id="42" name="Group 41">
            <a:extLst>
              <a:ext uri="{FF2B5EF4-FFF2-40B4-BE49-F238E27FC236}">
                <a16:creationId xmlns:a16="http://schemas.microsoft.com/office/drawing/2014/main" id="{35798CDA-A901-6DBC-497D-A88DDCC20834}"/>
              </a:ext>
            </a:extLst>
          </p:cNvPr>
          <p:cNvGrpSpPr/>
          <p:nvPr/>
        </p:nvGrpSpPr>
        <p:grpSpPr>
          <a:xfrm>
            <a:off x="1807912" y="2010166"/>
            <a:ext cx="2583360" cy="723960"/>
            <a:chOff x="1807912" y="2010166"/>
            <a:chExt cx="2583360" cy="723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2FB5CAE2-5192-6486-ED6E-D4E2BFBF8DA4}"/>
                    </a:ext>
                  </a:extLst>
                </p14:cNvPr>
                <p14:cNvContentPartPr/>
                <p14:nvPr/>
              </p14:nvContentPartPr>
              <p14:xfrm>
                <a:off x="1807912" y="2452606"/>
                <a:ext cx="152280" cy="208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2FB5CAE2-5192-6486-ED6E-D4E2BFBF8DA4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798912" y="2443606"/>
                  <a:ext cx="16992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A26AB4C0-7834-442B-56EA-1A4E7896A540}"/>
                    </a:ext>
                  </a:extLst>
                </p14:cNvPr>
                <p14:cNvContentPartPr/>
                <p14:nvPr/>
              </p14:nvContentPartPr>
              <p14:xfrm>
                <a:off x="1932112" y="2238766"/>
                <a:ext cx="279360" cy="3826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A26AB4C0-7834-442B-56EA-1A4E7896A540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923472" y="2229766"/>
                  <a:ext cx="297000" cy="40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61B21526-4452-3160-8B18-572271CD63F7}"/>
                    </a:ext>
                  </a:extLst>
                </p14:cNvPr>
                <p14:cNvContentPartPr/>
                <p14:nvPr/>
              </p14:nvContentPartPr>
              <p14:xfrm>
                <a:off x="2291752" y="2501926"/>
                <a:ext cx="40680" cy="2282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61B21526-4452-3160-8B18-572271CD63F7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282752" y="2492926"/>
                  <a:ext cx="5832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541A48A8-0E54-7577-BE43-E999787EAD57}"/>
                    </a:ext>
                  </a:extLst>
                </p14:cNvPr>
                <p14:cNvContentPartPr/>
                <p14:nvPr/>
              </p14:nvContentPartPr>
              <p14:xfrm>
                <a:off x="2422792" y="2338126"/>
                <a:ext cx="218160" cy="399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541A48A8-0E54-7577-BE43-E999787EAD57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2413792" y="2329126"/>
                  <a:ext cx="23580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37C0E46E-D53E-2D79-D486-95DDA4723526}"/>
                    </a:ext>
                  </a:extLst>
                </p14:cNvPr>
                <p14:cNvContentPartPr/>
                <p14:nvPr/>
              </p14:nvContentPartPr>
              <p14:xfrm>
                <a:off x="2683432" y="2172166"/>
                <a:ext cx="75960" cy="4345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37C0E46E-D53E-2D79-D486-95DDA4723526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2674792" y="2163166"/>
                  <a:ext cx="93600" cy="45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E3027243-DCD8-D9F7-4CF7-8F398F74FBFD}"/>
                    </a:ext>
                  </a:extLst>
                </p14:cNvPr>
                <p14:cNvContentPartPr/>
                <p14:nvPr/>
              </p14:nvContentPartPr>
              <p14:xfrm>
                <a:off x="2875312" y="2490766"/>
                <a:ext cx="37440" cy="2390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E3027243-DCD8-D9F7-4CF7-8F398F74FBFD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2866312" y="2481766"/>
                  <a:ext cx="5508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A9EC1CB0-139D-551D-AC63-3817C3CA7EF4}"/>
                    </a:ext>
                  </a:extLst>
                </p14:cNvPr>
                <p14:cNvContentPartPr/>
                <p14:nvPr/>
              </p14:nvContentPartPr>
              <p14:xfrm>
                <a:off x="3011392" y="2186566"/>
                <a:ext cx="233280" cy="4114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A9EC1CB0-139D-551D-AC63-3817C3CA7EF4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3002752" y="2177566"/>
                  <a:ext cx="250920" cy="42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FF19898D-C3BF-2386-9D55-7C61A18984D3}"/>
                    </a:ext>
                  </a:extLst>
                </p14:cNvPr>
                <p14:cNvContentPartPr/>
                <p14:nvPr/>
              </p14:nvContentPartPr>
              <p14:xfrm>
                <a:off x="3342952" y="2450086"/>
                <a:ext cx="34920" cy="2840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FF19898D-C3BF-2386-9D55-7C61A18984D3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3334312" y="2441446"/>
                  <a:ext cx="5256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5B1B428B-927B-F2CF-A665-B78A38193865}"/>
                    </a:ext>
                  </a:extLst>
                </p14:cNvPr>
                <p14:cNvContentPartPr/>
                <p14:nvPr/>
              </p14:nvContentPartPr>
              <p14:xfrm>
                <a:off x="3475792" y="2193406"/>
                <a:ext cx="286200" cy="3531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5B1B428B-927B-F2CF-A665-B78A38193865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3466792" y="2184766"/>
                  <a:ext cx="303840" cy="37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DBFA2BCB-1BDC-01AA-8755-BD2101C6CCEC}"/>
                    </a:ext>
                  </a:extLst>
                </p14:cNvPr>
                <p14:cNvContentPartPr/>
                <p14:nvPr/>
              </p14:nvContentPartPr>
              <p14:xfrm>
                <a:off x="3853792" y="2414446"/>
                <a:ext cx="35280" cy="2390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DBFA2BCB-1BDC-01AA-8755-BD2101C6CCEC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3845152" y="2405806"/>
                  <a:ext cx="5292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3F5CE6DC-5BE2-01D2-42D8-9982A58104D4}"/>
                    </a:ext>
                  </a:extLst>
                </p14:cNvPr>
                <p14:cNvContentPartPr/>
                <p14:nvPr/>
              </p14:nvContentPartPr>
              <p14:xfrm>
                <a:off x="3907432" y="2160646"/>
                <a:ext cx="137520" cy="1713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3F5CE6DC-5BE2-01D2-42D8-9982A58104D4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3898792" y="2152006"/>
                  <a:ext cx="15516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327CB9C8-7045-E5C1-1B66-D7D36D9D4F55}"/>
                    </a:ext>
                  </a:extLst>
                </p14:cNvPr>
                <p14:cNvContentPartPr/>
                <p14:nvPr/>
              </p14:nvContentPartPr>
              <p14:xfrm>
                <a:off x="4016152" y="2167126"/>
                <a:ext cx="113040" cy="3200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327CB9C8-7045-E5C1-1B66-D7D36D9D4F55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4007512" y="2158486"/>
                  <a:ext cx="130680" cy="33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5503F4FF-B4E4-7DE9-D992-AAEDA4CE9BA6}"/>
                    </a:ext>
                  </a:extLst>
                </p14:cNvPr>
                <p14:cNvContentPartPr/>
                <p14:nvPr/>
              </p14:nvContentPartPr>
              <p14:xfrm>
                <a:off x="4025512" y="2010166"/>
                <a:ext cx="365760" cy="6415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5503F4FF-B4E4-7DE9-D992-AAEDA4CE9BA6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4016512" y="2001526"/>
                  <a:ext cx="383400" cy="65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E0796CBC-41F9-6943-1A5B-E96068BABD4C}"/>
              </a:ext>
            </a:extLst>
          </p:cNvPr>
          <p:cNvGrpSpPr/>
          <p:nvPr/>
        </p:nvGrpSpPr>
        <p:grpSpPr>
          <a:xfrm>
            <a:off x="5607712" y="2251726"/>
            <a:ext cx="132120" cy="243720"/>
            <a:chOff x="5607712" y="2251726"/>
            <a:chExt cx="132120" cy="243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77A7377B-AEA3-968C-6ABA-84AF512F79B9}"/>
                    </a:ext>
                  </a:extLst>
                </p14:cNvPr>
                <p14:cNvContentPartPr/>
                <p14:nvPr/>
              </p14:nvContentPartPr>
              <p14:xfrm>
                <a:off x="5607712" y="2251726"/>
                <a:ext cx="38160" cy="633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77A7377B-AEA3-968C-6ABA-84AF512F79B9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5599072" y="2242726"/>
                  <a:ext cx="5580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D04DCA0D-1837-4F31-52C4-9AB552B3105D}"/>
                    </a:ext>
                  </a:extLst>
                </p14:cNvPr>
                <p14:cNvContentPartPr/>
                <p14:nvPr/>
              </p14:nvContentPartPr>
              <p14:xfrm>
                <a:off x="5706352" y="2434246"/>
                <a:ext cx="33480" cy="612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D04DCA0D-1837-4F31-52C4-9AB552B3105D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5697712" y="2425606"/>
                  <a:ext cx="51120" cy="78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D148A7AD-5F3F-CEDB-F1B0-DAE664D9E74B}"/>
                  </a:ext>
                </a:extLst>
              </p14:cNvPr>
              <p14:cNvContentPartPr/>
              <p14:nvPr/>
            </p14:nvContentPartPr>
            <p14:xfrm>
              <a:off x="2549152" y="1377646"/>
              <a:ext cx="164880" cy="26064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D148A7AD-5F3F-CEDB-F1B0-DAE664D9E74B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2495152" y="1269646"/>
                <a:ext cx="272520" cy="47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900404AD-8D79-414C-D71E-9C2FE1609CAF}"/>
                  </a:ext>
                </a:extLst>
              </p14:cNvPr>
              <p14:cNvContentPartPr/>
              <p14:nvPr/>
            </p14:nvContentPartPr>
            <p14:xfrm>
              <a:off x="3786112" y="1245166"/>
              <a:ext cx="193680" cy="41904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900404AD-8D79-414C-D71E-9C2FE1609CAF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3732472" y="1137526"/>
                <a:ext cx="301320" cy="63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064B7D60-EB91-F915-6A1D-B9B947A97349}"/>
                  </a:ext>
                </a:extLst>
              </p14:cNvPr>
              <p14:cNvContentPartPr/>
              <p14:nvPr/>
            </p14:nvContentPartPr>
            <p14:xfrm>
              <a:off x="4771792" y="1267126"/>
              <a:ext cx="168840" cy="44352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064B7D60-EB91-F915-6A1D-B9B947A97349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4718152" y="1159126"/>
                <a:ext cx="276480" cy="65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CABBF339-C1FA-C5C9-9C20-B419CA0A2741}"/>
                  </a:ext>
                </a:extLst>
              </p14:cNvPr>
              <p14:cNvContentPartPr/>
              <p14:nvPr/>
            </p14:nvContentPartPr>
            <p14:xfrm>
              <a:off x="5727592" y="1234726"/>
              <a:ext cx="234720" cy="36396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CABBF339-C1FA-C5C9-9C20-B419CA0A2741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5673592" y="1127086"/>
                <a:ext cx="342360" cy="57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2BE2DB9B-B9BF-3A0F-80B4-D613E65A7137}"/>
                  </a:ext>
                </a:extLst>
              </p14:cNvPr>
              <p14:cNvContentPartPr/>
              <p14:nvPr/>
            </p14:nvContentPartPr>
            <p14:xfrm>
              <a:off x="6724792" y="1200526"/>
              <a:ext cx="255240" cy="42696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2BE2DB9B-B9BF-3A0F-80B4-D613E65A7137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6670792" y="1092886"/>
                <a:ext cx="362880" cy="642600"/>
              </a:xfrm>
              <a:prstGeom prst="rect">
                <a:avLst/>
              </a:prstGeom>
            </p:spPr>
          </p:pic>
        </mc:Fallback>
      </mc:AlternateContent>
      <p:grpSp>
        <p:nvGrpSpPr>
          <p:cNvPr id="58" name="Group 57">
            <a:extLst>
              <a:ext uri="{FF2B5EF4-FFF2-40B4-BE49-F238E27FC236}">
                <a16:creationId xmlns:a16="http://schemas.microsoft.com/office/drawing/2014/main" id="{B20AAF9D-9EC6-1C88-C6C1-FB39EDA4CE10}"/>
              </a:ext>
            </a:extLst>
          </p:cNvPr>
          <p:cNvGrpSpPr/>
          <p:nvPr/>
        </p:nvGrpSpPr>
        <p:grpSpPr>
          <a:xfrm>
            <a:off x="5872312" y="2010166"/>
            <a:ext cx="1902600" cy="685080"/>
            <a:chOff x="5872312" y="2010166"/>
            <a:chExt cx="1902600" cy="685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9EE09A46-89CD-9887-227A-D30F47682D04}"/>
                    </a:ext>
                  </a:extLst>
                </p14:cNvPr>
                <p14:cNvContentPartPr/>
                <p14:nvPr/>
              </p14:nvContentPartPr>
              <p14:xfrm>
                <a:off x="5872312" y="2071726"/>
                <a:ext cx="351000" cy="6235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9EE09A46-89CD-9887-227A-D30F47682D04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5863672" y="2063086"/>
                  <a:ext cx="368640" cy="64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BF9ABCCF-21C9-959B-A4BB-72E64F495036}"/>
                    </a:ext>
                  </a:extLst>
                </p14:cNvPr>
                <p14:cNvContentPartPr/>
                <p14:nvPr/>
              </p14:nvContentPartPr>
              <p14:xfrm>
                <a:off x="6216832" y="2244166"/>
                <a:ext cx="177120" cy="2624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BF9ABCCF-21C9-959B-A4BB-72E64F495036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6208192" y="2235166"/>
                  <a:ext cx="19476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28E9FA2B-2151-0D8A-441D-7CC1C5CCECCE}"/>
                    </a:ext>
                  </a:extLst>
                </p14:cNvPr>
                <p14:cNvContentPartPr/>
                <p14:nvPr/>
              </p14:nvContentPartPr>
              <p14:xfrm>
                <a:off x="6482512" y="2382406"/>
                <a:ext cx="27720" cy="2138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28E9FA2B-2151-0D8A-441D-7CC1C5CCECCE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6473512" y="2373406"/>
                  <a:ext cx="4536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96FEAB89-4553-E291-85AA-26F68B800BB7}"/>
                    </a:ext>
                  </a:extLst>
                </p14:cNvPr>
                <p14:cNvContentPartPr/>
                <p14:nvPr/>
              </p14:nvContentPartPr>
              <p14:xfrm>
                <a:off x="6603472" y="2208526"/>
                <a:ext cx="108360" cy="1522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96FEAB89-4553-E291-85AA-26F68B800BB7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6594832" y="2199886"/>
                  <a:ext cx="12600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CFDB9A9F-45A4-A233-D43D-AF72D7DB69ED}"/>
                    </a:ext>
                  </a:extLst>
                </p14:cNvPr>
                <p14:cNvContentPartPr/>
                <p14:nvPr/>
              </p14:nvContentPartPr>
              <p14:xfrm>
                <a:off x="6716152" y="2189086"/>
                <a:ext cx="103320" cy="3031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CFDB9A9F-45A4-A233-D43D-AF72D7DB69ED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6707152" y="2180446"/>
                  <a:ext cx="120960" cy="32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12CDF2D6-B10D-BD9C-1B70-7AAE0F8538A9}"/>
                    </a:ext>
                  </a:extLst>
                </p14:cNvPr>
                <p14:cNvContentPartPr/>
                <p14:nvPr/>
              </p14:nvContentPartPr>
              <p14:xfrm>
                <a:off x="6892192" y="2446126"/>
                <a:ext cx="55800" cy="1735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12CDF2D6-B10D-BD9C-1B70-7AAE0F8538A9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6883552" y="2437126"/>
                  <a:ext cx="7344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7FF18BF2-65E6-5D12-5CF5-6ED2347AC109}"/>
                    </a:ext>
                  </a:extLst>
                </p14:cNvPr>
                <p14:cNvContentPartPr/>
                <p14:nvPr/>
              </p14:nvContentPartPr>
              <p14:xfrm>
                <a:off x="7045912" y="2181526"/>
                <a:ext cx="198720" cy="2721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7FF18BF2-65E6-5D12-5CF5-6ED2347AC109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7037272" y="2172886"/>
                  <a:ext cx="21636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EFA4F53F-7E05-27CF-D67F-863C69538CD8}"/>
                    </a:ext>
                  </a:extLst>
                </p14:cNvPr>
                <p14:cNvContentPartPr/>
                <p14:nvPr/>
              </p14:nvContentPartPr>
              <p14:xfrm>
                <a:off x="7295032" y="2389966"/>
                <a:ext cx="75960" cy="1987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EFA4F53F-7E05-27CF-D67F-863C69538CD8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7286032" y="2380966"/>
                  <a:ext cx="9360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D80D4685-FD58-4118-B566-EB2806A95169}"/>
                    </a:ext>
                  </a:extLst>
                </p14:cNvPr>
                <p14:cNvContentPartPr/>
                <p14:nvPr/>
              </p14:nvContentPartPr>
              <p14:xfrm>
                <a:off x="7385392" y="2131846"/>
                <a:ext cx="100080" cy="3049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D80D4685-FD58-4118-B566-EB2806A95169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7376752" y="2122846"/>
                  <a:ext cx="117720" cy="32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B563FBB1-61B0-DA5A-B2AE-371857DE4A29}"/>
                    </a:ext>
                  </a:extLst>
                </p14:cNvPr>
                <p14:cNvContentPartPr/>
                <p14:nvPr/>
              </p14:nvContentPartPr>
              <p14:xfrm>
                <a:off x="7459552" y="2010166"/>
                <a:ext cx="315360" cy="6001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B563FBB1-61B0-DA5A-B2AE-371857DE4A29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7450552" y="2001526"/>
                  <a:ext cx="333000" cy="617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0AF58291-B372-D8CC-644D-B1EEC9A6E14F}"/>
                  </a:ext>
                </a:extLst>
              </p14:cNvPr>
              <p14:cNvContentPartPr/>
              <p14:nvPr/>
            </p14:nvContentPartPr>
            <p14:xfrm>
              <a:off x="5045032" y="2150206"/>
              <a:ext cx="505800" cy="64512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0AF58291-B372-D8CC-644D-B1EEC9A6E14F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4991032" y="2042566"/>
                <a:ext cx="613440" cy="860760"/>
              </a:xfrm>
              <a:prstGeom prst="rect">
                <a:avLst/>
              </a:prstGeom>
            </p:spPr>
          </p:pic>
        </mc:Fallback>
      </mc:AlternateContent>
      <p:grpSp>
        <p:nvGrpSpPr>
          <p:cNvPr id="63" name="Group 62">
            <a:extLst>
              <a:ext uri="{FF2B5EF4-FFF2-40B4-BE49-F238E27FC236}">
                <a16:creationId xmlns:a16="http://schemas.microsoft.com/office/drawing/2014/main" id="{54C5C8CB-32A4-DA86-A6F7-D4D0C0A3426A}"/>
              </a:ext>
            </a:extLst>
          </p:cNvPr>
          <p:cNvGrpSpPr/>
          <p:nvPr/>
        </p:nvGrpSpPr>
        <p:grpSpPr>
          <a:xfrm>
            <a:off x="5149432" y="2228686"/>
            <a:ext cx="250200" cy="462960"/>
            <a:chOff x="5149432" y="2228686"/>
            <a:chExt cx="250200" cy="462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67204D90-F2EC-4F4F-FAD3-4AD5ACE6F7FF}"/>
                    </a:ext>
                  </a:extLst>
                </p14:cNvPr>
                <p14:cNvContentPartPr/>
                <p14:nvPr/>
              </p14:nvContentPartPr>
              <p14:xfrm>
                <a:off x="5149432" y="2324446"/>
                <a:ext cx="108000" cy="3672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67204D90-F2EC-4F4F-FAD3-4AD5ACE6F7FF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5140432" y="2315806"/>
                  <a:ext cx="125640" cy="38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9DA29577-AFCD-0B26-35D6-D2FE5E82B79F}"/>
                    </a:ext>
                  </a:extLst>
                </p14:cNvPr>
                <p14:cNvContentPartPr/>
                <p14:nvPr/>
              </p14:nvContentPartPr>
              <p14:xfrm>
                <a:off x="5165632" y="2228686"/>
                <a:ext cx="234000" cy="41904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9DA29577-AFCD-0B26-35D6-D2FE5E82B79F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5156992" y="2220046"/>
                  <a:ext cx="251640" cy="436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49C2E3A4-D8CA-1ECC-E8AD-B6AB91BCD1A2}"/>
              </a:ext>
            </a:extLst>
          </p:cNvPr>
          <p:cNvGrpSpPr/>
          <p:nvPr/>
        </p:nvGrpSpPr>
        <p:grpSpPr>
          <a:xfrm>
            <a:off x="7475044" y="3653206"/>
            <a:ext cx="1398600" cy="603360"/>
            <a:chOff x="7475044" y="3653206"/>
            <a:chExt cx="1398600" cy="603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A2438714-9C16-9B93-BF91-919A81A465FB}"/>
                    </a:ext>
                  </a:extLst>
                </p14:cNvPr>
                <p14:cNvContentPartPr/>
                <p14:nvPr/>
              </p14:nvContentPartPr>
              <p14:xfrm>
                <a:off x="7475044" y="3841126"/>
                <a:ext cx="104760" cy="41544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A2438714-9C16-9B93-BF91-919A81A465FB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7466404" y="3832486"/>
                  <a:ext cx="122400" cy="43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E1E6E6A7-8C92-874C-2E18-07FF84E7EB60}"/>
                    </a:ext>
                  </a:extLst>
                </p14:cNvPr>
                <p14:cNvContentPartPr/>
                <p14:nvPr/>
              </p14:nvContentPartPr>
              <p14:xfrm>
                <a:off x="7496644" y="3732046"/>
                <a:ext cx="171360" cy="3135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E1E6E6A7-8C92-874C-2E18-07FF84E7EB60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7487644" y="3723406"/>
                  <a:ext cx="189000" cy="33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62EB1152-5194-23CA-B986-B115CEC431A3}"/>
                    </a:ext>
                  </a:extLst>
                </p14:cNvPr>
                <p14:cNvContentPartPr/>
                <p14:nvPr/>
              </p14:nvContentPartPr>
              <p14:xfrm>
                <a:off x="7741444" y="4076206"/>
                <a:ext cx="176760" cy="17280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62EB1152-5194-23CA-B986-B115CEC431A3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7732444" y="4067206"/>
                  <a:ext cx="19440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9DD2F880-0AD3-976F-39D6-10369E0CF7C9}"/>
                    </a:ext>
                  </a:extLst>
                </p14:cNvPr>
                <p14:cNvContentPartPr/>
                <p14:nvPr/>
              </p14:nvContentPartPr>
              <p14:xfrm>
                <a:off x="7927924" y="4085566"/>
                <a:ext cx="77760" cy="1544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9DD2F880-0AD3-976F-39D6-10369E0CF7C9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7919284" y="4076926"/>
                  <a:ext cx="9540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FAE63AAB-A99E-F91E-F18C-8172E6D1928D}"/>
                    </a:ext>
                  </a:extLst>
                </p14:cNvPr>
                <p14:cNvContentPartPr/>
                <p14:nvPr/>
              </p14:nvContentPartPr>
              <p14:xfrm>
                <a:off x="8080204" y="4049926"/>
                <a:ext cx="128160" cy="8748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FAE63AAB-A99E-F91E-F18C-8172E6D1928D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8071204" y="4040926"/>
                  <a:ext cx="14580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181104EC-43B1-2945-3E43-49BF05766350}"/>
                    </a:ext>
                  </a:extLst>
                </p14:cNvPr>
                <p14:cNvContentPartPr/>
                <p14:nvPr/>
              </p14:nvContentPartPr>
              <p14:xfrm>
                <a:off x="8091364" y="3760126"/>
                <a:ext cx="287640" cy="35748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181104EC-43B1-2945-3E43-49BF05766350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8082364" y="3751486"/>
                  <a:ext cx="305280" cy="37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E8AC921B-0E6F-018E-F22E-471F85F908DC}"/>
                    </a:ext>
                  </a:extLst>
                </p14:cNvPr>
                <p14:cNvContentPartPr/>
                <p14:nvPr/>
              </p14:nvContentPartPr>
              <p14:xfrm>
                <a:off x="8439844" y="3935086"/>
                <a:ext cx="110160" cy="13428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E8AC921B-0E6F-018E-F22E-471F85F908DC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8430844" y="3926446"/>
                  <a:ext cx="12780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559EB802-920C-4D15-235C-054C981AEB79}"/>
                    </a:ext>
                  </a:extLst>
                </p14:cNvPr>
                <p14:cNvContentPartPr/>
                <p14:nvPr/>
              </p14:nvContentPartPr>
              <p14:xfrm>
                <a:off x="8499604" y="3653206"/>
                <a:ext cx="173880" cy="37116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559EB802-920C-4D15-235C-054C981AEB79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8490964" y="3644566"/>
                  <a:ext cx="191520" cy="38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C484E514-C889-EDED-FB80-D0BA2052BE44}"/>
                    </a:ext>
                  </a:extLst>
                </p14:cNvPr>
                <p14:cNvContentPartPr/>
                <p14:nvPr/>
              </p14:nvContentPartPr>
              <p14:xfrm>
                <a:off x="8721004" y="3875326"/>
                <a:ext cx="152640" cy="19152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C484E514-C889-EDED-FB80-D0BA2052BE44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8712364" y="3866326"/>
                  <a:ext cx="170280" cy="20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E2DF4F05-EBED-FC6D-F53F-CCB4E242FE82}"/>
              </a:ext>
            </a:extLst>
          </p:cNvPr>
          <p:cNvGrpSpPr/>
          <p:nvPr/>
        </p:nvGrpSpPr>
        <p:grpSpPr>
          <a:xfrm>
            <a:off x="7860604" y="4536646"/>
            <a:ext cx="1321920" cy="1147680"/>
            <a:chOff x="7860604" y="4536646"/>
            <a:chExt cx="1321920" cy="1147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2A180880-36F5-9380-116C-7F57E354B452}"/>
                    </a:ext>
                  </a:extLst>
                </p14:cNvPr>
                <p14:cNvContentPartPr/>
                <p14:nvPr/>
              </p14:nvContentPartPr>
              <p14:xfrm>
                <a:off x="7906684" y="4536646"/>
                <a:ext cx="1275840" cy="114768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2A180880-36F5-9380-116C-7F57E354B452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7897684" y="4528006"/>
                  <a:ext cx="1293480" cy="11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66FDB44E-112B-7393-5E52-FED160590341}"/>
                    </a:ext>
                  </a:extLst>
                </p14:cNvPr>
                <p14:cNvContentPartPr/>
                <p14:nvPr/>
              </p14:nvContentPartPr>
              <p14:xfrm>
                <a:off x="7860604" y="4732846"/>
                <a:ext cx="246600" cy="19188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66FDB44E-112B-7393-5E52-FED160590341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7851964" y="4724206"/>
                  <a:ext cx="264240" cy="20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FE833527-2626-C094-B17A-423DC31E5C08}"/>
              </a:ext>
            </a:extLst>
          </p:cNvPr>
          <p:cNvGrpSpPr/>
          <p:nvPr/>
        </p:nvGrpSpPr>
        <p:grpSpPr>
          <a:xfrm>
            <a:off x="1445044" y="4130566"/>
            <a:ext cx="2297520" cy="1692720"/>
            <a:chOff x="1445044" y="4130566"/>
            <a:chExt cx="2297520" cy="1692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10573275-C8B9-7184-FA14-538101FD61E8}"/>
                    </a:ext>
                  </a:extLst>
                </p14:cNvPr>
                <p14:cNvContentPartPr/>
                <p14:nvPr/>
              </p14:nvContentPartPr>
              <p14:xfrm>
                <a:off x="1445044" y="4554286"/>
                <a:ext cx="289800" cy="50544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10573275-C8B9-7184-FA14-538101FD61E8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436044" y="4545646"/>
                  <a:ext cx="307440" cy="52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7D82C975-CE88-B00F-3177-0856DE319A00}"/>
                    </a:ext>
                  </a:extLst>
                </p14:cNvPr>
                <p14:cNvContentPartPr/>
                <p14:nvPr/>
              </p14:nvContentPartPr>
              <p14:xfrm>
                <a:off x="1797844" y="4682806"/>
                <a:ext cx="30960" cy="435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7D82C975-CE88-B00F-3177-0856DE319A00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788844" y="4673806"/>
                  <a:ext cx="4860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0642806F-25CA-9382-B105-5A22C2D03804}"/>
                    </a:ext>
                  </a:extLst>
                </p14:cNvPr>
                <p14:cNvContentPartPr/>
                <p14:nvPr/>
              </p14:nvContentPartPr>
              <p14:xfrm>
                <a:off x="1861204" y="4899166"/>
                <a:ext cx="20160" cy="3492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0642806F-25CA-9382-B105-5A22C2D03804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852204" y="4890526"/>
                  <a:ext cx="3780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81C31DC0-6A78-566C-E4FB-69339E614B26}"/>
                    </a:ext>
                  </a:extLst>
                </p14:cNvPr>
                <p14:cNvContentPartPr/>
                <p14:nvPr/>
              </p14:nvContentPartPr>
              <p14:xfrm>
                <a:off x="2027524" y="4369246"/>
                <a:ext cx="208440" cy="57132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81C31DC0-6A78-566C-E4FB-69339E614B26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2018524" y="4360246"/>
                  <a:ext cx="226080" cy="58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230ADEFF-8926-7118-E77C-27E51BD9CC9B}"/>
                    </a:ext>
                  </a:extLst>
                </p14:cNvPr>
                <p14:cNvContentPartPr/>
                <p14:nvPr/>
              </p14:nvContentPartPr>
              <p14:xfrm>
                <a:off x="2148124" y="4698646"/>
                <a:ext cx="212400" cy="2880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230ADEFF-8926-7118-E77C-27E51BD9CC9B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2139484" y="4690006"/>
                  <a:ext cx="23004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54B06290-134C-2904-3CF2-A0211E5F40C6}"/>
                    </a:ext>
                  </a:extLst>
                </p14:cNvPr>
                <p14:cNvContentPartPr/>
                <p14:nvPr/>
              </p14:nvContentPartPr>
              <p14:xfrm>
                <a:off x="2404804" y="4548886"/>
                <a:ext cx="212040" cy="2185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54B06290-134C-2904-3CF2-A0211E5F40C6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2396164" y="4539886"/>
                  <a:ext cx="22968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6FABE0E8-021C-ECC5-A77C-CB07FE7B1463}"/>
                    </a:ext>
                  </a:extLst>
                </p14:cNvPr>
                <p14:cNvContentPartPr/>
                <p14:nvPr/>
              </p14:nvContentPartPr>
              <p14:xfrm>
                <a:off x="2627284" y="4524406"/>
                <a:ext cx="196920" cy="1947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6FABE0E8-021C-ECC5-A77C-CB07FE7B1463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2618644" y="4515406"/>
                  <a:ext cx="21456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E0580A56-3EA5-EC89-4225-14D3D4ECE7AF}"/>
                    </a:ext>
                  </a:extLst>
                </p14:cNvPr>
                <p14:cNvContentPartPr/>
                <p14:nvPr/>
              </p14:nvContentPartPr>
              <p14:xfrm>
                <a:off x="3004924" y="4556446"/>
                <a:ext cx="88200" cy="28908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E0580A56-3EA5-EC89-4225-14D3D4ECE7AF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2996284" y="4547446"/>
                  <a:ext cx="10584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FF1ED0A8-2446-8A0F-BF26-1013CBB595B6}"/>
                    </a:ext>
                  </a:extLst>
                </p14:cNvPr>
                <p14:cNvContentPartPr/>
                <p14:nvPr/>
              </p14:nvContentPartPr>
              <p14:xfrm>
                <a:off x="3174484" y="4430806"/>
                <a:ext cx="184680" cy="23796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FF1ED0A8-2446-8A0F-BF26-1013CBB595B6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3165844" y="4422166"/>
                  <a:ext cx="20232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86652393-A7B1-D946-6EC7-5E079CF27533}"/>
                    </a:ext>
                  </a:extLst>
                </p14:cNvPr>
                <p14:cNvContentPartPr/>
                <p14:nvPr/>
              </p14:nvContentPartPr>
              <p14:xfrm>
                <a:off x="3324244" y="4406686"/>
                <a:ext cx="205200" cy="19440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86652393-A7B1-D946-6EC7-5E079CF27533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3315604" y="4398046"/>
                  <a:ext cx="22284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54BB6823-4235-FEA3-4FAE-B1F95ED7F41E}"/>
                    </a:ext>
                  </a:extLst>
                </p14:cNvPr>
                <p14:cNvContentPartPr/>
                <p14:nvPr/>
              </p14:nvContentPartPr>
              <p14:xfrm>
                <a:off x="3427564" y="4130566"/>
                <a:ext cx="315000" cy="62568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54BB6823-4235-FEA3-4FAE-B1F95ED7F41E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3418924" y="4121926"/>
                  <a:ext cx="332640" cy="64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EF391548-8E41-EDAB-84CA-89CAB05A12A4}"/>
                    </a:ext>
                  </a:extLst>
                </p14:cNvPr>
                <p14:cNvContentPartPr/>
                <p14:nvPr/>
              </p14:nvContentPartPr>
              <p14:xfrm>
                <a:off x="1742404" y="5366446"/>
                <a:ext cx="175320" cy="45684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EF391548-8E41-EDAB-84CA-89CAB05A12A4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733764" y="5357806"/>
                  <a:ext cx="192960" cy="47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AE4956D8-3469-4607-CCCF-1F4E5C8B7F25}"/>
                    </a:ext>
                  </a:extLst>
                </p14:cNvPr>
                <p14:cNvContentPartPr/>
                <p14:nvPr/>
              </p14:nvContentPartPr>
              <p14:xfrm>
                <a:off x="1739164" y="5307766"/>
                <a:ext cx="414000" cy="4773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AE4956D8-3469-4607-CCCF-1F4E5C8B7F25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730524" y="5298766"/>
                  <a:ext cx="431640" cy="49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57808908-8B6D-9E67-16AB-04EFC91F2608}"/>
                    </a:ext>
                  </a:extLst>
                </p14:cNvPr>
                <p14:cNvContentPartPr/>
                <p14:nvPr/>
              </p14:nvContentPartPr>
              <p14:xfrm>
                <a:off x="2111044" y="5378686"/>
                <a:ext cx="39240" cy="3420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57808908-8B6D-9E67-16AB-04EFC91F2608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2102044" y="5370046"/>
                  <a:ext cx="5688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F8F823CA-24ED-FB6E-4A16-36831FFD318D}"/>
                    </a:ext>
                  </a:extLst>
                </p14:cNvPr>
                <p14:cNvContentPartPr/>
                <p14:nvPr/>
              </p14:nvContentPartPr>
              <p14:xfrm>
                <a:off x="2254324" y="5602966"/>
                <a:ext cx="18360" cy="4932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F8F823CA-24ED-FB6E-4A16-36831FFD318D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2245684" y="5593966"/>
                  <a:ext cx="36000" cy="66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4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FC7B3647-D6A3-E531-4B8D-7A4FF6D68508}"/>
                  </a:ext>
                </a:extLst>
              </p14:cNvPr>
              <p14:cNvContentPartPr/>
              <p14:nvPr/>
            </p14:nvContentPartPr>
            <p14:xfrm>
              <a:off x="2372032" y="5162326"/>
              <a:ext cx="345240" cy="73116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FC7B3647-D6A3-E531-4B8D-7A4FF6D68508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2363392" y="5153326"/>
                <a:ext cx="362880" cy="748800"/>
              </a:xfrm>
              <a:prstGeom prst="rect">
                <a:avLst/>
              </a:prstGeom>
            </p:spPr>
          </p:pic>
        </mc:Fallback>
      </mc:AlternateContent>
      <p:grpSp>
        <p:nvGrpSpPr>
          <p:cNvPr id="95" name="Group 94">
            <a:extLst>
              <a:ext uri="{FF2B5EF4-FFF2-40B4-BE49-F238E27FC236}">
                <a16:creationId xmlns:a16="http://schemas.microsoft.com/office/drawing/2014/main" id="{F91065F6-78BC-14B0-B227-CD7740C26D04}"/>
              </a:ext>
            </a:extLst>
          </p:cNvPr>
          <p:cNvGrpSpPr/>
          <p:nvPr/>
        </p:nvGrpSpPr>
        <p:grpSpPr>
          <a:xfrm>
            <a:off x="2542312" y="5125606"/>
            <a:ext cx="549720" cy="587880"/>
            <a:chOff x="2542312" y="5125606"/>
            <a:chExt cx="549720" cy="587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16DD19BA-F83A-104D-23A1-B61BEAE2D822}"/>
                    </a:ext>
                  </a:extLst>
                </p14:cNvPr>
                <p14:cNvContentPartPr/>
                <p14:nvPr/>
              </p14:nvContentPartPr>
              <p14:xfrm>
                <a:off x="2542312" y="5399206"/>
                <a:ext cx="147600" cy="2232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16DD19BA-F83A-104D-23A1-B61BEAE2D822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2533672" y="5390206"/>
                  <a:ext cx="16524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89C814C6-A80B-CE44-FD0A-221CCCA5F5A0}"/>
                    </a:ext>
                  </a:extLst>
                </p14:cNvPr>
                <p14:cNvContentPartPr/>
                <p14:nvPr/>
              </p14:nvContentPartPr>
              <p14:xfrm>
                <a:off x="2826352" y="5569126"/>
                <a:ext cx="100800" cy="4788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89C814C6-A80B-CE44-FD0A-221CCCA5F5A0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2817352" y="5560126"/>
                  <a:ext cx="11844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F159D07A-7590-7926-71A8-2D422AD245CE}"/>
                    </a:ext>
                  </a:extLst>
                </p14:cNvPr>
                <p14:cNvContentPartPr/>
                <p14:nvPr/>
              </p14:nvContentPartPr>
              <p14:xfrm>
                <a:off x="2917792" y="5536366"/>
                <a:ext cx="97920" cy="17712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F159D07A-7590-7926-71A8-2D422AD245CE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2909152" y="5527726"/>
                  <a:ext cx="11556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56F74137-9CC5-BC23-6923-371AB04B9E4C}"/>
                    </a:ext>
                  </a:extLst>
                </p14:cNvPr>
                <p14:cNvContentPartPr/>
                <p14:nvPr/>
              </p14:nvContentPartPr>
              <p14:xfrm>
                <a:off x="2696032" y="5172046"/>
                <a:ext cx="143280" cy="19980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56F74137-9CC5-BC23-6923-371AB04B9E4C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2687032" y="5163046"/>
                  <a:ext cx="16092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251A697B-A2F3-3920-EB8C-F0C512914AC2}"/>
                    </a:ext>
                  </a:extLst>
                </p14:cNvPr>
                <p14:cNvContentPartPr/>
                <p14:nvPr/>
              </p14:nvContentPartPr>
              <p14:xfrm>
                <a:off x="2810512" y="5125606"/>
                <a:ext cx="124560" cy="12888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251A697B-A2F3-3920-EB8C-F0C512914AC2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2801512" y="5116966"/>
                  <a:ext cx="14220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1F1F846C-5157-8B94-50B7-C0C4E8DC31A9}"/>
                    </a:ext>
                  </a:extLst>
                </p14:cNvPr>
                <p14:cNvContentPartPr/>
                <p14:nvPr/>
              </p14:nvContentPartPr>
              <p14:xfrm>
                <a:off x="2685952" y="5328286"/>
                <a:ext cx="406080" cy="15444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1F1F846C-5157-8B94-50B7-C0C4E8DC31A9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2677312" y="5319646"/>
                  <a:ext cx="423720" cy="172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EA673743-5897-3518-C285-BD488295DB62}"/>
              </a:ext>
            </a:extLst>
          </p:cNvPr>
          <p:cNvGrpSpPr/>
          <p:nvPr/>
        </p:nvGrpSpPr>
        <p:grpSpPr>
          <a:xfrm>
            <a:off x="3270232" y="4816366"/>
            <a:ext cx="727920" cy="732600"/>
            <a:chOff x="3270232" y="4816366"/>
            <a:chExt cx="727920" cy="732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0B980DAA-7B86-07FF-5893-6CCEA4E011EF}"/>
                    </a:ext>
                  </a:extLst>
                </p14:cNvPr>
                <p14:cNvContentPartPr/>
                <p14:nvPr/>
              </p14:nvContentPartPr>
              <p14:xfrm>
                <a:off x="3270232" y="5279326"/>
                <a:ext cx="77400" cy="26964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0B980DAA-7B86-07FF-5893-6CCEA4E011EF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3261232" y="5270326"/>
                  <a:ext cx="9504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DFF7DBD6-11F1-411C-4E5E-294BB5F9652E}"/>
                    </a:ext>
                  </a:extLst>
                </p14:cNvPr>
                <p14:cNvContentPartPr/>
                <p14:nvPr/>
              </p14:nvContentPartPr>
              <p14:xfrm>
                <a:off x="3499552" y="5126326"/>
                <a:ext cx="145800" cy="19296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DFF7DBD6-11F1-411C-4E5E-294BB5F9652E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3490552" y="5117326"/>
                  <a:ext cx="16344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ADFBC81C-0B29-062C-F130-3BA4CF24DA0F}"/>
                    </a:ext>
                  </a:extLst>
                </p14:cNvPr>
                <p14:cNvContentPartPr/>
                <p14:nvPr/>
              </p14:nvContentPartPr>
              <p14:xfrm>
                <a:off x="3630592" y="5053966"/>
                <a:ext cx="142920" cy="18216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ADFBC81C-0B29-062C-F130-3BA4CF24DA0F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3621592" y="5044966"/>
                  <a:ext cx="16056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531C29CE-535E-A8D4-D654-05529C9B5711}"/>
                    </a:ext>
                  </a:extLst>
                </p14:cNvPr>
                <p14:cNvContentPartPr/>
                <p14:nvPr/>
              </p14:nvContentPartPr>
              <p14:xfrm>
                <a:off x="3732832" y="4816366"/>
                <a:ext cx="265320" cy="65304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531C29CE-535E-A8D4-D654-05529C9B5711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3723832" y="4807366"/>
                  <a:ext cx="282960" cy="670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DD9757B0-656F-6DB3-E7C6-FD81DA4929C9}"/>
              </a:ext>
            </a:extLst>
          </p:cNvPr>
          <p:cNvGrpSpPr/>
          <p:nvPr/>
        </p:nvGrpSpPr>
        <p:grpSpPr>
          <a:xfrm>
            <a:off x="7428232" y="4598926"/>
            <a:ext cx="2408040" cy="1865520"/>
            <a:chOff x="7428232" y="4598926"/>
            <a:chExt cx="2408040" cy="1865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36D58C4A-221E-50AF-E4DD-F5D3B546D675}"/>
                    </a:ext>
                  </a:extLst>
                </p14:cNvPr>
                <p14:cNvContentPartPr/>
                <p14:nvPr/>
              </p14:nvContentPartPr>
              <p14:xfrm>
                <a:off x="8561512" y="4598926"/>
                <a:ext cx="39600" cy="170892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36D58C4A-221E-50AF-E4DD-F5D3B546D675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8552512" y="4590286"/>
                  <a:ext cx="57240" cy="172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8D0956D8-3DAD-E722-8CED-942E5B8FCBE2}"/>
                    </a:ext>
                  </a:extLst>
                </p14:cNvPr>
                <p14:cNvContentPartPr/>
                <p14:nvPr/>
              </p14:nvContentPartPr>
              <p14:xfrm>
                <a:off x="7900552" y="5430886"/>
                <a:ext cx="1935720" cy="28656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8D0956D8-3DAD-E722-8CED-942E5B8FCBE2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7891552" y="5421886"/>
                  <a:ext cx="1953360" cy="30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B5777B1E-EF98-6914-246D-4D9F5CA6758E}"/>
                    </a:ext>
                  </a:extLst>
                </p14:cNvPr>
                <p14:cNvContentPartPr/>
                <p14:nvPr/>
              </p14:nvContentPartPr>
              <p14:xfrm>
                <a:off x="8542432" y="5620606"/>
                <a:ext cx="35640" cy="10512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B5777B1E-EF98-6914-246D-4D9F5CA6758E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8533432" y="5611966"/>
                  <a:ext cx="5328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0053C2C0-EB2E-8F3E-CFE6-7EBCAC7FB7E7}"/>
                    </a:ext>
                  </a:extLst>
                </p14:cNvPr>
                <p14:cNvContentPartPr/>
                <p14:nvPr/>
              </p14:nvContentPartPr>
              <p14:xfrm>
                <a:off x="8281432" y="5780086"/>
                <a:ext cx="212040" cy="27756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0053C2C0-EB2E-8F3E-CFE6-7EBCAC7FB7E7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8272792" y="5771446"/>
                  <a:ext cx="22968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BDCDA618-EE32-A39A-8E32-F8967423366F}"/>
                    </a:ext>
                  </a:extLst>
                </p14:cNvPr>
                <p14:cNvContentPartPr/>
                <p14:nvPr/>
              </p14:nvContentPartPr>
              <p14:xfrm>
                <a:off x="8236792" y="5932726"/>
                <a:ext cx="103320" cy="15804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BDCDA618-EE32-A39A-8E32-F8967423366F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8228152" y="5924086"/>
                  <a:ext cx="12096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2347D15E-0D0A-F564-739D-2FD6EA192A9B}"/>
                    </a:ext>
                  </a:extLst>
                </p14:cNvPr>
                <p14:cNvContentPartPr/>
                <p14:nvPr/>
              </p14:nvContentPartPr>
              <p14:xfrm>
                <a:off x="7428232" y="5837326"/>
                <a:ext cx="105480" cy="28620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2347D15E-0D0A-F564-739D-2FD6EA192A9B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7419592" y="5828326"/>
                  <a:ext cx="12312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5F3F68E6-4688-3A32-B2FF-D19212B7E22E}"/>
                    </a:ext>
                  </a:extLst>
                </p14:cNvPr>
                <p14:cNvContentPartPr/>
                <p14:nvPr/>
              </p14:nvContentPartPr>
              <p14:xfrm>
                <a:off x="7639552" y="5961526"/>
                <a:ext cx="130320" cy="7848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5F3F68E6-4688-3A32-B2FF-D19212B7E22E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7630552" y="5952526"/>
                  <a:ext cx="14796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0418A0DB-FC10-85D0-CFF3-1D22B08C3FEF}"/>
                    </a:ext>
                  </a:extLst>
                </p14:cNvPr>
                <p14:cNvContentPartPr/>
                <p14:nvPr/>
              </p14:nvContentPartPr>
              <p14:xfrm>
                <a:off x="7837192" y="5972326"/>
                <a:ext cx="71280" cy="4680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0418A0DB-FC10-85D0-CFF3-1D22B08C3FEF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7828552" y="5963686"/>
                  <a:ext cx="8892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44D0E803-60B0-3F80-32A7-1ADB6E5047EF}"/>
                    </a:ext>
                  </a:extLst>
                </p14:cNvPr>
                <p14:cNvContentPartPr/>
                <p14:nvPr/>
              </p14:nvContentPartPr>
              <p14:xfrm>
                <a:off x="7891192" y="5778646"/>
                <a:ext cx="52560" cy="23256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44D0E803-60B0-3F80-32A7-1ADB6E5047EF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7882192" y="5769646"/>
                  <a:ext cx="7020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0AB5E201-1D1D-7BF3-88E0-6B610E488043}"/>
                    </a:ext>
                  </a:extLst>
                </p14:cNvPr>
                <p14:cNvContentPartPr/>
                <p14:nvPr/>
              </p14:nvContentPartPr>
              <p14:xfrm>
                <a:off x="7946272" y="5784406"/>
                <a:ext cx="118800" cy="21168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0AB5E201-1D1D-7BF3-88E0-6B610E488043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7937632" y="5775406"/>
                  <a:ext cx="13644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15DE2B06-DDE0-E3EC-1B52-59EE3E88E8B9}"/>
                    </a:ext>
                  </a:extLst>
                </p14:cNvPr>
                <p14:cNvContentPartPr/>
                <p14:nvPr/>
              </p14:nvContentPartPr>
              <p14:xfrm>
                <a:off x="8124832" y="5821486"/>
                <a:ext cx="36720" cy="15552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15DE2B06-DDE0-E3EC-1B52-59EE3E88E8B9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8115832" y="5812846"/>
                  <a:ext cx="5436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C93C5699-FBDA-C810-AEA3-8C5872CE77B4}"/>
                    </a:ext>
                  </a:extLst>
                </p14:cNvPr>
                <p14:cNvContentPartPr/>
                <p14:nvPr/>
              </p14:nvContentPartPr>
              <p14:xfrm>
                <a:off x="8170552" y="5729326"/>
                <a:ext cx="81360" cy="21348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C93C5699-FBDA-C810-AEA3-8C5872CE77B4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8161912" y="5720686"/>
                  <a:ext cx="9900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A4EE9E29-3133-BD6B-2C51-56EB082D7798}"/>
                    </a:ext>
                  </a:extLst>
                </p14:cNvPr>
                <p14:cNvContentPartPr/>
                <p14:nvPr/>
              </p14:nvContentPartPr>
              <p14:xfrm>
                <a:off x="8136712" y="5807446"/>
                <a:ext cx="132840" cy="1944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A4EE9E29-3133-BD6B-2C51-56EB082D7798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8127712" y="5798806"/>
                  <a:ext cx="15048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89254882-D544-3ED8-94AD-BEC45BDCAFF7}"/>
                    </a:ext>
                  </a:extLst>
                </p14:cNvPr>
                <p14:cNvContentPartPr/>
                <p14:nvPr/>
              </p14:nvContentPartPr>
              <p14:xfrm>
                <a:off x="7432912" y="6182926"/>
                <a:ext cx="94320" cy="9180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89254882-D544-3ED8-94AD-BEC45BDCAFF7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7424272" y="6173926"/>
                  <a:ext cx="11196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555D0CC7-DD0C-F925-060A-F23400A33C04}"/>
                    </a:ext>
                  </a:extLst>
                </p14:cNvPr>
                <p14:cNvContentPartPr/>
                <p14:nvPr/>
              </p14:nvContentPartPr>
              <p14:xfrm>
                <a:off x="7549912" y="6186886"/>
                <a:ext cx="9720" cy="27756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555D0CC7-DD0C-F925-060A-F23400A33C04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7540912" y="6178246"/>
                  <a:ext cx="2736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D6DA17EA-4C94-8CAA-4A97-E1E2700FA442}"/>
                    </a:ext>
                  </a:extLst>
                </p14:cNvPr>
                <p14:cNvContentPartPr/>
                <p14:nvPr/>
              </p14:nvContentPartPr>
              <p14:xfrm>
                <a:off x="7751512" y="6237286"/>
                <a:ext cx="108000" cy="9396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D6DA17EA-4C94-8CAA-4A97-E1E2700FA442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7742512" y="6228286"/>
                  <a:ext cx="12564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137E2E4D-9B53-D968-23A0-34ABCC0D8A46}"/>
                    </a:ext>
                  </a:extLst>
                </p14:cNvPr>
                <p14:cNvContentPartPr/>
                <p14:nvPr/>
              </p14:nvContentPartPr>
              <p14:xfrm>
                <a:off x="7872472" y="6109486"/>
                <a:ext cx="46440" cy="20340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137E2E4D-9B53-D968-23A0-34ABCC0D8A46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7863472" y="6100486"/>
                  <a:ext cx="6408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10DADC18-2346-B49E-59BC-EA3E486684F7}"/>
                    </a:ext>
                  </a:extLst>
                </p14:cNvPr>
                <p14:cNvContentPartPr/>
                <p14:nvPr/>
              </p14:nvContentPartPr>
              <p14:xfrm>
                <a:off x="7852672" y="6207766"/>
                <a:ext cx="150840" cy="540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10DADC18-2346-B49E-59BC-EA3E486684F7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7844032" y="6198766"/>
                  <a:ext cx="16848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ACEE5861-F38E-CD1D-1285-B93B43319762}"/>
                    </a:ext>
                  </a:extLst>
                </p14:cNvPr>
                <p14:cNvContentPartPr/>
                <p14:nvPr/>
              </p14:nvContentPartPr>
              <p14:xfrm>
                <a:off x="8036632" y="6104086"/>
                <a:ext cx="312840" cy="20736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ACEE5861-F38E-CD1D-1285-B93B43319762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8027992" y="6095086"/>
                  <a:ext cx="33048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208CE5C3-7BC3-F607-4FCF-82F6D541D8BE}"/>
                    </a:ext>
                  </a:extLst>
                </p14:cNvPr>
                <p14:cNvContentPartPr/>
                <p14:nvPr/>
              </p14:nvContentPartPr>
              <p14:xfrm>
                <a:off x="8284312" y="6182926"/>
                <a:ext cx="181440" cy="7056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208CE5C3-7BC3-F607-4FCF-82F6D541D8BE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8275672" y="6173926"/>
                  <a:ext cx="19908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D0A2982C-B2B1-EC5B-1063-FB8B442694BD}"/>
                    </a:ext>
                  </a:extLst>
                </p14:cNvPr>
                <p14:cNvContentPartPr/>
                <p14:nvPr/>
              </p14:nvContentPartPr>
              <p14:xfrm>
                <a:off x="8476552" y="6178606"/>
                <a:ext cx="55440" cy="8316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D0A2982C-B2B1-EC5B-1063-FB8B442694BD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8467552" y="6169966"/>
                  <a:ext cx="7308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D85D52A8-B653-51C3-7CF6-6C3D57EE3426}"/>
                    </a:ext>
                  </a:extLst>
                </p14:cNvPr>
                <p14:cNvContentPartPr/>
                <p14:nvPr/>
              </p14:nvContentPartPr>
              <p14:xfrm>
                <a:off x="8478712" y="6133966"/>
                <a:ext cx="65520" cy="16560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D85D52A8-B653-51C3-7CF6-6C3D57EE3426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8469712" y="6124966"/>
                  <a:ext cx="83160" cy="183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E8296CF5-7D68-9731-DA20-5096DFBC4F73}"/>
              </a:ext>
            </a:extLst>
          </p:cNvPr>
          <p:cNvGrpSpPr/>
          <p:nvPr/>
        </p:nvGrpSpPr>
        <p:grpSpPr>
          <a:xfrm>
            <a:off x="9976672" y="3559246"/>
            <a:ext cx="2076120" cy="535320"/>
            <a:chOff x="9976672" y="3559246"/>
            <a:chExt cx="2076120" cy="535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B4CDCB92-C26C-468A-1DD7-5DB470B76417}"/>
                    </a:ext>
                  </a:extLst>
                </p14:cNvPr>
                <p14:cNvContentPartPr/>
                <p14:nvPr/>
              </p14:nvContentPartPr>
              <p14:xfrm>
                <a:off x="9976672" y="3714406"/>
                <a:ext cx="642600" cy="38016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B4CDCB92-C26C-468A-1DD7-5DB470B76417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9967672" y="3705766"/>
                  <a:ext cx="660240" cy="39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39B2103A-ECD2-2047-DF78-73D371722AA1}"/>
                    </a:ext>
                  </a:extLst>
                </p14:cNvPr>
                <p14:cNvContentPartPr/>
                <p14:nvPr/>
              </p14:nvContentPartPr>
              <p14:xfrm>
                <a:off x="10507312" y="3886126"/>
                <a:ext cx="236520" cy="1440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39B2103A-ECD2-2047-DF78-73D371722AA1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10498312" y="3877486"/>
                  <a:ext cx="25416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CFA66E72-E6E9-CDC6-C6A4-9DDFD4BE225F}"/>
                    </a:ext>
                  </a:extLst>
                </p14:cNvPr>
                <p14:cNvContentPartPr/>
                <p14:nvPr/>
              </p14:nvContentPartPr>
              <p14:xfrm>
                <a:off x="10758592" y="3877486"/>
                <a:ext cx="157320" cy="16236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CFA66E72-E6E9-CDC6-C6A4-9DDFD4BE225F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10749592" y="3868846"/>
                  <a:ext cx="17496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17058B6A-9D46-FE73-D22D-51C9059999D5}"/>
                    </a:ext>
                  </a:extLst>
                </p14:cNvPr>
                <p14:cNvContentPartPr/>
                <p14:nvPr/>
              </p14:nvContentPartPr>
              <p14:xfrm>
                <a:off x="10956952" y="3891886"/>
                <a:ext cx="120240" cy="12024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17058B6A-9D46-FE73-D22D-51C9059999D5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10947952" y="3882886"/>
                  <a:ext cx="13788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679F7E3D-B785-EE02-9D71-1B5E6D510C9C}"/>
                    </a:ext>
                  </a:extLst>
                </p14:cNvPr>
                <p14:cNvContentPartPr/>
                <p14:nvPr/>
              </p14:nvContentPartPr>
              <p14:xfrm>
                <a:off x="10956952" y="3559246"/>
                <a:ext cx="399960" cy="51876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679F7E3D-B785-EE02-9D71-1B5E6D510C9C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10947952" y="3550246"/>
                  <a:ext cx="417600" cy="53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FA9225F8-8F6A-230B-2D74-88E190D8E302}"/>
                    </a:ext>
                  </a:extLst>
                </p14:cNvPr>
                <p14:cNvContentPartPr/>
                <p14:nvPr/>
              </p14:nvContentPartPr>
              <p14:xfrm>
                <a:off x="11964952" y="3607486"/>
                <a:ext cx="87840" cy="42948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FA9225F8-8F6A-230B-2D74-88E190D8E302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11955952" y="3598846"/>
                  <a:ext cx="105480" cy="44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AEBBB63B-D6EB-7FB9-4B2B-04662810B0A5}"/>
                    </a:ext>
                  </a:extLst>
                </p14:cNvPr>
                <p14:cNvContentPartPr/>
                <p14:nvPr/>
              </p14:nvContentPartPr>
              <p14:xfrm>
                <a:off x="11361232" y="3672286"/>
                <a:ext cx="120240" cy="26100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AEBBB63B-D6EB-7FB9-4B2B-04662810B0A5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11352232" y="3663286"/>
                  <a:ext cx="13788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AFE66D13-6C65-F53D-1266-169B319CE1F7}"/>
                    </a:ext>
                  </a:extLst>
                </p14:cNvPr>
                <p14:cNvContentPartPr/>
                <p14:nvPr/>
              </p14:nvContentPartPr>
              <p14:xfrm>
                <a:off x="11530072" y="3881086"/>
                <a:ext cx="64800" cy="16488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AFE66D13-6C65-F53D-1266-169B319CE1F7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11521432" y="3872086"/>
                  <a:ext cx="8244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93C67249-DBDD-6691-40AC-DA005254F347}"/>
                    </a:ext>
                  </a:extLst>
                </p14:cNvPr>
                <p14:cNvContentPartPr/>
                <p14:nvPr/>
              </p14:nvContentPartPr>
              <p14:xfrm>
                <a:off x="11686672" y="3659686"/>
                <a:ext cx="21960" cy="25020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93C67249-DBDD-6691-40AC-DA005254F347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11678032" y="3651046"/>
                  <a:ext cx="3960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0C00B9E6-F3EA-599F-1F1D-E19354EA0ECD}"/>
                    </a:ext>
                  </a:extLst>
                </p14:cNvPr>
                <p14:cNvContentPartPr/>
                <p14:nvPr/>
              </p14:nvContentPartPr>
              <p14:xfrm>
                <a:off x="11699272" y="3751126"/>
                <a:ext cx="117360" cy="19836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0C00B9E6-F3EA-599F-1F1D-E19354EA0ECD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11690272" y="3742486"/>
                  <a:ext cx="135000" cy="21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0" name="Group 189">
            <a:extLst>
              <a:ext uri="{FF2B5EF4-FFF2-40B4-BE49-F238E27FC236}">
                <a16:creationId xmlns:a16="http://schemas.microsoft.com/office/drawing/2014/main" id="{B88BC166-BEF7-AB98-870C-A0ABD3F59733}"/>
              </a:ext>
            </a:extLst>
          </p:cNvPr>
          <p:cNvGrpSpPr/>
          <p:nvPr/>
        </p:nvGrpSpPr>
        <p:grpSpPr>
          <a:xfrm>
            <a:off x="10023112" y="4344046"/>
            <a:ext cx="2077200" cy="1200960"/>
            <a:chOff x="10023112" y="4344046"/>
            <a:chExt cx="2077200" cy="1200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8CC84AC5-64B9-990A-BEBD-CA41EC84A15C}"/>
                    </a:ext>
                  </a:extLst>
                </p14:cNvPr>
                <p14:cNvContentPartPr/>
                <p14:nvPr/>
              </p14:nvContentPartPr>
              <p14:xfrm>
                <a:off x="10023112" y="4500646"/>
                <a:ext cx="213840" cy="28728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8CC84AC5-64B9-990A-BEBD-CA41EC84A15C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10014472" y="4491646"/>
                  <a:ext cx="23148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A0457979-19C3-B653-BBAE-2150DD831FD3}"/>
                    </a:ext>
                  </a:extLst>
                </p14:cNvPr>
                <p14:cNvContentPartPr/>
                <p14:nvPr/>
              </p14:nvContentPartPr>
              <p14:xfrm>
                <a:off x="10324072" y="4563646"/>
                <a:ext cx="87840" cy="1152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A0457979-19C3-B653-BBAE-2150DD831FD3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10315072" y="4555006"/>
                  <a:ext cx="10548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9621D7CB-5072-D1AA-DB30-C9D509E9A147}"/>
                    </a:ext>
                  </a:extLst>
                </p14:cNvPr>
                <p14:cNvContentPartPr/>
                <p14:nvPr/>
              </p14:nvContentPartPr>
              <p14:xfrm>
                <a:off x="10357912" y="4672726"/>
                <a:ext cx="51480" cy="1260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9621D7CB-5072-D1AA-DB30-C9D509E9A147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10348912" y="4664086"/>
                  <a:ext cx="691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84330A8D-140A-2E60-2D7D-897FF48FE926}"/>
                    </a:ext>
                  </a:extLst>
                </p14:cNvPr>
                <p14:cNvContentPartPr/>
                <p14:nvPr/>
              </p14:nvContentPartPr>
              <p14:xfrm>
                <a:off x="10571752" y="4519366"/>
                <a:ext cx="106200" cy="612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84330A8D-140A-2E60-2D7D-897FF48FE926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10563112" y="4510726"/>
                  <a:ext cx="1238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A1A72657-36C2-E446-EEF7-9B7204D222AC}"/>
                    </a:ext>
                  </a:extLst>
                </p14:cNvPr>
                <p14:cNvContentPartPr/>
                <p14:nvPr/>
              </p14:nvContentPartPr>
              <p14:xfrm>
                <a:off x="10728712" y="4371406"/>
                <a:ext cx="132480" cy="18648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A1A72657-36C2-E446-EEF7-9B7204D222AC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10719712" y="4362766"/>
                  <a:ext cx="15012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7AE26A3E-B84E-712B-62BE-27B5C48088C4}"/>
                    </a:ext>
                  </a:extLst>
                </p14:cNvPr>
                <p14:cNvContentPartPr/>
                <p14:nvPr/>
              </p14:nvContentPartPr>
              <p14:xfrm>
                <a:off x="10567072" y="4630606"/>
                <a:ext cx="436680" cy="5184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7AE26A3E-B84E-712B-62BE-27B5C48088C4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10558432" y="4621606"/>
                  <a:ext cx="45432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2063875A-1B21-9A14-29EC-547B7F3341F2}"/>
                    </a:ext>
                  </a:extLst>
                </p14:cNvPr>
                <p14:cNvContentPartPr/>
                <p14:nvPr/>
              </p14:nvContentPartPr>
              <p14:xfrm>
                <a:off x="10600912" y="4792966"/>
                <a:ext cx="152280" cy="15588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2063875A-1B21-9A14-29EC-547B7F3341F2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10591912" y="4783966"/>
                  <a:ext cx="16992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7F272250-4A47-17BD-F042-E7864D80C173}"/>
                    </a:ext>
                  </a:extLst>
                </p14:cNvPr>
                <p14:cNvContentPartPr/>
                <p14:nvPr/>
              </p14:nvContentPartPr>
              <p14:xfrm>
                <a:off x="10817632" y="4823566"/>
                <a:ext cx="156960" cy="10332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7F272250-4A47-17BD-F042-E7864D80C173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10808632" y="4814566"/>
                  <a:ext cx="17460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367F1003-56BA-92D6-A602-67AA09B95024}"/>
                    </a:ext>
                  </a:extLst>
                </p14:cNvPr>
                <p14:cNvContentPartPr/>
                <p14:nvPr/>
              </p14:nvContentPartPr>
              <p14:xfrm>
                <a:off x="11144512" y="4552126"/>
                <a:ext cx="100080" cy="1332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367F1003-56BA-92D6-A602-67AA09B95024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11135872" y="4543126"/>
                  <a:ext cx="11772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27171902-5172-16DB-99F7-7E19126E6B0F}"/>
                    </a:ext>
                  </a:extLst>
                </p14:cNvPr>
                <p14:cNvContentPartPr/>
                <p14:nvPr/>
              </p14:nvContentPartPr>
              <p14:xfrm>
                <a:off x="11149192" y="4700446"/>
                <a:ext cx="93960" cy="1368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27171902-5172-16DB-99F7-7E19126E6B0F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11140552" y="4691446"/>
                  <a:ext cx="11160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5D10042E-9B3C-F01C-FB49-5E6FA725C008}"/>
                    </a:ext>
                  </a:extLst>
                </p14:cNvPr>
                <p14:cNvContentPartPr/>
                <p14:nvPr/>
              </p14:nvContentPartPr>
              <p14:xfrm>
                <a:off x="11445832" y="4490926"/>
                <a:ext cx="167400" cy="1296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5D10042E-9B3C-F01C-FB49-5E6FA725C008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11436832" y="4482286"/>
                  <a:ext cx="18504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4FFD274D-95E5-7255-AE61-705CBC9E4009}"/>
                    </a:ext>
                  </a:extLst>
                </p14:cNvPr>
                <p14:cNvContentPartPr/>
                <p14:nvPr/>
              </p14:nvContentPartPr>
              <p14:xfrm>
                <a:off x="11633032" y="4344046"/>
                <a:ext cx="90360" cy="20772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4FFD274D-95E5-7255-AE61-705CBC9E4009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11624392" y="4335406"/>
                  <a:ext cx="10800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BAC3DE6F-9C72-93FB-9924-91078E0F6DBD}"/>
                    </a:ext>
                  </a:extLst>
                </p14:cNvPr>
                <p14:cNvContentPartPr/>
                <p14:nvPr/>
              </p14:nvContentPartPr>
              <p14:xfrm>
                <a:off x="11440792" y="4570126"/>
                <a:ext cx="385920" cy="3492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BAC3DE6F-9C72-93FB-9924-91078E0F6DBD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11431792" y="4561486"/>
                  <a:ext cx="40356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B0A6B6A9-96BF-23F9-B154-059EC7CF7EDE}"/>
                    </a:ext>
                  </a:extLst>
                </p14:cNvPr>
                <p14:cNvContentPartPr/>
                <p14:nvPr/>
              </p14:nvContentPartPr>
              <p14:xfrm>
                <a:off x="11483992" y="4719526"/>
                <a:ext cx="216360" cy="17460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B0A6B6A9-96BF-23F9-B154-059EC7CF7EDE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11475352" y="4710886"/>
                  <a:ext cx="23400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15A06172-A7B0-1952-4CD1-116DB6EBD036}"/>
                    </a:ext>
                  </a:extLst>
                </p14:cNvPr>
                <p14:cNvContentPartPr/>
                <p14:nvPr/>
              </p14:nvContentPartPr>
              <p14:xfrm>
                <a:off x="10024912" y="5152606"/>
                <a:ext cx="774360" cy="39240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15A06172-A7B0-1952-4CD1-116DB6EBD036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10015912" y="5143606"/>
                  <a:ext cx="792000" cy="41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C60DC794-E25D-86AE-8418-31259CB5E8D3}"/>
                    </a:ext>
                  </a:extLst>
                </p14:cNvPr>
                <p14:cNvContentPartPr/>
                <p14:nvPr/>
              </p14:nvContentPartPr>
              <p14:xfrm>
                <a:off x="10817272" y="5321086"/>
                <a:ext cx="112680" cy="10440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C60DC794-E25D-86AE-8418-31259CB5E8D3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10808632" y="5312446"/>
                  <a:ext cx="13032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46867FEC-CAD6-ACF7-13D0-3111C5594E2C}"/>
                    </a:ext>
                  </a:extLst>
                </p14:cNvPr>
                <p14:cNvContentPartPr/>
                <p14:nvPr/>
              </p14:nvContentPartPr>
              <p14:xfrm>
                <a:off x="10821952" y="5279326"/>
                <a:ext cx="144720" cy="13932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46867FEC-CAD6-ACF7-13D0-3111C5594E2C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10813312" y="5270326"/>
                  <a:ext cx="16236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5D9CE4C5-FD00-C421-74ED-83A7E62619E4}"/>
                    </a:ext>
                  </a:extLst>
                </p14:cNvPr>
                <p14:cNvContentPartPr/>
                <p14:nvPr/>
              </p14:nvContentPartPr>
              <p14:xfrm>
                <a:off x="11047672" y="5175646"/>
                <a:ext cx="97200" cy="1620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5D9CE4C5-FD00-C421-74ED-83A7E62619E4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11038672" y="5166646"/>
                  <a:ext cx="11484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631EAF98-8BD0-F664-944E-0E87DBBCC0E4}"/>
                    </a:ext>
                  </a:extLst>
                </p14:cNvPr>
                <p14:cNvContentPartPr/>
                <p14:nvPr/>
              </p14:nvContentPartPr>
              <p14:xfrm>
                <a:off x="11055592" y="5261326"/>
                <a:ext cx="141480" cy="3600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631EAF98-8BD0-F664-944E-0E87DBBCC0E4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11046952" y="5252326"/>
                  <a:ext cx="15912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BCD3EC04-D93E-B609-A4C8-C91E3E329CF3}"/>
                    </a:ext>
                  </a:extLst>
                </p14:cNvPr>
                <p14:cNvContentPartPr/>
                <p14:nvPr/>
              </p14:nvContentPartPr>
              <p14:xfrm>
                <a:off x="11253592" y="5196886"/>
                <a:ext cx="83160" cy="612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BCD3EC04-D93E-B609-A4C8-C91E3E329CF3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11244952" y="5188246"/>
                  <a:ext cx="1008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BDF6941A-9344-ED32-1B0B-287552F389FF}"/>
                    </a:ext>
                  </a:extLst>
                </p14:cNvPr>
                <p14:cNvContentPartPr/>
                <p14:nvPr/>
              </p14:nvContentPartPr>
              <p14:xfrm>
                <a:off x="11410192" y="5098606"/>
                <a:ext cx="77040" cy="12780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BDF6941A-9344-ED32-1B0B-287552F389FF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11401552" y="5089606"/>
                  <a:ext cx="9468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4962B48C-6C96-7856-C36E-1994014139CC}"/>
                    </a:ext>
                  </a:extLst>
                </p14:cNvPr>
                <p14:cNvContentPartPr/>
                <p14:nvPr/>
              </p14:nvContentPartPr>
              <p14:xfrm>
                <a:off x="11307232" y="5288326"/>
                <a:ext cx="256680" cy="3636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4962B48C-6C96-7856-C36E-1994014139CC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11298592" y="5279326"/>
                  <a:ext cx="27432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A52FFF62-FC67-01FF-E0D0-344BB8CA1160}"/>
                    </a:ext>
                  </a:extLst>
                </p14:cNvPr>
                <p14:cNvContentPartPr/>
                <p14:nvPr/>
              </p14:nvContentPartPr>
              <p14:xfrm>
                <a:off x="11388592" y="5345926"/>
                <a:ext cx="100440" cy="10260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A52FFF62-FC67-01FF-E0D0-344BB8CA1160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11379592" y="5336926"/>
                  <a:ext cx="11808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EC07D910-FC65-2EA4-81C1-777A4A9D5537}"/>
                    </a:ext>
                  </a:extLst>
                </p14:cNvPr>
                <p14:cNvContentPartPr/>
                <p14:nvPr/>
              </p14:nvContentPartPr>
              <p14:xfrm>
                <a:off x="11268712" y="4970806"/>
                <a:ext cx="121680" cy="49464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EC07D910-FC65-2EA4-81C1-777A4A9D5537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11260072" y="4961806"/>
                  <a:ext cx="139320" cy="51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CCE438F6-DCB2-851E-031E-C99361BE3EC5}"/>
                    </a:ext>
                  </a:extLst>
                </p14:cNvPr>
                <p14:cNvContentPartPr/>
                <p14:nvPr/>
              </p14:nvContentPartPr>
              <p14:xfrm>
                <a:off x="11658952" y="5260246"/>
                <a:ext cx="23760" cy="18252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CCE438F6-DCB2-851E-031E-C99361BE3EC5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11649952" y="5251246"/>
                  <a:ext cx="4140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4D032A10-790C-908E-0408-BAEED724CCBB}"/>
                    </a:ext>
                  </a:extLst>
                </p14:cNvPr>
                <p14:cNvContentPartPr/>
                <p14:nvPr/>
              </p14:nvContentPartPr>
              <p14:xfrm>
                <a:off x="11738152" y="4974766"/>
                <a:ext cx="111600" cy="205920"/>
              </p14:xfrm>
            </p:contentPart>
          </mc:Choice>
          <mc:Fallback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4D032A10-790C-908E-0408-BAEED724CCBB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11729512" y="4965766"/>
                  <a:ext cx="12924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8B686EB0-3EBE-3F98-E033-3DB0EF963E41}"/>
                    </a:ext>
                  </a:extLst>
                </p14:cNvPr>
                <p14:cNvContentPartPr/>
                <p14:nvPr/>
              </p14:nvContentPartPr>
              <p14:xfrm>
                <a:off x="11900152" y="4937686"/>
                <a:ext cx="92880" cy="19584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8B686EB0-3EBE-3F98-E033-3DB0EF963E41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11891512" y="4928686"/>
                  <a:ext cx="11052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94011ADA-E23D-C94E-92E5-1BC7B9D2E32D}"/>
                    </a:ext>
                  </a:extLst>
                </p14:cNvPr>
                <p14:cNvContentPartPr/>
                <p14:nvPr/>
              </p14:nvContentPartPr>
              <p14:xfrm>
                <a:off x="11715832" y="5210206"/>
                <a:ext cx="250200" cy="32040"/>
              </p14:xfrm>
            </p:contentPart>
          </mc:Choice>
          <mc:Fallback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94011ADA-E23D-C94E-92E5-1BC7B9D2E32D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11706832" y="5201566"/>
                  <a:ext cx="26784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659C157D-6A29-F21D-F3A3-2B6ECCD391C5}"/>
                    </a:ext>
                  </a:extLst>
                </p14:cNvPr>
                <p14:cNvContentPartPr/>
                <p14:nvPr/>
              </p14:nvContentPartPr>
              <p14:xfrm>
                <a:off x="11804392" y="5327566"/>
                <a:ext cx="48960" cy="44640"/>
              </p14:xfrm>
            </p:contentPart>
          </mc:Choice>
          <mc:Fallback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659C157D-6A29-F21D-F3A3-2B6ECCD391C5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11795392" y="5318926"/>
                  <a:ext cx="6660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FAC79A80-A588-5EC6-ACD0-C4C91B8B7C8F}"/>
                    </a:ext>
                  </a:extLst>
                </p14:cNvPr>
                <p14:cNvContentPartPr/>
                <p14:nvPr/>
              </p14:nvContentPartPr>
              <p14:xfrm>
                <a:off x="11869552" y="5329366"/>
                <a:ext cx="2160" cy="12348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FAC79A80-A588-5EC6-ACD0-C4C91B8B7C8F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11860912" y="5320726"/>
                  <a:ext cx="1980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BE9397BF-3CFA-0389-7986-C38AD60DAE16}"/>
                    </a:ext>
                  </a:extLst>
                </p14:cNvPr>
                <p14:cNvContentPartPr/>
                <p14:nvPr/>
              </p14:nvContentPartPr>
              <p14:xfrm>
                <a:off x="11658592" y="5059006"/>
                <a:ext cx="97920" cy="1548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BE9397BF-3CFA-0389-7986-C38AD60DAE16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11649592" y="5050366"/>
                  <a:ext cx="11556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F0ECBF5B-AE2A-B7B0-E4E9-9FA771562FE4}"/>
                    </a:ext>
                  </a:extLst>
                </p14:cNvPr>
                <p14:cNvContentPartPr/>
                <p14:nvPr/>
              </p14:nvContentPartPr>
              <p14:xfrm>
                <a:off x="11995552" y="4884406"/>
                <a:ext cx="104760" cy="512640"/>
              </p14:xfrm>
            </p:contentPart>
          </mc:Choice>
          <mc:Fallback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F0ECBF5B-AE2A-B7B0-E4E9-9FA771562FE4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11986552" y="4875406"/>
                  <a:ext cx="122400" cy="5302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3598901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B1C2C65-70DB-4A5D-87A6-3AB012EE0144}"/>
              </a:ext>
            </a:extLst>
          </p:cNvPr>
          <p:cNvSpPr txBox="1"/>
          <p:nvPr/>
        </p:nvSpPr>
        <p:spPr>
          <a:xfrm>
            <a:off x="69574" y="64604"/>
            <a:ext cx="18138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Ex. 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0470539-2913-4442-A0CC-18CF423D1E16}"/>
                  </a:ext>
                </a:extLst>
              </p:cNvPr>
              <p:cNvSpPr txBox="1"/>
              <p:nvPr/>
            </p:nvSpPr>
            <p:spPr>
              <a:xfrm>
                <a:off x="280480" y="1107671"/>
                <a:ext cx="3825984" cy="6724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4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) </m:t>
                    </m:r>
                    <m:r>
                      <a:rPr lang="en-US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rad>
                  </m:oMath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0470539-2913-4442-A0CC-18CF423D1E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480" y="1107671"/>
                <a:ext cx="3825984" cy="672428"/>
              </a:xfrm>
              <a:prstGeom prst="rect">
                <a:avLst/>
              </a:prstGeom>
              <a:blipFill>
                <a:blip r:embed="rId2"/>
                <a:stretch>
                  <a:fillRect l="-8280" t="-15455" r="-318" b="-5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DC8BE89-DE20-5EFD-F91B-66FAE4014FB3}"/>
                  </a:ext>
                </a:extLst>
              </p:cNvPr>
              <p:cNvSpPr txBox="1"/>
              <p:nvPr/>
            </p:nvSpPr>
            <p:spPr>
              <a:xfrm>
                <a:off x="2572599" y="172325"/>
                <a:ext cx="7046801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𝑭𝒊𝒏𝒅</m:t>
                      </m:r>
                      <m:r>
                        <a:rPr lang="en-US" sz="4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𝒕𝒉𝒆</m:t>
                      </m:r>
                      <m:r>
                        <a:rPr lang="en-US" sz="4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𝒅𝒐𝒎𝒂𝒊𝒏</m:t>
                      </m:r>
                      <m:r>
                        <a:rPr lang="en-US" sz="4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𝒂𝒏𝒅</m:t>
                      </m:r>
                      <m:r>
                        <a:rPr lang="en-US" sz="4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𝒓𝒂𝒏𝒈𝒆</m:t>
                      </m:r>
                    </m:oMath>
                  </m:oMathPara>
                </a14:m>
                <a:endParaRPr lang="en-U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DC8BE89-DE20-5EFD-F91B-66FAE4014F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2599" y="172325"/>
                <a:ext cx="7046801" cy="615553"/>
              </a:xfrm>
              <a:prstGeom prst="rect">
                <a:avLst/>
              </a:prstGeom>
              <a:blipFill>
                <a:blip r:embed="rId3"/>
                <a:stretch>
                  <a:fillRect b="-2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B74EA45-79E6-9318-F966-AE77E086BD5B}"/>
                  </a:ext>
                </a:extLst>
              </p:cNvPr>
              <p:cNvSpPr txBox="1"/>
              <p:nvPr/>
            </p:nvSpPr>
            <p:spPr>
              <a:xfrm>
                <a:off x="6163331" y="999244"/>
                <a:ext cx="3100785" cy="8892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4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D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) </m:t>
                    </m:r>
                    <m:r>
                      <a:rPr lang="en-US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𝒈</m:t>
                    </m:r>
                    <m:d>
                      <m:dPr>
                        <m:ctrlPr>
                          <a:rPr lang="en-U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B74EA45-79E6-9318-F966-AE77E086BD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3331" y="999244"/>
                <a:ext cx="3100785" cy="889282"/>
              </a:xfrm>
              <a:prstGeom prst="rect">
                <a:avLst/>
              </a:prstGeom>
              <a:blipFill>
                <a:blip r:embed="rId4"/>
                <a:stretch>
                  <a:fillRect l="-10216" t="-2055" r="-589" b="-253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23FB065-9B4B-20C1-B378-B288AC057DAF}"/>
              </a:ext>
            </a:extLst>
          </p:cNvPr>
          <p:cNvCxnSpPr/>
          <p:nvPr/>
        </p:nvCxnSpPr>
        <p:spPr>
          <a:xfrm>
            <a:off x="0" y="1039761"/>
            <a:ext cx="12192000" cy="4087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EE6C0B7-E2DF-60F9-0566-284E453FC648}"/>
              </a:ext>
            </a:extLst>
          </p:cNvPr>
          <p:cNvCxnSpPr>
            <a:cxnSpLocks/>
          </p:cNvCxnSpPr>
          <p:nvPr/>
        </p:nvCxnSpPr>
        <p:spPr>
          <a:xfrm flipV="1">
            <a:off x="6028670" y="1080633"/>
            <a:ext cx="0" cy="527592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8907EE8-2218-5BF7-1D7F-8BDD577B2BFD}"/>
              </a:ext>
            </a:extLst>
          </p:cNvPr>
          <p:cNvGrpSpPr/>
          <p:nvPr/>
        </p:nvGrpSpPr>
        <p:grpSpPr>
          <a:xfrm>
            <a:off x="1182964" y="2036086"/>
            <a:ext cx="1891080" cy="570240"/>
            <a:chOff x="1182964" y="2036086"/>
            <a:chExt cx="1891080" cy="570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E93C90B7-3110-B635-BE05-6C3FA64F3FD7}"/>
                    </a:ext>
                  </a:extLst>
                </p14:cNvPr>
                <p14:cNvContentPartPr/>
                <p14:nvPr/>
              </p14:nvContentPartPr>
              <p14:xfrm>
                <a:off x="1182964" y="2100886"/>
                <a:ext cx="217080" cy="2851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E93C90B7-3110-B635-BE05-6C3FA64F3FD7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173964" y="2091886"/>
                  <a:ext cx="23472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27AF61C1-6562-F52C-1639-D309A203BA6A}"/>
                    </a:ext>
                  </a:extLst>
                </p14:cNvPr>
                <p14:cNvContentPartPr/>
                <p14:nvPr/>
              </p14:nvContentPartPr>
              <p14:xfrm>
                <a:off x="1361524" y="2142646"/>
                <a:ext cx="98640" cy="4636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27AF61C1-6562-F52C-1639-D309A203BA6A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352524" y="2133646"/>
                  <a:ext cx="116280" cy="48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1A1484BA-7A6A-7211-A861-29C73FAB8AF0}"/>
                    </a:ext>
                  </a:extLst>
                </p14:cNvPr>
                <p14:cNvContentPartPr/>
                <p14:nvPr/>
              </p14:nvContentPartPr>
              <p14:xfrm>
                <a:off x="1522804" y="2361166"/>
                <a:ext cx="272160" cy="194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1A1484BA-7A6A-7211-A861-29C73FAB8AF0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513804" y="2352526"/>
                  <a:ext cx="28980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DC55C6FB-527C-1F42-33EB-AB888A7E62C2}"/>
                    </a:ext>
                  </a:extLst>
                </p14:cNvPr>
                <p14:cNvContentPartPr/>
                <p14:nvPr/>
              </p14:nvContentPartPr>
              <p14:xfrm>
                <a:off x="1857604" y="2142286"/>
                <a:ext cx="46080" cy="3700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DC55C6FB-527C-1F42-33EB-AB888A7E62C2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848964" y="2133286"/>
                  <a:ext cx="63720" cy="38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0137E1B8-6E58-D930-99CA-EFEE9657DB71}"/>
                    </a:ext>
                  </a:extLst>
                </p14:cNvPr>
                <p14:cNvContentPartPr/>
                <p14:nvPr/>
              </p14:nvContentPartPr>
              <p14:xfrm>
                <a:off x="1767244" y="2179006"/>
                <a:ext cx="284040" cy="3189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0137E1B8-6E58-D930-99CA-EFEE9657DB71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758604" y="2170366"/>
                  <a:ext cx="301680" cy="33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10785007-625E-D203-F02C-2EB93DF7FECD}"/>
                    </a:ext>
                  </a:extLst>
                </p14:cNvPr>
                <p14:cNvContentPartPr/>
                <p14:nvPr/>
              </p14:nvContentPartPr>
              <p14:xfrm>
                <a:off x="2281684" y="2122486"/>
                <a:ext cx="295920" cy="2311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10785007-625E-D203-F02C-2EB93DF7FECD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272684" y="2113846"/>
                  <a:ext cx="31356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C2CE8493-7B16-56D8-BEE8-8F6D1B0CE185}"/>
                    </a:ext>
                  </a:extLst>
                </p14:cNvPr>
                <p14:cNvContentPartPr/>
                <p14:nvPr/>
              </p14:nvContentPartPr>
              <p14:xfrm>
                <a:off x="2286364" y="2422366"/>
                <a:ext cx="385920" cy="266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C2CE8493-7B16-56D8-BEE8-8F6D1B0CE185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277364" y="2413726"/>
                  <a:ext cx="40356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912F8AD7-2E99-5933-FC7E-359D156E122A}"/>
                    </a:ext>
                  </a:extLst>
                </p14:cNvPr>
                <p14:cNvContentPartPr/>
                <p14:nvPr/>
              </p14:nvContentPartPr>
              <p14:xfrm>
                <a:off x="2821324" y="2036086"/>
                <a:ext cx="252720" cy="3438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912F8AD7-2E99-5933-FC7E-359D156E122A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812684" y="2027446"/>
                  <a:ext cx="270360" cy="361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44C336F0-E514-779C-2DA5-B45FA68175B2}"/>
              </a:ext>
            </a:extLst>
          </p:cNvPr>
          <p:cNvGrpSpPr/>
          <p:nvPr/>
        </p:nvGrpSpPr>
        <p:grpSpPr>
          <a:xfrm>
            <a:off x="2836084" y="2555206"/>
            <a:ext cx="450720" cy="435600"/>
            <a:chOff x="2836084" y="2555206"/>
            <a:chExt cx="450720" cy="435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0352320F-463D-38AA-AAAD-B6161A9B5EAE}"/>
                    </a:ext>
                  </a:extLst>
                </p14:cNvPr>
                <p14:cNvContentPartPr/>
                <p14:nvPr/>
              </p14:nvContentPartPr>
              <p14:xfrm>
                <a:off x="2890084" y="2625766"/>
                <a:ext cx="72720" cy="2077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0352320F-463D-38AA-AAAD-B6161A9B5EAE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881084" y="2617126"/>
                  <a:ext cx="9036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D879968B-0D63-0B72-1159-AA76C67780C3}"/>
                    </a:ext>
                  </a:extLst>
                </p14:cNvPr>
                <p14:cNvContentPartPr/>
                <p14:nvPr/>
              </p14:nvContentPartPr>
              <p14:xfrm>
                <a:off x="2836084" y="2722966"/>
                <a:ext cx="224640" cy="835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D879968B-0D63-0B72-1159-AA76C67780C3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827444" y="2714326"/>
                  <a:ext cx="24228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488D68F0-939D-1AC8-CE5F-45FD5F03ECC3}"/>
                    </a:ext>
                  </a:extLst>
                </p14:cNvPr>
                <p14:cNvContentPartPr/>
                <p14:nvPr/>
              </p14:nvContentPartPr>
              <p14:xfrm>
                <a:off x="3057484" y="2555206"/>
                <a:ext cx="61920" cy="2728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488D68F0-939D-1AC8-CE5F-45FD5F03ECC3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048844" y="2546566"/>
                  <a:ext cx="7956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DD61526E-1F9F-4EF2-32A1-4F225E5BA88B}"/>
                    </a:ext>
                  </a:extLst>
                </p14:cNvPr>
                <p14:cNvContentPartPr/>
                <p14:nvPr/>
              </p14:nvContentPartPr>
              <p14:xfrm>
                <a:off x="3058924" y="2600206"/>
                <a:ext cx="203040" cy="2790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DD61526E-1F9F-4EF2-32A1-4F225E5BA88B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050284" y="2591206"/>
                  <a:ext cx="22068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08E231EF-8A01-A4F8-4C08-7DB025D895FC}"/>
                    </a:ext>
                  </a:extLst>
                </p14:cNvPr>
                <p14:cNvContentPartPr/>
                <p14:nvPr/>
              </p14:nvContentPartPr>
              <p14:xfrm>
                <a:off x="2876044" y="2891446"/>
                <a:ext cx="410760" cy="993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08E231EF-8A01-A4F8-4C08-7DB025D895FC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867404" y="2882446"/>
                  <a:ext cx="428400" cy="117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331AA94-9D54-1C6C-3821-D79EE174980E}"/>
              </a:ext>
            </a:extLst>
          </p:cNvPr>
          <p:cNvGrpSpPr/>
          <p:nvPr/>
        </p:nvGrpSpPr>
        <p:grpSpPr>
          <a:xfrm>
            <a:off x="1706404" y="2085766"/>
            <a:ext cx="518760" cy="980640"/>
            <a:chOff x="1706404" y="2085766"/>
            <a:chExt cx="518760" cy="980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9D5C158E-FFFA-6A3F-12EE-BF90201A256B}"/>
                    </a:ext>
                  </a:extLst>
                </p14:cNvPr>
                <p14:cNvContentPartPr/>
                <p14:nvPr/>
              </p14:nvContentPartPr>
              <p14:xfrm>
                <a:off x="1772644" y="2673646"/>
                <a:ext cx="60840" cy="2959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9D5C158E-FFFA-6A3F-12EE-BF90201A256B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763644" y="2664646"/>
                  <a:ext cx="7848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E232D67B-9B78-96F6-2F7B-28C8A6C96C5B}"/>
                    </a:ext>
                  </a:extLst>
                </p14:cNvPr>
                <p14:cNvContentPartPr/>
                <p14:nvPr/>
              </p14:nvContentPartPr>
              <p14:xfrm>
                <a:off x="1706404" y="2834926"/>
                <a:ext cx="248400" cy="234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E232D67B-9B78-96F6-2F7B-28C8A6C96C5B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697404" y="2825926"/>
                  <a:ext cx="26604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BFDF9287-B513-045C-50B4-A91C8061C4D3}"/>
                    </a:ext>
                  </a:extLst>
                </p14:cNvPr>
                <p14:cNvContentPartPr/>
                <p14:nvPr/>
              </p14:nvContentPartPr>
              <p14:xfrm>
                <a:off x="1991164" y="2649526"/>
                <a:ext cx="40680" cy="2793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BFDF9287-B513-045C-50B4-A91C8061C4D3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982164" y="2640886"/>
                  <a:ext cx="58320" cy="29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9BA4DB51-101F-8657-B76B-B95CAFBFECDC}"/>
                    </a:ext>
                  </a:extLst>
                </p14:cNvPr>
                <p14:cNvContentPartPr/>
                <p14:nvPr/>
              </p14:nvContentPartPr>
              <p14:xfrm>
                <a:off x="1912684" y="2666806"/>
                <a:ext cx="189360" cy="3351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9BA4DB51-101F-8657-B76B-B95CAFBFECDC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903684" y="2657806"/>
                  <a:ext cx="207000" cy="35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F6554833-C16B-2255-B66A-F89FA06A135B}"/>
                    </a:ext>
                  </a:extLst>
                </p14:cNvPr>
                <p14:cNvContentPartPr/>
                <p14:nvPr/>
              </p14:nvContentPartPr>
              <p14:xfrm>
                <a:off x="1797844" y="3023566"/>
                <a:ext cx="427320" cy="428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F6554833-C16B-2255-B66A-F89FA06A135B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788844" y="3014566"/>
                  <a:ext cx="44496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DAF7F8DD-FD8E-1E73-C457-98216CABD725}"/>
                    </a:ext>
                  </a:extLst>
                </p14:cNvPr>
                <p14:cNvContentPartPr/>
                <p14:nvPr/>
              </p14:nvContentPartPr>
              <p14:xfrm>
                <a:off x="1836004" y="2085766"/>
                <a:ext cx="178560" cy="8222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DAF7F8DD-FD8E-1E73-C457-98216CABD725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827364" y="2076766"/>
                  <a:ext cx="196200" cy="83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ACF7B20-38DF-A624-EB38-C8F91AE3DA45}"/>
              </a:ext>
            </a:extLst>
          </p:cNvPr>
          <p:cNvGrpSpPr/>
          <p:nvPr/>
        </p:nvGrpSpPr>
        <p:grpSpPr>
          <a:xfrm>
            <a:off x="2158564" y="3257206"/>
            <a:ext cx="1057320" cy="454680"/>
            <a:chOff x="2158564" y="3257206"/>
            <a:chExt cx="1057320" cy="454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ACA99FD5-4792-12E8-AB14-8F21F777A2D3}"/>
                    </a:ext>
                  </a:extLst>
                </p14:cNvPr>
                <p14:cNvContentPartPr/>
                <p14:nvPr/>
              </p14:nvContentPartPr>
              <p14:xfrm>
                <a:off x="2158564" y="3257206"/>
                <a:ext cx="201960" cy="2930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ACA99FD5-4792-12E8-AB14-8F21F777A2D3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2149564" y="3248206"/>
                  <a:ext cx="219600" cy="31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A7EC625D-6F32-2C40-16BD-04D4C7E77E3D}"/>
                    </a:ext>
                  </a:extLst>
                </p14:cNvPr>
                <p14:cNvContentPartPr/>
                <p14:nvPr/>
              </p14:nvContentPartPr>
              <p14:xfrm>
                <a:off x="2318404" y="3289606"/>
                <a:ext cx="137520" cy="4222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A7EC625D-6F32-2C40-16BD-04D4C7E77E3D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2309404" y="3280966"/>
                  <a:ext cx="155160" cy="43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843167F8-AB93-A05A-2305-B5226638569A}"/>
                    </a:ext>
                  </a:extLst>
                </p14:cNvPr>
                <p14:cNvContentPartPr/>
                <p14:nvPr/>
              </p14:nvContentPartPr>
              <p14:xfrm>
                <a:off x="2496964" y="3311566"/>
                <a:ext cx="342360" cy="2898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843167F8-AB93-A05A-2305-B5226638569A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2488324" y="3302566"/>
                  <a:ext cx="360000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976B48DF-3BA4-1507-F22C-237007CB09D4}"/>
                    </a:ext>
                  </a:extLst>
                </p14:cNvPr>
                <p14:cNvContentPartPr/>
                <p14:nvPr/>
              </p14:nvContentPartPr>
              <p14:xfrm>
                <a:off x="2601004" y="3638086"/>
                <a:ext cx="312120" cy="547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976B48DF-3BA4-1507-F22C-237007CB09D4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2592364" y="3629086"/>
                  <a:ext cx="32976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4CCFF0D0-7300-87BF-580B-848F6E9C9C27}"/>
                    </a:ext>
                  </a:extLst>
                </p14:cNvPr>
                <p14:cNvContentPartPr/>
                <p14:nvPr/>
              </p14:nvContentPartPr>
              <p14:xfrm>
                <a:off x="3021844" y="3319486"/>
                <a:ext cx="51480" cy="3027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4CCFF0D0-7300-87BF-580B-848F6E9C9C27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3012844" y="3310846"/>
                  <a:ext cx="69120" cy="32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19543A4D-2174-DE64-7200-B8FE437C727A}"/>
                    </a:ext>
                  </a:extLst>
                </p14:cNvPr>
                <p14:cNvContentPartPr/>
                <p14:nvPr/>
              </p14:nvContentPartPr>
              <p14:xfrm>
                <a:off x="2887564" y="3319126"/>
                <a:ext cx="328320" cy="2934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19543A4D-2174-DE64-7200-B8FE437C727A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2878924" y="3310486"/>
                  <a:ext cx="345960" cy="311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B5A6BF8B-0FB5-90D2-B327-6738223C2192}"/>
              </a:ext>
            </a:extLst>
          </p:cNvPr>
          <p:cNvGrpSpPr/>
          <p:nvPr/>
        </p:nvGrpSpPr>
        <p:grpSpPr>
          <a:xfrm>
            <a:off x="3530524" y="2590846"/>
            <a:ext cx="1029600" cy="657000"/>
            <a:chOff x="3530524" y="2590846"/>
            <a:chExt cx="1029600" cy="657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255C13A8-FB79-99CA-1FDB-FA293B894BF2}"/>
                    </a:ext>
                  </a:extLst>
                </p14:cNvPr>
                <p14:cNvContentPartPr/>
                <p14:nvPr/>
              </p14:nvContentPartPr>
              <p14:xfrm>
                <a:off x="3972604" y="2951926"/>
                <a:ext cx="221760" cy="226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255C13A8-FB79-99CA-1FDB-FA293B894BF2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3963964" y="2943286"/>
                  <a:ext cx="23940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52725EB2-47A7-21BC-B260-08A7E2CAAAA8}"/>
                    </a:ext>
                  </a:extLst>
                </p14:cNvPr>
                <p14:cNvContentPartPr/>
                <p14:nvPr/>
              </p14:nvContentPartPr>
              <p14:xfrm>
                <a:off x="4237924" y="2833486"/>
                <a:ext cx="154080" cy="1987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52725EB2-47A7-21BC-B260-08A7E2CAAAA8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4229284" y="2824846"/>
                  <a:ext cx="17172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D201870E-3D28-F098-A57C-39AEB235EEE0}"/>
                    </a:ext>
                  </a:extLst>
                </p14:cNvPr>
                <p14:cNvContentPartPr/>
                <p14:nvPr/>
              </p14:nvContentPartPr>
              <p14:xfrm>
                <a:off x="4394884" y="2815126"/>
                <a:ext cx="165240" cy="2124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D201870E-3D28-F098-A57C-39AEB235EEE0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4385884" y="2806486"/>
                  <a:ext cx="18288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2E6DA990-B37D-3615-7E04-9EFFF735903E}"/>
                    </a:ext>
                  </a:extLst>
                </p14:cNvPr>
                <p14:cNvContentPartPr/>
                <p14:nvPr/>
              </p14:nvContentPartPr>
              <p14:xfrm>
                <a:off x="3530524" y="2822686"/>
                <a:ext cx="152280" cy="3859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2E6DA990-B37D-3615-7E04-9EFFF735903E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3521524" y="2814046"/>
                  <a:ext cx="169920" cy="40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DF811137-E41C-B3D3-C3D5-D6C1ADCD2BEE}"/>
                    </a:ext>
                  </a:extLst>
                </p14:cNvPr>
                <p14:cNvContentPartPr/>
                <p14:nvPr/>
              </p14:nvContentPartPr>
              <p14:xfrm>
                <a:off x="3531964" y="2776966"/>
                <a:ext cx="218880" cy="4672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DF811137-E41C-B3D3-C3D5-D6C1ADCD2BEE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3523324" y="2767966"/>
                  <a:ext cx="236520" cy="48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DB4CDE29-4F4A-D8F5-CBFA-9F5A3D6889E1}"/>
                    </a:ext>
                  </a:extLst>
                </p14:cNvPr>
                <p14:cNvContentPartPr/>
                <p14:nvPr/>
              </p14:nvContentPartPr>
              <p14:xfrm>
                <a:off x="3791524" y="2847166"/>
                <a:ext cx="45000" cy="403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DB4CDE29-4F4A-D8F5-CBFA-9F5A3D6889E1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3782524" y="2838166"/>
                  <a:ext cx="6264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07F975FF-52AD-4790-3954-07AF8C7A4648}"/>
                    </a:ext>
                  </a:extLst>
                </p14:cNvPr>
                <p14:cNvContentPartPr/>
                <p14:nvPr/>
              </p14:nvContentPartPr>
              <p14:xfrm>
                <a:off x="3859204" y="3067486"/>
                <a:ext cx="38880" cy="568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07F975FF-52AD-4790-3954-07AF8C7A4648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3850564" y="3058486"/>
                  <a:ext cx="5652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C20D2111-43D4-D303-FB41-3D7C90D03BCF}"/>
                    </a:ext>
                  </a:extLst>
                </p14:cNvPr>
                <p14:cNvContentPartPr/>
                <p14:nvPr/>
              </p14:nvContentPartPr>
              <p14:xfrm>
                <a:off x="3917524" y="2590846"/>
                <a:ext cx="215280" cy="6570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C20D2111-43D4-D303-FB41-3D7C90D03BCF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3908884" y="2581846"/>
                  <a:ext cx="232920" cy="674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0B88B2D5-3870-55A7-762C-308D59C9241C}"/>
              </a:ext>
            </a:extLst>
          </p:cNvPr>
          <p:cNvGrpSpPr/>
          <p:nvPr/>
        </p:nvGrpSpPr>
        <p:grpSpPr>
          <a:xfrm>
            <a:off x="4730404" y="2487886"/>
            <a:ext cx="614880" cy="712080"/>
            <a:chOff x="4730404" y="2487886"/>
            <a:chExt cx="614880" cy="712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14315E0F-7DD1-4B2F-7F98-E8211A7892DC}"/>
                    </a:ext>
                  </a:extLst>
                </p14:cNvPr>
                <p14:cNvContentPartPr/>
                <p14:nvPr/>
              </p14:nvContentPartPr>
              <p14:xfrm>
                <a:off x="4730404" y="2891086"/>
                <a:ext cx="42840" cy="2595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14315E0F-7DD1-4B2F-7F98-E8211A7892DC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4721404" y="2882086"/>
                  <a:ext cx="6048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E91A0C6D-0D4C-5F57-6B1B-CAD3176E6494}"/>
                    </a:ext>
                  </a:extLst>
                </p14:cNvPr>
                <p14:cNvContentPartPr/>
                <p14:nvPr/>
              </p14:nvContentPartPr>
              <p14:xfrm>
                <a:off x="4867564" y="2643046"/>
                <a:ext cx="181080" cy="1785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E91A0C6D-0D4C-5F57-6B1B-CAD3176E6494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4858564" y="2634406"/>
                  <a:ext cx="19872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E88FC68A-69CB-A4E9-0527-FBAA9F6BB29F}"/>
                    </a:ext>
                  </a:extLst>
                </p14:cNvPr>
                <p14:cNvContentPartPr/>
                <p14:nvPr/>
              </p14:nvContentPartPr>
              <p14:xfrm>
                <a:off x="5010124" y="2631526"/>
                <a:ext cx="119880" cy="3578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E88FC68A-69CB-A4E9-0527-FBAA9F6BB29F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5001124" y="2622526"/>
                  <a:ext cx="137520" cy="37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F6671242-EB7A-D5B3-8F8E-275939B3E80D}"/>
                    </a:ext>
                  </a:extLst>
                </p14:cNvPr>
                <p14:cNvContentPartPr/>
                <p14:nvPr/>
              </p14:nvContentPartPr>
              <p14:xfrm>
                <a:off x="4982764" y="2487886"/>
                <a:ext cx="362520" cy="7120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F6671242-EB7A-D5B3-8F8E-275939B3E80D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4974124" y="2479246"/>
                  <a:ext cx="380160" cy="729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DFCF4EB0-5624-18AA-2175-E89C75452DA7}"/>
                  </a:ext>
                </a:extLst>
              </p14:cNvPr>
              <p14:cNvContentPartPr/>
              <p14:nvPr/>
            </p14:nvContentPartPr>
            <p14:xfrm>
              <a:off x="234004" y="3771286"/>
              <a:ext cx="5173920" cy="9756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DFCF4EB0-5624-18AA-2175-E89C75452DA7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225364" y="3762646"/>
                <a:ext cx="5191560" cy="115200"/>
              </a:xfrm>
              <a:prstGeom prst="rect">
                <a:avLst/>
              </a:prstGeom>
            </p:spPr>
          </p:pic>
        </mc:Fallback>
      </mc:AlternateContent>
      <p:grpSp>
        <p:nvGrpSpPr>
          <p:cNvPr id="65" name="Group 64">
            <a:extLst>
              <a:ext uri="{FF2B5EF4-FFF2-40B4-BE49-F238E27FC236}">
                <a16:creationId xmlns:a16="http://schemas.microsoft.com/office/drawing/2014/main" id="{60B20DA4-3D85-6587-183A-1DDA5C0C4B6D}"/>
              </a:ext>
            </a:extLst>
          </p:cNvPr>
          <p:cNvGrpSpPr/>
          <p:nvPr/>
        </p:nvGrpSpPr>
        <p:grpSpPr>
          <a:xfrm>
            <a:off x="174964" y="4227046"/>
            <a:ext cx="1006560" cy="710640"/>
            <a:chOff x="174964" y="4227046"/>
            <a:chExt cx="1006560" cy="710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0D8506FD-695F-B408-CBE9-75C95E25E5E0}"/>
                    </a:ext>
                  </a:extLst>
                </p14:cNvPr>
                <p14:cNvContentPartPr/>
                <p14:nvPr/>
              </p14:nvContentPartPr>
              <p14:xfrm>
                <a:off x="187564" y="4494526"/>
                <a:ext cx="278280" cy="2574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0D8506FD-695F-B408-CBE9-75C95E25E5E0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78564" y="4485526"/>
                  <a:ext cx="29592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BE9213F3-EE16-32AA-BE41-A2AAF06B6C86}"/>
                    </a:ext>
                  </a:extLst>
                </p14:cNvPr>
                <p14:cNvContentPartPr/>
                <p14:nvPr/>
              </p14:nvContentPartPr>
              <p14:xfrm>
                <a:off x="174964" y="4343686"/>
                <a:ext cx="420480" cy="3420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BE9213F3-EE16-32AA-BE41-A2AAF06B6C86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65964" y="4334686"/>
                  <a:ext cx="438120" cy="35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7836F64A-2F52-9F22-134F-FFE1E69021E0}"/>
                    </a:ext>
                  </a:extLst>
                </p14:cNvPr>
                <p14:cNvContentPartPr/>
                <p14:nvPr/>
              </p14:nvContentPartPr>
              <p14:xfrm>
                <a:off x="545764" y="4450966"/>
                <a:ext cx="248040" cy="1738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7836F64A-2F52-9F22-134F-FFE1E69021E0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536764" y="4441966"/>
                  <a:ext cx="26568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32F95EEA-607E-257D-E719-A6D5237B64DA}"/>
                    </a:ext>
                  </a:extLst>
                </p14:cNvPr>
                <p14:cNvContentPartPr/>
                <p14:nvPr/>
              </p14:nvContentPartPr>
              <p14:xfrm>
                <a:off x="758164" y="4227046"/>
                <a:ext cx="259200" cy="3214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32F95EEA-607E-257D-E719-A6D5237B64DA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749524" y="4218046"/>
                  <a:ext cx="276840" cy="33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BF7E3567-2D28-800F-9C3B-5A72DCFBAD45}"/>
                    </a:ext>
                  </a:extLst>
                </p14:cNvPr>
                <p14:cNvContentPartPr/>
                <p14:nvPr/>
              </p14:nvContentPartPr>
              <p14:xfrm>
                <a:off x="488524" y="4324606"/>
                <a:ext cx="693000" cy="6130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BF7E3567-2D28-800F-9C3B-5A72DCFBAD45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479884" y="4315606"/>
                  <a:ext cx="710640" cy="630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2B17CA51-D908-3A83-0557-B10D55E99257}"/>
              </a:ext>
            </a:extLst>
          </p:cNvPr>
          <p:cNvGrpSpPr/>
          <p:nvPr/>
        </p:nvGrpSpPr>
        <p:grpSpPr>
          <a:xfrm>
            <a:off x="89284" y="2176846"/>
            <a:ext cx="771480" cy="724320"/>
            <a:chOff x="89284" y="2176846"/>
            <a:chExt cx="771480" cy="72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1215C1BC-ED56-35AA-AD4F-6F55E51C611E}"/>
                    </a:ext>
                  </a:extLst>
                </p14:cNvPr>
                <p14:cNvContentPartPr/>
                <p14:nvPr/>
              </p14:nvContentPartPr>
              <p14:xfrm>
                <a:off x="89284" y="2446126"/>
                <a:ext cx="344160" cy="3754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1215C1BC-ED56-35AA-AD4F-6F55E51C611E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80644" y="2437126"/>
                  <a:ext cx="361800" cy="39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F07DF905-FA73-1ABD-0CDD-545F8C8F9E60}"/>
                    </a:ext>
                  </a:extLst>
                </p14:cNvPr>
                <p14:cNvContentPartPr/>
                <p14:nvPr/>
              </p14:nvContentPartPr>
              <p14:xfrm>
                <a:off x="409684" y="2503366"/>
                <a:ext cx="143280" cy="1609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F07DF905-FA73-1ABD-0CDD-545F8C8F9E60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401044" y="2494726"/>
                  <a:ext cx="16092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C5653993-0FF7-CBD9-EC81-DDE3804F8CFF}"/>
                    </a:ext>
                  </a:extLst>
                </p14:cNvPr>
                <p14:cNvContentPartPr/>
                <p14:nvPr/>
              </p14:nvContentPartPr>
              <p14:xfrm>
                <a:off x="509044" y="2429566"/>
                <a:ext cx="138240" cy="1274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C5653993-0FF7-CBD9-EC81-DDE3804F8CFF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500404" y="2420566"/>
                  <a:ext cx="15588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80926A6F-FD37-1EF5-19C8-6B3977760204}"/>
                    </a:ext>
                  </a:extLst>
                </p14:cNvPr>
                <p14:cNvContentPartPr/>
                <p14:nvPr/>
              </p14:nvContentPartPr>
              <p14:xfrm>
                <a:off x="604084" y="2325526"/>
                <a:ext cx="131040" cy="781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80926A6F-FD37-1EF5-19C8-6B3977760204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595444" y="2316526"/>
                  <a:ext cx="14868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3325F929-D8D3-A6BD-39DF-BEFB19D375D7}"/>
                    </a:ext>
                  </a:extLst>
                </p14:cNvPr>
                <p14:cNvContentPartPr/>
                <p14:nvPr/>
              </p14:nvContentPartPr>
              <p14:xfrm>
                <a:off x="696244" y="2261446"/>
                <a:ext cx="54000" cy="252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3325F929-D8D3-A6BD-39DF-BEFB19D375D7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687244" y="2252806"/>
                  <a:ext cx="7164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30FE36EF-F558-A3CD-AFFC-01435903B369}"/>
                    </a:ext>
                  </a:extLst>
                </p14:cNvPr>
                <p14:cNvContentPartPr/>
                <p14:nvPr/>
              </p14:nvContentPartPr>
              <p14:xfrm>
                <a:off x="642244" y="2176846"/>
                <a:ext cx="185400" cy="504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30FE36EF-F558-A3CD-AFFC-01435903B369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633244" y="2167846"/>
                  <a:ext cx="20304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31D96BE1-8858-4C76-DD3C-0E3C98829F7A}"/>
                    </a:ext>
                  </a:extLst>
                </p14:cNvPr>
                <p14:cNvContentPartPr/>
                <p14:nvPr/>
              </p14:nvContentPartPr>
              <p14:xfrm>
                <a:off x="413284" y="2239846"/>
                <a:ext cx="447480" cy="6613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31D96BE1-8858-4C76-DD3C-0E3C98829F7A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404284" y="2230846"/>
                  <a:ext cx="465120" cy="678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54EE6CC9-EFC7-FA0D-3163-6B92E91E91D8}"/>
              </a:ext>
            </a:extLst>
          </p:cNvPr>
          <p:cNvGrpSpPr/>
          <p:nvPr/>
        </p:nvGrpSpPr>
        <p:grpSpPr>
          <a:xfrm>
            <a:off x="1541884" y="4134166"/>
            <a:ext cx="1506600" cy="950400"/>
            <a:chOff x="1541884" y="4134166"/>
            <a:chExt cx="1506600" cy="950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8F5F23EC-8274-8484-E776-D22A0C63BF0C}"/>
                    </a:ext>
                  </a:extLst>
                </p14:cNvPr>
                <p14:cNvContentPartPr/>
                <p14:nvPr/>
              </p14:nvContentPartPr>
              <p14:xfrm>
                <a:off x="1856164" y="4494526"/>
                <a:ext cx="250920" cy="4089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8F5F23EC-8274-8484-E776-D22A0C63BF0C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847164" y="4485526"/>
                  <a:ext cx="268560" cy="42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D7B29C73-14D4-4050-91DE-93849B99F2DF}"/>
                    </a:ext>
                  </a:extLst>
                </p14:cNvPr>
                <p14:cNvContentPartPr/>
                <p14:nvPr/>
              </p14:nvContentPartPr>
              <p14:xfrm>
                <a:off x="1541884" y="4338286"/>
                <a:ext cx="497880" cy="74628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D7B29C73-14D4-4050-91DE-93849B99F2DF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532884" y="4329646"/>
                  <a:ext cx="515520" cy="76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9AC73046-623B-30B9-6A65-9CCCB3FA202E}"/>
                    </a:ext>
                  </a:extLst>
                </p14:cNvPr>
                <p14:cNvContentPartPr/>
                <p14:nvPr/>
              </p14:nvContentPartPr>
              <p14:xfrm>
                <a:off x="2261524" y="4722046"/>
                <a:ext cx="94320" cy="2505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9AC73046-623B-30B9-6A65-9CCCB3FA202E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2252524" y="4713046"/>
                  <a:ext cx="11196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517C5202-4BD5-671C-7E74-9CEDFC93FAA6}"/>
                    </a:ext>
                  </a:extLst>
                </p14:cNvPr>
                <p14:cNvContentPartPr/>
                <p14:nvPr/>
              </p14:nvContentPartPr>
              <p14:xfrm>
                <a:off x="2436484" y="4449166"/>
                <a:ext cx="204840" cy="24516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517C5202-4BD5-671C-7E74-9CEDFC93FAA6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2427484" y="4440166"/>
                  <a:ext cx="22248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223FB86A-2308-4BCC-E900-3E470734E66E}"/>
                    </a:ext>
                  </a:extLst>
                </p14:cNvPr>
                <p14:cNvContentPartPr/>
                <p14:nvPr/>
              </p14:nvContentPartPr>
              <p14:xfrm>
                <a:off x="2611444" y="4420726"/>
                <a:ext cx="207720" cy="21816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223FB86A-2308-4BCC-E900-3E470734E66E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2602444" y="4412086"/>
                  <a:ext cx="22536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1C348EBA-036C-A3B0-7136-DCF8675A02CF}"/>
                    </a:ext>
                  </a:extLst>
                </p14:cNvPr>
                <p14:cNvContentPartPr/>
                <p14:nvPr/>
              </p14:nvContentPartPr>
              <p14:xfrm>
                <a:off x="2661124" y="4134166"/>
                <a:ext cx="387360" cy="73692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1C348EBA-036C-A3B0-7136-DCF8675A02CF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2652124" y="4125526"/>
                  <a:ext cx="405000" cy="754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031FC609-BA98-F155-5495-9CE8F8432A54}"/>
              </a:ext>
            </a:extLst>
          </p:cNvPr>
          <p:cNvGrpSpPr/>
          <p:nvPr/>
        </p:nvGrpSpPr>
        <p:grpSpPr>
          <a:xfrm>
            <a:off x="6228724" y="2153446"/>
            <a:ext cx="999720" cy="443160"/>
            <a:chOff x="6228724" y="2153446"/>
            <a:chExt cx="999720" cy="443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4D04D99A-B3B0-5FC1-75B0-4961E1D0AA55}"/>
                    </a:ext>
                  </a:extLst>
                </p14:cNvPr>
                <p14:cNvContentPartPr/>
                <p14:nvPr/>
              </p14:nvContentPartPr>
              <p14:xfrm>
                <a:off x="6244924" y="2153446"/>
                <a:ext cx="151200" cy="32688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4D04D99A-B3B0-5FC1-75B0-4961E1D0AA55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6235924" y="2144806"/>
                  <a:ext cx="168840" cy="34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CC559944-C9FE-EE9E-60D9-4A8BEE31FCFE}"/>
                    </a:ext>
                  </a:extLst>
                </p14:cNvPr>
                <p14:cNvContentPartPr/>
                <p14:nvPr/>
              </p14:nvContentPartPr>
              <p14:xfrm>
                <a:off x="6442924" y="2340286"/>
                <a:ext cx="96480" cy="10980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CC559944-C9FE-EE9E-60D9-4A8BEE31FCFE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6433924" y="2331286"/>
                  <a:ext cx="11412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8CE1826F-7F5E-C5B8-BA6C-A5985FA22F5B}"/>
                    </a:ext>
                  </a:extLst>
                </p14:cNvPr>
                <p14:cNvContentPartPr/>
                <p14:nvPr/>
              </p14:nvContentPartPr>
              <p14:xfrm>
                <a:off x="6611764" y="2323006"/>
                <a:ext cx="143640" cy="1004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8CE1826F-7F5E-C5B8-BA6C-A5985FA22F5B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6602764" y="2314006"/>
                  <a:ext cx="16128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D2CD145B-2FAF-289B-98AE-F9228421F7F1}"/>
                    </a:ext>
                  </a:extLst>
                </p14:cNvPr>
                <p14:cNvContentPartPr/>
                <p14:nvPr/>
              </p14:nvContentPartPr>
              <p14:xfrm>
                <a:off x="6814444" y="2336326"/>
                <a:ext cx="97560" cy="7200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D2CD145B-2FAF-289B-98AE-F9228421F7F1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6805804" y="2327326"/>
                  <a:ext cx="11520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B154AB62-DDA5-87DB-60AF-5A2AC7CE61D0}"/>
                    </a:ext>
                  </a:extLst>
                </p14:cNvPr>
                <p14:cNvContentPartPr/>
                <p14:nvPr/>
              </p14:nvContentPartPr>
              <p14:xfrm>
                <a:off x="6953044" y="2365486"/>
                <a:ext cx="20520" cy="4680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B154AB62-DDA5-87DB-60AF-5A2AC7CE61D0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6944044" y="2356486"/>
                  <a:ext cx="3816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936430F9-59AE-AF05-7EDC-F1270254FC31}"/>
                    </a:ext>
                  </a:extLst>
                </p14:cNvPr>
                <p14:cNvContentPartPr/>
                <p14:nvPr/>
              </p14:nvContentPartPr>
              <p14:xfrm>
                <a:off x="6924964" y="2225806"/>
                <a:ext cx="200520" cy="18504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936430F9-59AE-AF05-7EDC-F1270254FC31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6916324" y="2217166"/>
                  <a:ext cx="21816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01010E65-3C09-C205-09C7-FCAAF17E3FBC}"/>
                    </a:ext>
                  </a:extLst>
                </p14:cNvPr>
                <p14:cNvContentPartPr/>
                <p14:nvPr/>
              </p14:nvContentPartPr>
              <p14:xfrm>
                <a:off x="6228724" y="2560246"/>
                <a:ext cx="999720" cy="3636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01010E65-3C09-C205-09C7-FCAAF17E3FBC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6219724" y="2551606"/>
                  <a:ext cx="1017360" cy="54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C52E6709-5DCB-2F2E-CCC7-C8890C789B3C}"/>
              </a:ext>
            </a:extLst>
          </p:cNvPr>
          <p:cNvGrpSpPr/>
          <p:nvPr/>
        </p:nvGrpSpPr>
        <p:grpSpPr>
          <a:xfrm>
            <a:off x="6584404" y="2751766"/>
            <a:ext cx="1537920" cy="491760"/>
            <a:chOff x="6584404" y="2751766"/>
            <a:chExt cx="1537920" cy="491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37A9B99A-EA87-0E4E-9FBA-51EEB7DE571C}"/>
                    </a:ext>
                  </a:extLst>
                </p14:cNvPr>
                <p14:cNvContentPartPr/>
                <p14:nvPr/>
              </p14:nvContentPartPr>
              <p14:xfrm>
                <a:off x="6608884" y="2889646"/>
                <a:ext cx="135720" cy="35388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37A9B99A-EA87-0E4E-9FBA-51EEB7DE571C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6599884" y="2880646"/>
                  <a:ext cx="153360" cy="37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648C4014-9C55-F2D1-B6E5-4E014CB71824}"/>
                    </a:ext>
                  </a:extLst>
                </p14:cNvPr>
                <p14:cNvContentPartPr/>
                <p14:nvPr/>
              </p14:nvContentPartPr>
              <p14:xfrm>
                <a:off x="6584404" y="2873086"/>
                <a:ext cx="218520" cy="33768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648C4014-9C55-F2D1-B6E5-4E014CB71824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6575764" y="2864086"/>
                  <a:ext cx="236160" cy="35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E1B6DE78-5599-00DB-5BA0-E476202404C6}"/>
                    </a:ext>
                  </a:extLst>
                </p14:cNvPr>
                <p14:cNvContentPartPr/>
                <p14:nvPr/>
              </p14:nvContentPartPr>
              <p14:xfrm>
                <a:off x="6899404" y="2869846"/>
                <a:ext cx="101880" cy="3531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E1B6DE78-5599-00DB-5BA0-E476202404C6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6890404" y="2861206"/>
                  <a:ext cx="119520" cy="37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031E5A34-7B38-3F61-ECCF-71C77C1B465F}"/>
                    </a:ext>
                  </a:extLst>
                </p14:cNvPr>
                <p14:cNvContentPartPr/>
                <p14:nvPr/>
              </p14:nvContentPartPr>
              <p14:xfrm>
                <a:off x="6854044" y="3068566"/>
                <a:ext cx="168840" cy="2088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031E5A34-7B38-3F61-ECCF-71C77C1B465F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6845044" y="3059566"/>
                  <a:ext cx="18648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A9C317E2-80AF-7F86-D6C1-CE01EB46A290}"/>
                    </a:ext>
                  </a:extLst>
                </p14:cNvPr>
                <p14:cNvContentPartPr/>
                <p14:nvPr/>
              </p14:nvContentPartPr>
              <p14:xfrm>
                <a:off x="7117564" y="2866966"/>
                <a:ext cx="195840" cy="27468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A9C317E2-80AF-7F86-D6C1-CE01EB46A290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7108564" y="2857966"/>
                  <a:ext cx="21348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5E7CBA93-EACD-469C-5275-934EEAEB4D0A}"/>
                    </a:ext>
                  </a:extLst>
                </p14:cNvPr>
                <p14:cNvContentPartPr/>
                <p14:nvPr/>
              </p14:nvContentPartPr>
              <p14:xfrm>
                <a:off x="7149604" y="2862286"/>
                <a:ext cx="241920" cy="1008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5E7CBA93-EACD-469C-5275-934EEAEB4D0A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7140604" y="2853286"/>
                  <a:ext cx="25956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30B70E1A-AD8B-EC73-E0A9-414C22FB30AF}"/>
                    </a:ext>
                  </a:extLst>
                </p14:cNvPr>
                <p14:cNvContentPartPr/>
                <p14:nvPr/>
              </p14:nvContentPartPr>
              <p14:xfrm>
                <a:off x="7541284" y="2867686"/>
                <a:ext cx="196920" cy="540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30B70E1A-AD8B-EC73-E0A9-414C22FB30AF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7532644" y="2859046"/>
                  <a:ext cx="21456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761ADCCA-3020-B71B-B4AB-22EE16A6C287}"/>
                    </a:ext>
                  </a:extLst>
                </p14:cNvPr>
                <p14:cNvContentPartPr/>
                <p14:nvPr/>
              </p14:nvContentPartPr>
              <p14:xfrm>
                <a:off x="7560004" y="3021766"/>
                <a:ext cx="221760" cy="2520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761ADCCA-3020-B71B-B4AB-22EE16A6C287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7551004" y="3013126"/>
                  <a:ext cx="23940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61242D21-4865-BC7E-94F8-BE84E0D4C6AE}"/>
                    </a:ext>
                  </a:extLst>
                </p14:cNvPr>
                <p14:cNvContentPartPr/>
                <p14:nvPr/>
              </p14:nvContentPartPr>
              <p14:xfrm>
                <a:off x="7660804" y="2751766"/>
                <a:ext cx="20880" cy="43632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61242D21-4865-BC7E-94F8-BE84E0D4C6AE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7652164" y="2742766"/>
                  <a:ext cx="38520" cy="45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FCB7E4BF-78C7-33D3-D379-140567E7E319}"/>
                    </a:ext>
                  </a:extLst>
                </p14:cNvPr>
                <p14:cNvContentPartPr/>
                <p14:nvPr/>
              </p14:nvContentPartPr>
              <p14:xfrm>
                <a:off x="7851604" y="2787046"/>
                <a:ext cx="270720" cy="28656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FCB7E4BF-78C7-33D3-D379-140567E7E319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7842964" y="2778046"/>
                  <a:ext cx="288360" cy="304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97C24018-E7CA-0B89-4489-EB74FFA66609}"/>
                  </a:ext>
                </a:extLst>
              </p14:cNvPr>
              <p14:cNvContentPartPr/>
              <p14:nvPr/>
            </p14:nvContentPartPr>
            <p14:xfrm>
              <a:off x="8595364" y="2247406"/>
              <a:ext cx="269280" cy="401688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97C24018-E7CA-0B89-4489-EB74FFA66609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8586364" y="2238406"/>
                <a:ext cx="286920" cy="4034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15" name="Group 114">
            <a:extLst>
              <a:ext uri="{FF2B5EF4-FFF2-40B4-BE49-F238E27FC236}">
                <a16:creationId xmlns:a16="http://schemas.microsoft.com/office/drawing/2014/main" id="{D776F213-9897-3C27-7090-636E73CF5480}"/>
              </a:ext>
            </a:extLst>
          </p:cNvPr>
          <p:cNvGrpSpPr/>
          <p:nvPr/>
        </p:nvGrpSpPr>
        <p:grpSpPr>
          <a:xfrm>
            <a:off x="6192004" y="4560766"/>
            <a:ext cx="1060560" cy="440640"/>
            <a:chOff x="6192004" y="4560766"/>
            <a:chExt cx="1060560" cy="440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BCEC673F-9705-8462-AE19-49D6CFB0DF69}"/>
                    </a:ext>
                  </a:extLst>
                </p14:cNvPr>
                <p14:cNvContentPartPr/>
                <p14:nvPr/>
              </p14:nvContentPartPr>
              <p14:xfrm>
                <a:off x="6192004" y="4608646"/>
                <a:ext cx="176400" cy="39276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BCEC673F-9705-8462-AE19-49D6CFB0DF69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6183364" y="4599646"/>
                  <a:ext cx="194040" cy="41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30EA4F3F-6320-AF76-5256-5ABC0697F787}"/>
                    </a:ext>
                  </a:extLst>
                </p14:cNvPr>
                <p14:cNvContentPartPr/>
                <p14:nvPr/>
              </p14:nvContentPartPr>
              <p14:xfrm>
                <a:off x="6411604" y="4674526"/>
                <a:ext cx="18000" cy="3816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30EA4F3F-6320-AF76-5256-5ABC0697F787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6402964" y="4665526"/>
                  <a:ext cx="3564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F780B0EB-4E2F-AF42-090C-E6444237B8CD}"/>
                    </a:ext>
                  </a:extLst>
                </p14:cNvPr>
                <p14:cNvContentPartPr/>
                <p14:nvPr/>
              </p14:nvContentPartPr>
              <p14:xfrm>
                <a:off x="6459484" y="4895926"/>
                <a:ext cx="18000" cy="2988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F780B0EB-4E2F-AF42-090C-E6444237B8CD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6450844" y="4887286"/>
                  <a:ext cx="3564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41C5F92F-1C00-EF19-84E9-7A0CBF194748}"/>
                    </a:ext>
                  </a:extLst>
                </p14:cNvPr>
                <p14:cNvContentPartPr/>
                <p14:nvPr/>
              </p14:nvContentPartPr>
              <p14:xfrm>
                <a:off x="6621124" y="4560766"/>
                <a:ext cx="118800" cy="39816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41C5F92F-1C00-EF19-84E9-7A0CBF194748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6612484" y="4551766"/>
                  <a:ext cx="136440" cy="41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25969637-638F-F251-B615-B4A050F3367A}"/>
                    </a:ext>
                  </a:extLst>
                </p14:cNvPr>
                <p14:cNvContentPartPr/>
                <p14:nvPr/>
              </p14:nvContentPartPr>
              <p14:xfrm>
                <a:off x="6696724" y="4739686"/>
                <a:ext cx="130680" cy="2268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25969637-638F-F251-B615-B4A050F3367A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6687724" y="4730686"/>
                  <a:ext cx="14832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C53725DE-A702-9BE2-7176-6EC825FF30AB}"/>
                    </a:ext>
                  </a:extLst>
                </p14:cNvPr>
                <p14:cNvContentPartPr/>
                <p14:nvPr/>
              </p14:nvContentPartPr>
              <p14:xfrm>
                <a:off x="6867364" y="4635646"/>
                <a:ext cx="147960" cy="17640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C53725DE-A702-9BE2-7176-6EC825FF30AB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6858364" y="4627006"/>
                  <a:ext cx="16560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E8CBB5A1-7DAA-7CA2-95D4-4F43677A1980}"/>
                    </a:ext>
                  </a:extLst>
                </p14:cNvPr>
                <p14:cNvContentPartPr/>
                <p14:nvPr/>
              </p14:nvContentPartPr>
              <p14:xfrm>
                <a:off x="7014604" y="4626286"/>
                <a:ext cx="98640" cy="14076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E8CBB5A1-7DAA-7CA2-95D4-4F43677A1980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7005604" y="4617646"/>
                  <a:ext cx="11628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820AE2A7-A09A-5B64-F81E-7BAA1B1245F5}"/>
                    </a:ext>
                  </a:extLst>
                </p14:cNvPr>
                <p14:cNvContentPartPr/>
                <p14:nvPr/>
              </p14:nvContentPartPr>
              <p14:xfrm>
                <a:off x="7238884" y="4721686"/>
                <a:ext cx="13680" cy="19728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820AE2A7-A09A-5B64-F81E-7BAA1B1245F5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7229884" y="4712686"/>
                  <a:ext cx="31320" cy="21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C02B9E83-5C07-E46D-132B-10F1FCBAF9A3}"/>
              </a:ext>
            </a:extLst>
          </p:cNvPr>
          <p:cNvGrpSpPr/>
          <p:nvPr/>
        </p:nvGrpSpPr>
        <p:grpSpPr>
          <a:xfrm>
            <a:off x="7323124" y="4269166"/>
            <a:ext cx="1356840" cy="632160"/>
            <a:chOff x="7323124" y="4269166"/>
            <a:chExt cx="1356840" cy="632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D73D2033-0829-189D-4566-0918124D75D6}"/>
                    </a:ext>
                  </a:extLst>
                </p14:cNvPr>
                <p14:cNvContentPartPr/>
                <p14:nvPr/>
              </p14:nvContentPartPr>
              <p14:xfrm>
                <a:off x="7323124" y="4661926"/>
                <a:ext cx="143640" cy="2880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D73D2033-0829-189D-4566-0918124D75D6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7314484" y="4653286"/>
                  <a:ext cx="16128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0A833F80-B3A8-785D-7755-84F8B3D6392F}"/>
                    </a:ext>
                  </a:extLst>
                </p14:cNvPr>
                <p14:cNvContentPartPr/>
                <p14:nvPr/>
              </p14:nvContentPartPr>
              <p14:xfrm>
                <a:off x="7482604" y="4540606"/>
                <a:ext cx="167760" cy="21852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0A833F80-B3A8-785D-7755-84F8B3D6392F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7473964" y="4531606"/>
                  <a:ext cx="18540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D74AD84A-B3A1-2500-1C6D-B0759757F9C0}"/>
                    </a:ext>
                  </a:extLst>
                </p14:cNvPr>
                <p14:cNvContentPartPr/>
                <p14:nvPr/>
              </p14:nvContentPartPr>
              <p14:xfrm>
                <a:off x="7481164" y="4511446"/>
                <a:ext cx="194400" cy="2664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D74AD84A-B3A1-2500-1C6D-B0759757F9C0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7472524" y="4502806"/>
                  <a:ext cx="21204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8BBEAFE4-D84C-5BE4-B28D-5AE9EDD482F4}"/>
                    </a:ext>
                  </a:extLst>
                </p14:cNvPr>
                <p14:cNvContentPartPr/>
                <p14:nvPr/>
              </p14:nvContentPartPr>
              <p14:xfrm>
                <a:off x="7647124" y="4340806"/>
                <a:ext cx="170280" cy="56052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8BBEAFE4-D84C-5BE4-B28D-5AE9EDD482F4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7638124" y="4332166"/>
                  <a:ext cx="187920" cy="57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F42870A8-7208-06C8-2C39-8C916A7DB17D}"/>
                    </a:ext>
                  </a:extLst>
                </p14:cNvPr>
                <p14:cNvContentPartPr/>
                <p14:nvPr/>
              </p14:nvContentPartPr>
              <p14:xfrm>
                <a:off x="7859164" y="4475086"/>
                <a:ext cx="172440" cy="28944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F42870A8-7208-06C8-2C39-8C916A7DB17D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7850524" y="4466086"/>
                  <a:ext cx="19008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A20D11FF-23C1-9127-4995-572F1ACD1034}"/>
                    </a:ext>
                  </a:extLst>
                </p14:cNvPr>
                <p14:cNvContentPartPr/>
                <p14:nvPr/>
              </p14:nvContentPartPr>
              <p14:xfrm>
                <a:off x="8064364" y="4340086"/>
                <a:ext cx="119160" cy="46188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A20D11FF-23C1-9127-4995-572F1ACD1034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8055364" y="4331446"/>
                  <a:ext cx="136800" cy="47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E7791C77-3B4A-7C29-865C-A85C6229752A}"/>
                    </a:ext>
                  </a:extLst>
                </p14:cNvPr>
                <p14:cNvContentPartPr/>
                <p14:nvPr/>
              </p14:nvContentPartPr>
              <p14:xfrm>
                <a:off x="8111524" y="4556446"/>
                <a:ext cx="103320" cy="1692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E7791C77-3B4A-7C29-865C-A85C6229752A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8102524" y="4547806"/>
                  <a:ext cx="12096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3579506C-BCD3-CEA8-4FCC-D5653BC269A0}"/>
                    </a:ext>
                  </a:extLst>
                </p14:cNvPr>
                <p14:cNvContentPartPr/>
                <p14:nvPr/>
              </p14:nvContentPartPr>
              <p14:xfrm>
                <a:off x="8231044" y="4466446"/>
                <a:ext cx="125280" cy="14940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3579506C-BCD3-CEA8-4FCC-D5653BC269A0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8222044" y="4457806"/>
                  <a:ext cx="14292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1DDDB4A0-F9FA-3115-2610-05ADD6DBEAC4}"/>
                    </a:ext>
                  </a:extLst>
                </p14:cNvPr>
                <p14:cNvContentPartPr/>
                <p14:nvPr/>
              </p14:nvContentPartPr>
              <p14:xfrm>
                <a:off x="8214484" y="4413526"/>
                <a:ext cx="109440" cy="3024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1DDDB4A0-F9FA-3115-2610-05ADD6DBEAC4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8205484" y="4404526"/>
                  <a:ext cx="12708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E2D058CF-5399-1149-18F7-F3A084543251}"/>
                    </a:ext>
                  </a:extLst>
                </p14:cNvPr>
                <p14:cNvContentPartPr/>
                <p14:nvPr/>
              </p14:nvContentPartPr>
              <p14:xfrm>
                <a:off x="8395204" y="4553926"/>
                <a:ext cx="34560" cy="16560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E2D058CF-5399-1149-18F7-F3A084543251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8386564" y="4545286"/>
                  <a:ext cx="5220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81B002D3-1488-DF6B-9A2A-0CFAC7575BBB}"/>
                    </a:ext>
                  </a:extLst>
                </p14:cNvPr>
                <p14:cNvContentPartPr/>
                <p14:nvPr/>
              </p14:nvContentPartPr>
              <p14:xfrm>
                <a:off x="8416444" y="4444846"/>
                <a:ext cx="88560" cy="10548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81B002D3-1488-DF6B-9A2A-0CFAC7575BBB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8407444" y="4436206"/>
                  <a:ext cx="10620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A301BB33-FFA9-B23A-323C-C355A19CACC9}"/>
                    </a:ext>
                  </a:extLst>
                </p14:cNvPr>
                <p14:cNvContentPartPr/>
                <p14:nvPr/>
              </p14:nvContentPartPr>
              <p14:xfrm>
                <a:off x="8501044" y="4405606"/>
                <a:ext cx="84960" cy="11592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A301BB33-FFA9-B23A-323C-C355A19CACC9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8492404" y="4396606"/>
                  <a:ext cx="10260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53AE824B-E4FE-D3C7-7DF2-5CA9464B555F}"/>
                    </a:ext>
                  </a:extLst>
                </p14:cNvPr>
                <p14:cNvContentPartPr/>
                <p14:nvPr/>
              </p14:nvContentPartPr>
              <p14:xfrm>
                <a:off x="8501404" y="4269166"/>
                <a:ext cx="178560" cy="42228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53AE824B-E4FE-D3C7-7DF2-5CA9464B555F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8492404" y="4260166"/>
                  <a:ext cx="196200" cy="439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2619072C-72D8-9667-F2E4-DE42231A2AF5}"/>
              </a:ext>
            </a:extLst>
          </p:cNvPr>
          <p:cNvGrpSpPr/>
          <p:nvPr/>
        </p:nvGrpSpPr>
        <p:grpSpPr>
          <a:xfrm>
            <a:off x="8764204" y="2096206"/>
            <a:ext cx="1682280" cy="1118880"/>
            <a:chOff x="8764204" y="2096206"/>
            <a:chExt cx="1682280" cy="1118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F291EE29-22B0-2E69-4C31-3CDCD506FF8D}"/>
                    </a:ext>
                  </a:extLst>
                </p14:cNvPr>
                <p14:cNvContentPartPr/>
                <p14:nvPr/>
              </p14:nvContentPartPr>
              <p14:xfrm>
                <a:off x="8775364" y="2148766"/>
                <a:ext cx="67680" cy="24984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F291EE29-22B0-2E69-4C31-3CDCD506FF8D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8766364" y="2140126"/>
                  <a:ext cx="8532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54443F16-55D4-178F-9360-548C94A8B33B}"/>
                    </a:ext>
                  </a:extLst>
                </p14:cNvPr>
                <p14:cNvContentPartPr/>
                <p14:nvPr/>
              </p14:nvContentPartPr>
              <p14:xfrm>
                <a:off x="8764204" y="2096206"/>
                <a:ext cx="222480" cy="28980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54443F16-55D4-178F-9360-548C94A8B33B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8755564" y="2087206"/>
                  <a:ext cx="240120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4F592B63-FFB4-5618-4BD7-2CC04023516E}"/>
                    </a:ext>
                  </a:extLst>
                </p14:cNvPr>
                <p14:cNvContentPartPr/>
                <p14:nvPr/>
              </p14:nvContentPartPr>
              <p14:xfrm>
                <a:off x="9021604" y="2248846"/>
                <a:ext cx="230040" cy="10548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4F592B63-FFB4-5618-4BD7-2CC04023516E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9012964" y="2240206"/>
                  <a:ext cx="24768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4315D713-9B97-273F-69E4-E2E0EEDD3F21}"/>
                    </a:ext>
                  </a:extLst>
                </p14:cNvPr>
                <p14:cNvContentPartPr/>
                <p14:nvPr/>
              </p14:nvContentPartPr>
              <p14:xfrm>
                <a:off x="9278284" y="2223286"/>
                <a:ext cx="297720" cy="23832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4315D713-9B97-273F-69E4-E2E0EEDD3F21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9269284" y="2214286"/>
                  <a:ext cx="31536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EB2B01F6-395B-3B00-CE49-74E25E5CF039}"/>
                    </a:ext>
                  </a:extLst>
                </p14:cNvPr>
                <p14:cNvContentPartPr/>
                <p14:nvPr/>
              </p14:nvContentPartPr>
              <p14:xfrm>
                <a:off x="8902444" y="2342806"/>
                <a:ext cx="937440" cy="12708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EB2B01F6-395B-3B00-CE49-74E25E5CF039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8893444" y="2334166"/>
                  <a:ext cx="95508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0A675134-BFE4-848A-B793-5EBFA6BAA1B1}"/>
                    </a:ext>
                  </a:extLst>
                </p14:cNvPr>
                <p14:cNvContentPartPr/>
                <p14:nvPr/>
              </p14:nvContentPartPr>
              <p14:xfrm>
                <a:off x="9069844" y="2693086"/>
                <a:ext cx="166320" cy="21312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0A675134-BFE4-848A-B793-5EBFA6BAA1B1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9061204" y="2684446"/>
                  <a:ext cx="18396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8E5919FC-AF6F-FB99-AE9A-2FD6BC5DB08F}"/>
                    </a:ext>
                  </a:extLst>
                </p14:cNvPr>
                <p14:cNvContentPartPr/>
                <p14:nvPr/>
              </p14:nvContentPartPr>
              <p14:xfrm>
                <a:off x="9238684" y="2712886"/>
                <a:ext cx="87840" cy="50220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8E5919FC-AF6F-FB99-AE9A-2FD6BC5DB08F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9230044" y="2704246"/>
                  <a:ext cx="105480" cy="51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3BE62F90-DE31-FC3E-B639-9FBF148AD7B8}"/>
                    </a:ext>
                  </a:extLst>
                </p14:cNvPr>
                <p14:cNvContentPartPr/>
                <p14:nvPr/>
              </p14:nvContentPartPr>
              <p14:xfrm>
                <a:off x="9484564" y="2806486"/>
                <a:ext cx="143640" cy="1548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3BE62F90-DE31-FC3E-B639-9FBF148AD7B8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9475564" y="2797486"/>
                  <a:ext cx="16128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D43216E5-78F2-89AD-D60B-C133CE880BE3}"/>
                    </a:ext>
                  </a:extLst>
                </p14:cNvPr>
                <p14:cNvContentPartPr/>
                <p14:nvPr/>
              </p14:nvContentPartPr>
              <p14:xfrm>
                <a:off x="9524884" y="2892166"/>
                <a:ext cx="124560" cy="1260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D43216E5-78F2-89AD-D60B-C133CE880BE3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9515884" y="2883166"/>
                  <a:ext cx="14220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4F1A5090-F16A-7CB9-4452-2A6E9FF045B3}"/>
                    </a:ext>
                  </a:extLst>
                </p14:cNvPr>
                <p14:cNvContentPartPr/>
                <p14:nvPr/>
              </p14:nvContentPartPr>
              <p14:xfrm>
                <a:off x="10055524" y="2420926"/>
                <a:ext cx="36360" cy="25164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4F1A5090-F16A-7CB9-4452-2A6E9FF045B3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10046524" y="2412286"/>
                  <a:ext cx="5400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FD699796-51B6-8802-15CA-73A8B4C87FD5}"/>
                    </a:ext>
                  </a:extLst>
                </p14:cNvPr>
                <p14:cNvContentPartPr/>
                <p14:nvPr/>
              </p14:nvContentPartPr>
              <p14:xfrm>
                <a:off x="9824044" y="2708206"/>
                <a:ext cx="555120" cy="3312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FD699796-51B6-8802-15CA-73A8B4C87FD5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9815044" y="2699206"/>
                  <a:ext cx="57276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B2F053C0-7E01-313B-D416-FB3A3C0FD762}"/>
                    </a:ext>
                  </a:extLst>
                </p14:cNvPr>
                <p14:cNvContentPartPr/>
                <p14:nvPr/>
              </p14:nvContentPartPr>
              <p14:xfrm>
                <a:off x="9905764" y="2878126"/>
                <a:ext cx="75240" cy="19296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B2F053C0-7E01-313B-D416-FB3A3C0FD762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9897124" y="2869126"/>
                  <a:ext cx="9288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216354AF-41F6-7853-F547-C020AA5287F2}"/>
                    </a:ext>
                  </a:extLst>
                </p14:cNvPr>
                <p14:cNvContentPartPr/>
                <p14:nvPr/>
              </p14:nvContentPartPr>
              <p14:xfrm>
                <a:off x="9887044" y="2873446"/>
                <a:ext cx="130680" cy="19800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216354AF-41F6-7853-F547-C020AA5287F2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9878404" y="2864806"/>
                  <a:ext cx="14832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3019F179-4C04-B2D5-A23B-6756C943DE73}"/>
                    </a:ext>
                  </a:extLst>
                </p14:cNvPr>
                <p14:cNvContentPartPr/>
                <p14:nvPr/>
              </p14:nvContentPartPr>
              <p14:xfrm>
                <a:off x="10164964" y="2883166"/>
                <a:ext cx="24840" cy="16632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3019F179-4C04-B2D5-A23B-6756C943DE73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10156324" y="2874526"/>
                  <a:ext cx="4248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A2DA5C41-5F02-E477-1421-7218C5E515E4}"/>
                    </a:ext>
                  </a:extLst>
                </p14:cNvPr>
                <p14:cNvContentPartPr/>
                <p14:nvPr/>
              </p14:nvContentPartPr>
              <p14:xfrm>
                <a:off x="10136524" y="2951206"/>
                <a:ext cx="107280" cy="2016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A2DA5C41-5F02-E477-1421-7218C5E515E4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10127524" y="2942206"/>
                  <a:ext cx="12492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9B8EA3E1-113E-1CAA-D63D-A6B6DAAFCAB8}"/>
                    </a:ext>
                  </a:extLst>
                </p14:cNvPr>
                <p14:cNvContentPartPr/>
                <p14:nvPr/>
              </p14:nvContentPartPr>
              <p14:xfrm>
                <a:off x="10285924" y="2845006"/>
                <a:ext cx="127080" cy="16920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9B8EA3E1-113E-1CAA-D63D-A6B6DAAFCAB8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10276924" y="2836366"/>
                  <a:ext cx="14472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8F7CC758-A6B5-866D-C957-3818661BEB8E}"/>
                    </a:ext>
                  </a:extLst>
                </p14:cNvPr>
                <p14:cNvContentPartPr/>
                <p14:nvPr/>
              </p14:nvContentPartPr>
              <p14:xfrm>
                <a:off x="10294924" y="2819806"/>
                <a:ext cx="151560" cy="1692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8F7CC758-A6B5-866D-C957-3818661BEB8E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10286284" y="2810806"/>
                  <a:ext cx="169200" cy="34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1" name="Group 180">
            <a:extLst>
              <a:ext uri="{FF2B5EF4-FFF2-40B4-BE49-F238E27FC236}">
                <a16:creationId xmlns:a16="http://schemas.microsoft.com/office/drawing/2014/main" id="{3CDE316B-876D-1FAC-5607-42530E26E6EB}"/>
              </a:ext>
            </a:extLst>
          </p:cNvPr>
          <p:cNvGrpSpPr/>
          <p:nvPr/>
        </p:nvGrpSpPr>
        <p:grpSpPr>
          <a:xfrm>
            <a:off x="9030604" y="3302926"/>
            <a:ext cx="1856520" cy="1263600"/>
            <a:chOff x="9030604" y="3302926"/>
            <a:chExt cx="1856520" cy="1263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829956F1-555C-9DDC-9AB7-9D4A3FEA7D62}"/>
                    </a:ext>
                  </a:extLst>
                </p14:cNvPr>
                <p14:cNvContentPartPr/>
                <p14:nvPr/>
              </p14:nvContentPartPr>
              <p14:xfrm>
                <a:off x="9030604" y="3612526"/>
                <a:ext cx="129960" cy="14400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829956F1-555C-9DDC-9AB7-9D4A3FEA7D62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9021964" y="3603886"/>
                  <a:ext cx="14760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A3B5FFB3-020C-3476-9685-C6C83BBF15DD}"/>
                    </a:ext>
                  </a:extLst>
                </p14:cNvPr>
                <p14:cNvContentPartPr/>
                <p14:nvPr/>
              </p14:nvContentPartPr>
              <p14:xfrm>
                <a:off x="9172444" y="3652846"/>
                <a:ext cx="43560" cy="36252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A3B5FFB3-020C-3476-9685-C6C83BBF15DD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9163804" y="3643846"/>
                  <a:ext cx="61200" cy="38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48882CEC-2DF6-D62C-6B2A-76512EF87550}"/>
                    </a:ext>
                  </a:extLst>
                </p14:cNvPr>
                <p14:cNvContentPartPr/>
                <p14:nvPr/>
              </p14:nvContentPartPr>
              <p14:xfrm>
                <a:off x="9316804" y="3539086"/>
                <a:ext cx="49680" cy="37080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48882CEC-2DF6-D62C-6B2A-76512EF87550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9307804" y="3530086"/>
                  <a:ext cx="67320" cy="38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082C82EE-1125-52D1-5B17-5AF50466C35B}"/>
                    </a:ext>
                  </a:extLst>
                </p14:cNvPr>
                <p14:cNvContentPartPr/>
                <p14:nvPr/>
              </p14:nvContentPartPr>
              <p14:xfrm>
                <a:off x="9470884" y="3624406"/>
                <a:ext cx="74520" cy="24264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082C82EE-1125-52D1-5B17-5AF50466C35B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9462244" y="3615766"/>
                  <a:ext cx="9216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1A7635EE-446B-1377-376C-93F849DB36C9}"/>
                    </a:ext>
                  </a:extLst>
                </p14:cNvPr>
                <p14:cNvContentPartPr/>
                <p14:nvPr/>
              </p14:nvContentPartPr>
              <p14:xfrm>
                <a:off x="9456124" y="3623326"/>
                <a:ext cx="115200" cy="23472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1A7635EE-446B-1377-376C-93F849DB36C9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9447124" y="3614686"/>
                  <a:ext cx="13284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BD0B2C4E-5B72-995C-7F0A-8555D4AE56EC}"/>
                    </a:ext>
                  </a:extLst>
                </p14:cNvPr>
                <p14:cNvContentPartPr/>
                <p14:nvPr/>
              </p14:nvContentPartPr>
              <p14:xfrm>
                <a:off x="9678244" y="3635566"/>
                <a:ext cx="51120" cy="19764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BD0B2C4E-5B72-995C-7F0A-8555D4AE56EC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9669604" y="3626926"/>
                  <a:ext cx="6876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FC946708-2DF2-95E7-F832-E7F737FD3F96}"/>
                    </a:ext>
                  </a:extLst>
                </p14:cNvPr>
                <p14:cNvContentPartPr/>
                <p14:nvPr/>
              </p14:nvContentPartPr>
              <p14:xfrm>
                <a:off x="9610564" y="3736366"/>
                <a:ext cx="177120" cy="288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FC946708-2DF2-95E7-F832-E7F737FD3F96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9601564" y="3727366"/>
                  <a:ext cx="19476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0505FCB5-F267-0307-0C5F-4BF8D37C1EA5}"/>
                    </a:ext>
                  </a:extLst>
                </p14:cNvPr>
                <p14:cNvContentPartPr/>
                <p14:nvPr/>
              </p14:nvContentPartPr>
              <p14:xfrm>
                <a:off x="9841324" y="3624046"/>
                <a:ext cx="171720" cy="18612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0505FCB5-F267-0307-0C5F-4BF8D37C1EA5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9832324" y="3615406"/>
                  <a:ext cx="18936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9CB88224-89B2-6645-3013-574B26CBC618}"/>
                    </a:ext>
                  </a:extLst>
                </p14:cNvPr>
                <p14:cNvContentPartPr/>
                <p14:nvPr/>
              </p14:nvContentPartPr>
              <p14:xfrm>
                <a:off x="9871564" y="3608926"/>
                <a:ext cx="152280" cy="2664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9CB88224-89B2-6645-3013-574B26CBC618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9862924" y="3600286"/>
                  <a:ext cx="16992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48FF2C51-12D6-781A-7EE8-4E28FE59795C}"/>
                    </a:ext>
                  </a:extLst>
                </p14:cNvPr>
                <p14:cNvContentPartPr/>
                <p14:nvPr/>
              </p14:nvContentPartPr>
              <p14:xfrm>
                <a:off x="10042204" y="3497686"/>
                <a:ext cx="138240" cy="38052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48FF2C51-12D6-781A-7EE8-4E28FE59795C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10033204" y="3489046"/>
                  <a:ext cx="155880" cy="39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137DF510-FA11-F2BC-9C80-9B2737101332}"/>
                    </a:ext>
                  </a:extLst>
                </p14:cNvPr>
                <p14:cNvContentPartPr/>
                <p14:nvPr/>
              </p14:nvContentPartPr>
              <p14:xfrm>
                <a:off x="10348204" y="3540886"/>
                <a:ext cx="105480" cy="2124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137DF510-FA11-F2BC-9C80-9B2737101332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10339564" y="3531886"/>
                  <a:ext cx="12312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28885150-1C99-D583-135F-C70E217F3764}"/>
                    </a:ext>
                  </a:extLst>
                </p14:cNvPr>
                <p14:cNvContentPartPr/>
                <p14:nvPr/>
              </p14:nvContentPartPr>
              <p14:xfrm>
                <a:off x="10360084" y="3678766"/>
                <a:ext cx="149400" cy="1368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28885150-1C99-D583-135F-C70E217F3764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10351444" y="3670126"/>
                  <a:ext cx="16704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E7C7F2B6-2327-E1A5-95BC-FB154BBEED71}"/>
                    </a:ext>
                  </a:extLst>
                </p14:cNvPr>
                <p14:cNvContentPartPr/>
                <p14:nvPr/>
              </p14:nvContentPartPr>
              <p14:xfrm>
                <a:off x="10821244" y="3302926"/>
                <a:ext cx="65880" cy="42804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E7C7F2B6-2327-E1A5-95BC-FB154BBEED71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10812244" y="3294286"/>
                  <a:ext cx="83520" cy="44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EC171C47-03BC-5719-97CD-0AF0C809905D}"/>
                    </a:ext>
                  </a:extLst>
                </p14:cNvPr>
                <p14:cNvContentPartPr/>
                <p14:nvPr/>
              </p14:nvContentPartPr>
              <p14:xfrm>
                <a:off x="9380164" y="4270246"/>
                <a:ext cx="116280" cy="24192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EC171C47-03BC-5719-97CD-0AF0C809905D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9371164" y="4261246"/>
                  <a:ext cx="13392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BA8B5729-4330-B534-4A7B-05E9E121FF38}"/>
                    </a:ext>
                  </a:extLst>
                </p14:cNvPr>
                <p14:cNvContentPartPr/>
                <p14:nvPr/>
              </p14:nvContentPartPr>
              <p14:xfrm>
                <a:off x="9367564" y="4315246"/>
                <a:ext cx="153000" cy="20772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BA8B5729-4330-B534-4A7B-05E9E121FF38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9358924" y="4306246"/>
                  <a:ext cx="17064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08C3DD0D-D0F4-782C-4968-11E2807E2D28}"/>
                    </a:ext>
                  </a:extLst>
                </p14:cNvPr>
                <p14:cNvContentPartPr/>
                <p14:nvPr/>
              </p14:nvContentPartPr>
              <p14:xfrm>
                <a:off x="9581044" y="4295086"/>
                <a:ext cx="66600" cy="18828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08C3DD0D-D0F4-782C-4968-11E2807E2D28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9572404" y="4286446"/>
                  <a:ext cx="8424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3422630D-605D-6CE8-C3E6-90FC88AA0694}"/>
                    </a:ext>
                  </a:extLst>
                </p14:cNvPr>
                <p14:cNvContentPartPr/>
                <p14:nvPr/>
              </p14:nvContentPartPr>
              <p14:xfrm>
                <a:off x="9556924" y="4384366"/>
                <a:ext cx="152280" cy="612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3422630D-605D-6CE8-C3E6-90FC88AA0694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9547924" y="4375726"/>
                  <a:ext cx="1699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28C0C1C9-7934-66DD-C710-5A04FA3B717D}"/>
                    </a:ext>
                  </a:extLst>
                </p14:cNvPr>
                <p14:cNvContentPartPr/>
                <p14:nvPr/>
              </p14:nvContentPartPr>
              <p14:xfrm>
                <a:off x="9744844" y="4277086"/>
                <a:ext cx="186120" cy="16848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28C0C1C9-7934-66DD-C710-5A04FA3B717D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9735844" y="4268086"/>
                  <a:ext cx="20376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82AA6020-4A31-FD5D-840A-983EA9505FC6}"/>
                    </a:ext>
                  </a:extLst>
                </p14:cNvPr>
                <p14:cNvContentPartPr/>
                <p14:nvPr/>
              </p14:nvContentPartPr>
              <p14:xfrm>
                <a:off x="9773284" y="4220566"/>
                <a:ext cx="172440" cy="2232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82AA6020-4A31-FD5D-840A-983EA9505FC6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9764644" y="4211926"/>
                  <a:ext cx="19008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83FC6AA0-1D3B-85F6-C251-41305E5CA00A}"/>
                    </a:ext>
                  </a:extLst>
                </p14:cNvPr>
                <p14:cNvContentPartPr/>
                <p14:nvPr/>
              </p14:nvContentPartPr>
              <p14:xfrm>
                <a:off x="10131124" y="4192126"/>
                <a:ext cx="134280" cy="3276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83FC6AA0-1D3B-85F6-C251-41305E5CA00A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10122124" y="4183486"/>
                  <a:ext cx="15192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7C51E271-55AE-2BEE-697E-B24BDCCBE440}"/>
                    </a:ext>
                  </a:extLst>
                </p14:cNvPr>
                <p14:cNvContentPartPr/>
                <p14:nvPr/>
              </p14:nvContentPartPr>
              <p14:xfrm>
                <a:off x="10151284" y="4324606"/>
                <a:ext cx="142920" cy="612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7C51E271-55AE-2BEE-697E-B24BDCCBE440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10142284" y="4315606"/>
                  <a:ext cx="1605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ED372429-8C47-784E-2DDA-9F40FEE5842E}"/>
                    </a:ext>
                  </a:extLst>
                </p14:cNvPr>
                <p14:cNvContentPartPr/>
                <p14:nvPr/>
              </p14:nvContentPartPr>
              <p14:xfrm>
                <a:off x="10532164" y="3919246"/>
                <a:ext cx="44640" cy="24444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ED372429-8C47-784E-2DDA-9F40FEE5842E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10523524" y="3910246"/>
                  <a:ext cx="6228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E6BCC4A2-03E8-66F4-1ED6-F5C1844848B1}"/>
                    </a:ext>
                  </a:extLst>
                </p14:cNvPr>
                <p14:cNvContentPartPr/>
                <p14:nvPr/>
              </p14:nvContentPartPr>
              <p14:xfrm>
                <a:off x="10398604" y="4186366"/>
                <a:ext cx="372240" cy="5760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E6BCC4A2-03E8-66F4-1ED6-F5C1844848B1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10389604" y="4177726"/>
                  <a:ext cx="38988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28C23259-AD1A-67B1-631F-5CB708496875}"/>
                    </a:ext>
                  </a:extLst>
                </p14:cNvPr>
                <p14:cNvContentPartPr/>
                <p14:nvPr/>
              </p14:nvContentPartPr>
              <p14:xfrm>
                <a:off x="10521364" y="4315246"/>
                <a:ext cx="134280" cy="5760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28C23259-AD1A-67B1-631F-5CB708496875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10512724" y="4306606"/>
                  <a:ext cx="15192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9C285CE5-484E-EB7A-A506-4EB8F1FF94B9}"/>
                    </a:ext>
                  </a:extLst>
                </p14:cNvPr>
                <p14:cNvContentPartPr/>
                <p14:nvPr/>
              </p14:nvContentPartPr>
              <p14:xfrm>
                <a:off x="10677964" y="4302646"/>
                <a:ext cx="27000" cy="26388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9C285CE5-484E-EB7A-A506-4EB8F1FF94B9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10668964" y="4294006"/>
                  <a:ext cx="44640" cy="281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927C5644-6493-EB39-FFF2-B5BA2B055B42}"/>
              </a:ext>
            </a:extLst>
          </p:cNvPr>
          <p:cNvGrpSpPr/>
          <p:nvPr/>
        </p:nvGrpSpPr>
        <p:grpSpPr>
          <a:xfrm>
            <a:off x="7030084" y="3370966"/>
            <a:ext cx="1055520" cy="528120"/>
            <a:chOff x="7030084" y="3370966"/>
            <a:chExt cx="1055520" cy="528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F003EA95-BC7D-C9DB-3A24-29C7D0A6DC7C}"/>
                    </a:ext>
                  </a:extLst>
                </p14:cNvPr>
                <p14:cNvContentPartPr/>
                <p14:nvPr/>
              </p14:nvContentPartPr>
              <p14:xfrm>
                <a:off x="7048444" y="3461326"/>
                <a:ext cx="137160" cy="36036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F003EA95-BC7D-C9DB-3A24-29C7D0A6DC7C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7039444" y="3452326"/>
                  <a:ext cx="154800" cy="37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F0BBD35A-F73B-EDDD-95D0-BE61772AA608}"/>
                    </a:ext>
                  </a:extLst>
                </p14:cNvPr>
                <p14:cNvContentPartPr/>
                <p14:nvPr/>
              </p14:nvContentPartPr>
              <p14:xfrm>
                <a:off x="7030084" y="3479326"/>
                <a:ext cx="213480" cy="30960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F0BBD35A-F73B-EDDD-95D0-BE61772AA608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7021084" y="3470686"/>
                  <a:ext cx="231120" cy="32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EAB3B43D-B606-9A21-2FFF-8E66F430D645}"/>
                    </a:ext>
                  </a:extLst>
                </p14:cNvPr>
                <p14:cNvContentPartPr/>
                <p14:nvPr/>
              </p14:nvContentPartPr>
              <p14:xfrm>
                <a:off x="7358404" y="3573286"/>
                <a:ext cx="117360" cy="864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EAB3B43D-B606-9A21-2FFF-8E66F430D645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7349404" y="3564646"/>
                  <a:ext cx="13500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90F48CDD-5C74-94E9-2B76-C4EC0D3F3ACF}"/>
                    </a:ext>
                  </a:extLst>
                </p14:cNvPr>
                <p14:cNvContentPartPr/>
                <p14:nvPr/>
              </p14:nvContentPartPr>
              <p14:xfrm>
                <a:off x="7380004" y="3689566"/>
                <a:ext cx="126360" cy="219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90F48CDD-5C74-94E9-2B76-C4EC0D3F3ACF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7371364" y="3680926"/>
                  <a:ext cx="1440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1BDE44C7-A699-4F26-18D3-476A8B4C6912}"/>
                    </a:ext>
                  </a:extLst>
                </p14:cNvPr>
                <p14:cNvContentPartPr/>
                <p14:nvPr/>
              </p14:nvContentPartPr>
              <p14:xfrm>
                <a:off x="7642084" y="3603886"/>
                <a:ext cx="114840" cy="1800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1BDE44C7-A699-4F26-18D3-476A8B4C6912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7633084" y="3595246"/>
                  <a:ext cx="13248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1BD927EE-AEAB-660B-8766-16FA83F3E078}"/>
                    </a:ext>
                  </a:extLst>
                </p14:cNvPr>
                <p14:cNvContentPartPr/>
                <p14:nvPr/>
              </p14:nvContentPartPr>
              <p14:xfrm>
                <a:off x="7849804" y="3437566"/>
                <a:ext cx="205560" cy="2145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1BD927EE-AEAB-660B-8766-16FA83F3E078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7841164" y="3428926"/>
                  <a:ext cx="22320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FB0F6F55-29C8-BF6D-BA7F-BF6A44FCB43E}"/>
                    </a:ext>
                  </a:extLst>
                </p14:cNvPr>
                <p14:cNvContentPartPr/>
                <p14:nvPr/>
              </p14:nvContentPartPr>
              <p14:xfrm>
                <a:off x="7876444" y="3370966"/>
                <a:ext cx="209160" cy="4716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FB0F6F55-29C8-BF6D-BA7F-BF6A44FCB43E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7867444" y="3361966"/>
                  <a:ext cx="22680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1F153B55-09B8-CFA8-DB64-FD20226D9DC4}"/>
                    </a:ext>
                  </a:extLst>
                </p14:cNvPr>
                <p14:cNvContentPartPr/>
                <p14:nvPr/>
              </p14:nvContentPartPr>
              <p14:xfrm>
                <a:off x="7380004" y="3385366"/>
                <a:ext cx="101520" cy="51372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1F153B55-09B8-CFA8-DB64-FD20226D9DC4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7371364" y="3376366"/>
                  <a:ext cx="119160" cy="531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4" name="Group 213">
            <a:extLst>
              <a:ext uri="{FF2B5EF4-FFF2-40B4-BE49-F238E27FC236}">
                <a16:creationId xmlns:a16="http://schemas.microsoft.com/office/drawing/2014/main" id="{962E6A11-57F4-C924-9299-D137E712648B}"/>
              </a:ext>
            </a:extLst>
          </p:cNvPr>
          <p:cNvGrpSpPr/>
          <p:nvPr/>
        </p:nvGrpSpPr>
        <p:grpSpPr>
          <a:xfrm>
            <a:off x="9001804" y="4686406"/>
            <a:ext cx="2782800" cy="1195200"/>
            <a:chOff x="9001804" y="4686406"/>
            <a:chExt cx="2782800" cy="1195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B4EF0632-6149-7B19-F603-D4233957470D}"/>
                    </a:ext>
                  </a:extLst>
                </p14:cNvPr>
                <p14:cNvContentPartPr/>
                <p14:nvPr/>
              </p14:nvContentPartPr>
              <p14:xfrm>
                <a:off x="9810004" y="4737166"/>
                <a:ext cx="163080" cy="17316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B4EF0632-6149-7B19-F603-D4233957470D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9801364" y="4728166"/>
                  <a:ext cx="18072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5F166107-0676-1174-B6FF-A00AE03923AD}"/>
                    </a:ext>
                  </a:extLst>
                </p14:cNvPr>
                <p14:cNvContentPartPr/>
                <p14:nvPr/>
              </p14:nvContentPartPr>
              <p14:xfrm>
                <a:off x="9991444" y="4746166"/>
                <a:ext cx="23760" cy="35388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5F166107-0676-1174-B6FF-A00AE03923AD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9982804" y="4737526"/>
                  <a:ext cx="41400" cy="37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69D2A25F-079B-6FAE-10DB-191DF8045B99}"/>
                    </a:ext>
                  </a:extLst>
                </p14:cNvPr>
                <p14:cNvContentPartPr/>
                <p14:nvPr/>
              </p14:nvContentPartPr>
              <p14:xfrm>
                <a:off x="10111684" y="4803766"/>
                <a:ext cx="165600" cy="2016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69D2A25F-079B-6FAE-10DB-191DF8045B99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10103044" y="4794766"/>
                  <a:ext cx="18324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EABB713D-F0C6-1611-3C5B-24C6F3838761}"/>
                    </a:ext>
                  </a:extLst>
                </p14:cNvPr>
                <p14:cNvContentPartPr/>
                <p14:nvPr/>
              </p14:nvContentPartPr>
              <p14:xfrm>
                <a:off x="10120684" y="4924006"/>
                <a:ext cx="150840" cy="972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EABB713D-F0C6-1611-3C5B-24C6F3838761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10112044" y="4915366"/>
                  <a:ext cx="16848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4FD4849F-346A-47E0-6ED9-18D25DE9FF03}"/>
                    </a:ext>
                  </a:extLst>
                </p14:cNvPr>
                <p14:cNvContentPartPr/>
                <p14:nvPr/>
              </p14:nvContentPartPr>
              <p14:xfrm>
                <a:off x="10190884" y="4699726"/>
                <a:ext cx="37800" cy="37476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4FD4849F-346A-47E0-6ED9-18D25DE9FF03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10182244" y="4690726"/>
                  <a:ext cx="55440" cy="39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70E9ED08-20EA-E033-77ED-7FCD6D2DED03}"/>
                    </a:ext>
                  </a:extLst>
                </p14:cNvPr>
                <p14:cNvContentPartPr/>
                <p14:nvPr/>
              </p14:nvContentPartPr>
              <p14:xfrm>
                <a:off x="10382044" y="4686406"/>
                <a:ext cx="152280" cy="27144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70E9ED08-20EA-E033-77ED-7FCD6D2DED03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10373404" y="4677406"/>
                  <a:ext cx="16992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2B621401-7D50-80BF-AD2E-7205D272DABF}"/>
                    </a:ext>
                  </a:extLst>
                </p14:cNvPr>
                <p14:cNvContentPartPr/>
                <p14:nvPr/>
              </p14:nvContentPartPr>
              <p14:xfrm>
                <a:off x="9022684" y="5415046"/>
                <a:ext cx="79560" cy="46656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2B621401-7D50-80BF-AD2E-7205D272DABF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9013684" y="5406046"/>
                  <a:ext cx="97200" cy="48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4217697F-A44E-FC69-C9C5-A7514B09C0CB}"/>
                    </a:ext>
                  </a:extLst>
                </p14:cNvPr>
                <p14:cNvContentPartPr/>
                <p14:nvPr/>
              </p14:nvContentPartPr>
              <p14:xfrm>
                <a:off x="9001804" y="5325046"/>
                <a:ext cx="306720" cy="51300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4217697F-A44E-FC69-C9C5-A7514B09C0CB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8993164" y="5316046"/>
                  <a:ext cx="324360" cy="53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7A065E8F-2115-2D27-9D7A-9273CC1AB2A5}"/>
                    </a:ext>
                  </a:extLst>
                </p14:cNvPr>
                <p14:cNvContentPartPr/>
                <p14:nvPr/>
              </p14:nvContentPartPr>
              <p14:xfrm>
                <a:off x="9388084" y="5423686"/>
                <a:ext cx="57600" cy="7164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7A065E8F-2115-2D27-9D7A-9273CC1AB2A5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9379084" y="5415046"/>
                  <a:ext cx="7524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DBACF672-0A8C-149B-C234-08F45451026F}"/>
                    </a:ext>
                  </a:extLst>
                </p14:cNvPr>
                <p14:cNvContentPartPr/>
                <p14:nvPr/>
              </p14:nvContentPartPr>
              <p14:xfrm>
                <a:off x="9464404" y="5666686"/>
                <a:ext cx="48600" cy="6408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DBACF672-0A8C-149B-C234-08F45451026F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9455404" y="5657686"/>
                  <a:ext cx="6624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C91DA283-749E-2397-0A9E-31C152326906}"/>
                    </a:ext>
                  </a:extLst>
                </p14:cNvPr>
                <p14:cNvContentPartPr/>
                <p14:nvPr/>
              </p14:nvContentPartPr>
              <p14:xfrm>
                <a:off x="9583564" y="5317486"/>
                <a:ext cx="120960" cy="46044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C91DA283-749E-2397-0A9E-31C152326906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9574924" y="5308846"/>
                  <a:ext cx="138600" cy="47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1E0A2E05-A7D2-45D6-1588-179C5A9E7715}"/>
                    </a:ext>
                  </a:extLst>
                </p14:cNvPr>
                <p14:cNvContentPartPr/>
                <p14:nvPr/>
              </p14:nvContentPartPr>
              <p14:xfrm>
                <a:off x="9711724" y="5568766"/>
                <a:ext cx="131040" cy="828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1E0A2E05-A7D2-45D6-1588-179C5A9E7715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9703084" y="5559766"/>
                  <a:ext cx="14868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887A3414-C337-578A-6E62-2B3F1B269BC4}"/>
                    </a:ext>
                  </a:extLst>
                </p14:cNvPr>
                <p14:cNvContentPartPr/>
                <p14:nvPr/>
              </p14:nvContentPartPr>
              <p14:xfrm>
                <a:off x="9860044" y="5445646"/>
                <a:ext cx="126360" cy="15480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887A3414-C337-578A-6E62-2B3F1B269BC4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9851404" y="5437006"/>
                  <a:ext cx="14400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39D0056F-65FB-5CEF-D788-F7834A75BD22}"/>
                    </a:ext>
                  </a:extLst>
                </p14:cNvPr>
                <p14:cNvContentPartPr/>
                <p14:nvPr/>
              </p14:nvContentPartPr>
              <p14:xfrm>
                <a:off x="9977404" y="5416486"/>
                <a:ext cx="141840" cy="14328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39D0056F-65FB-5CEF-D788-F7834A75BD22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9968764" y="5407846"/>
                  <a:ext cx="15948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21BDF30E-5361-78B9-C325-19F58240CB9E}"/>
                    </a:ext>
                  </a:extLst>
                </p14:cNvPr>
                <p14:cNvContentPartPr/>
                <p14:nvPr/>
              </p14:nvContentPartPr>
              <p14:xfrm>
                <a:off x="10168204" y="5511886"/>
                <a:ext cx="28080" cy="20556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21BDF30E-5361-78B9-C325-19F58240CB9E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10159564" y="5502886"/>
                  <a:ext cx="4572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18C6C21A-8B60-96E6-0B62-190C93F832EE}"/>
                    </a:ext>
                  </a:extLst>
                </p14:cNvPr>
                <p14:cNvContentPartPr/>
                <p14:nvPr/>
              </p14:nvContentPartPr>
              <p14:xfrm>
                <a:off x="10290964" y="5378326"/>
                <a:ext cx="148680" cy="21672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18C6C21A-8B60-96E6-0B62-190C93F832EE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10281964" y="5369686"/>
                  <a:ext cx="16632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85508F32-ED58-12D4-06EC-4F1E93ABF8A6}"/>
                    </a:ext>
                  </a:extLst>
                </p14:cNvPr>
                <p14:cNvContentPartPr/>
                <p14:nvPr/>
              </p14:nvContentPartPr>
              <p14:xfrm>
                <a:off x="10443604" y="5199766"/>
                <a:ext cx="138960" cy="54000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85508F32-ED58-12D4-06EC-4F1E93ABF8A6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10434964" y="5190766"/>
                  <a:ext cx="156600" cy="55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1D7ED08F-EF0F-E02C-26A2-6F7F11ED5DB2}"/>
                    </a:ext>
                  </a:extLst>
                </p14:cNvPr>
                <p14:cNvContentPartPr/>
                <p14:nvPr/>
              </p14:nvContentPartPr>
              <p14:xfrm>
                <a:off x="10670044" y="5322526"/>
                <a:ext cx="155160" cy="24912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1D7ED08F-EF0F-E02C-26A2-6F7F11ED5DB2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10661044" y="5313886"/>
                  <a:ext cx="17280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C4E302F1-8119-69F2-74DD-845B64E89DDB}"/>
                    </a:ext>
                  </a:extLst>
                </p14:cNvPr>
                <p14:cNvContentPartPr/>
                <p14:nvPr/>
              </p14:nvContentPartPr>
              <p14:xfrm>
                <a:off x="10924924" y="5100406"/>
                <a:ext cx="74520" cy="57636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C4E302F1-8119-69F2-74DD-845B64E89DDB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10915924" y="5091406"/>
                  <a:ext cx="92160" cy="59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38120510-212A-3708-D3AF-44E71D9B855E}"/>
                    </a:ext>
                  </a:extLst>
                </p14:cNvPr>
                <p14:cNvContentPartPr/>
                <p14:nvPr/>
              </p14:nvContentPartPr>
              <p14:xfrm>
                <a:off x="11015284" y="5247646"/>
                <a:ext cx="186120" cy="31176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38120510-212A-3708-D3AF-44E71D9B855E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11006644" y="5238646"/>
                  <a:ext cx="203760" cy="32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CA117960-1716-8FD4-A9E8-C0CD7D81EC7C}"/>
                    </a:ext>
                  </a:extLst>
                </p14:cNvPr>
                <p14:cNvContentPartPr/>
                <p14:nvPr/>
              </p14:nvContentPartPr>
              <p14:xfrm>
                <a:off x="11249644" y="5407486"/>
                <a:ext cx="44640" cy="23508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CA117960-1716-8FD4-A9E8-C0CD7D81EC7C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11241004" y="5398486"/>
                  <a:ext cx="6228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731B8109-0C33-E1E6-F818-42A932DFDA7E}"/>
                    </a:ext>
                  </a:extLst>
                </p14:cNvPr>
                <p14:cNvContentPartPr/>
                <p14:nvPr/>
              </p14:nvContentPartPr>
              <p14:xfrm>
                <a:off x="11349364" y="5243686"/>
                <a:ext cx="138240" cy="22500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731B8109-0C33-E1E6-F818-42A932DFDA7E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11340724" y="5235046"/>
                  <a:ext cx="15588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91A41CE5-41ED-7A3E-7486-2EA432BF8561}"/>
                    </a:ext>
                  </a:extLst>
                </p14:cNvPr>
                <p14:cNvContentPartPr/>
                <p14:nvPr/>
              </p14:nvContentPartPr>
              <p14:xfrm>
                <a:off x="11454124" y="5217766"/>
                <a:ext cx="156600" cy="22320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91A41CE5-41ED-7A3E-7486-2EA432BF8561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11445124" y="5208766"/>
                  <a:ext cx="17424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04BC18EF-1AC7-D490-AC1E-05B532AB02BD}"/>
                    </a:ext>
                  </a:extLst>
                </p14:cNvPr>
                <p14:cNvContentPartPr/>
                <p14:nvPr/>
              </p14:nvContentPartPr>
              <p14:xfrm>
                <a:off x="11530804" y="5012566"/>
                <a:ext cx="253800" cy="59436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04BC18EF-1AC7-D490-AC1E-05B532AB02BD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11522164" y="5003566"/>
                  <a:ext cx="271440" cy="612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10250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B1C2C65-70DB-4A5D-87A6-3AB012EE0144}"/>
              </a:ext>
            </a:extLst>
          </p:cNvPr>
          <p:cNvSpPr txBox="1"/>
          <p:nvPr/>
        </p:nvSpPr>
        <p:spPr>
          <a:xfrm>
            <a:off x="103612" y="484614"/>
            <a:ext cx="119847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Ex. 3) Do the Graphs Represent y as a Function of x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DC8BE89-DE20-5EFD-F91B-66FAE4014FB3}"/>
                  </a:ext>
                </a:extLst>
              </p:cNvPr>
              <p:cNvSpPr txBox="1"/>
              <p:nvPr/>
            </p:nvSpPr>
            <p:spPr>
              <a:xfrm>
                <a:off x="3808515" y="0"/>
                <a:ext cx="4574970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u="sng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𝑽𝒆𝒓𝒕𝒊𝒄𝒂𝒍</m:t>
                      </m:r>
                      <m:r>
                        <a:rPr lang="en-US" sz="4000" b="1" i="1" u="sng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1" i="1" u="sng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𝑳𝒊𝒏𝒆</m:t>
                      </m:r>
                      <m:r>
                        <a:rPr lang="en-US" sz="4000" b="1" i="1" u="sng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1" i="1" u="sng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𝑻𝒆𝒔𝒕</m:t>
                      </m:r>
                    </m:oMath>
                  </m:oMathPara>
                </a14:m>
                <a:endParaRPr lang="en-US" sz="4000" b="1" u="sng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DC8BE89-DE20-5EFD-F91B-66FAE4014F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8515" y="0"/>
                <a:ext cx="4574970" cy="61555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23FB065-9B4B-20C1-B378-B288AC057DAF}"/>
              </a:ext>
            </a:extLst>
          </p:cNvPr>
          <p:cNvCxnSpPr/>
          <p:nvPr/>
        </p:nvCxnSpPr>
        <p:spPr>
          <a:xfrm>
            <a:off x="0" y="1233619"/>
            <a:ext cx="12192000" cy="4087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5B63309E-0FA1-AF06-0E24-83513AD9D3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531" y="2236837"/>
            <a:ext cx="3293288" cy="343146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72FA905-D79E-43CD-8531-BBFD708B58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803" y="2442843"/>
            <a:ext cx="2776392" cy="301944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B221CD4-8ED5-9C74-32E1-5D28A5CDAF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3485" y="2258453"/>
            <a:ext cx="2911125" cy="3409844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D751FA94-8358-0646-1DCE-EA6621CE4B3F}"/>
              </a:ext>
            </a:extLst>
          </p:cNvPr>
          <p:cNvGrpSpPr/>
          <p:nvPr/>
        </p:nvGrpSpPr>
        <p:grpSpPr>
          <a:xfrm>
            <a:off x="1661404" y="1555486"/>
            <a:ext cx="1996920" cy="4219920"/>
            <a:chOff x="1661404" y="1555486"/>
            <a:chExt cx="1996920" cy="4219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182A17F0-E9D4-CEAC-6854-F3B91FC72D07}"/>
                    </a:ext>
                  </a:extLst>
                </p14:cNvPr>
                <p14:cNvContentPartPr/>
                <p14:nvPr/>
              </p14:nvContentPartPr>
              <p14:xfrm>
                <a:off x="1661404" y="2112766"/>
                <a:ext cx="311760" cy="366264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182A17F0-E9D4-CEAC-6854-F3B91FC72D07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652404" y="2103766"/>
                  <a:ext cx="329400" cy="36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49765D72-F641-B3CD-0CF7-6A9EE3C85C01}"/>
                    </a:ext>
                  </a:extLst>
                </p14:cNvPr>
                <p14:cNvContentPartPr/>
                <p14:nvPr/>
              </p14:nvContentPartPr>
              <p14:xfrm>
                <a:off x="1761124" y="3593086"/>
                <a:ext cx="70560" cy="1116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49765D72-F641-B3CD-0CF7-6A9EE3C85C01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752484" y="3584446"/>
                  <a:ext cx="8820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54410776-BE26-3ABA-AC79-9BF863F14233}"/>
                    </a:ext>
                  </a:extLst>
                </p14:cNvPr>
                <p14:cNvContentPartPr/>
                <p14:nvPr/>
              </p14:nvContentPartPr>
              <p14:xfrm>
                <a:off x="1783804" y="4573366"/>
                <a:ext cx="106200" cy="1447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54410776-BE26-3ABA-AC79-9BF863F14233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775164" y="4564366"/>
                  <a:ext cx="12384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4E2AE3F8-EB74-4F85-4E3D-7BB084F849D9}"/>
                    </a:ext>
                  </a:extLst>
                </p14:cNvPr>
                <p14:cNvContentPartPr/>
                <p14:nvPr/>
              </p14:nvContentPartPr>
              <p14:xfrm>
                <a:off x="1846084" y="1794166"/>
                <a:ext cx="309240" cy="4626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4E2AE3F8-EB74-4F85-4E3D-7BB084F849D9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837444" y="1785166"/>
                  <a:ext cx="326880" cy="48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F5607BA6-8C85-A06E-B160-0CDF937765E1}"/>
                    </a:ext>
                  </a:extLst>
                </p14:cNvPr>
                <p14:cNvContentPartPr/>
                <p14:nvPr/>
              </p14:nvContentPartPr>
              <p14:xfrm>
                <a:off x="1868044" y="1662406"/>
                <a:ext cx="442440" cy="3690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F5607BA6-8C85-A06E-B160-0CDF937765E1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859404" y="1653406"/>
                  <a:ext cx="460080" cy="38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5E847F43-EA7A-D8A3-CB74-6D0BD17ACB5B}"/>
                    </a:ext>
                  </a:extLst>
                </p14:cNvPr>
                <p14:cNvContentPartPr/>
                <p14:nvPr/>
              </p14:nvContentPartPr>
              <p14:xfrm>
                <a:off x="2378884" y="1824766"/>
                <a:ext cx="95040" cy="1252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5E847F43-EA7A-D8A3-CB74-6D0BD17ACB5B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370244" y="1815766"/>
                  <a:ext cx="11268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2D42DAE9-7DFC-00AE-D17B-27F411DDEAA1}"/>
                    </a:ext>
                  </a:extLst>
                </p14:cNvPr>
                <p14:cNvContentPartPr/>
                <p14:nvPr/>
              </p14:nvContentPartPr>
              <p14:xfrm>
                <a:off x="2341444" y="1555486"/>
                <a:ext cx="282960" cy="2746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2D42DAE9-7DFC-00AE-D17B-27F411DDEAA1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332804" y="1546486"/>
                  <a:ext cx="30060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EE0AA168-5F10-E3A1-F171-64D7BE285AD2}"/>
                    </a:ext>
                  </a:extLst>
                </p14:cNvPr>
                <p14:cNvContentPartPr/>
                <p14:nvPr/>
              </p14:nvContentPartPr>
              <p14:xfrm>
                <a:off x="2388964" y="1630726"/>
                <a:ext cx="259920" cy="1494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EE0AA168-5F10-E3A1-F171-64D7BE285AD2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380324" y="1622086"/>
                  <a:ext cx="27756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AB062F3B-CAE2-A136-A471-3A44845EFA3E}"/>
                    </a:ext>
                  </a:extLst>
                </p14:cNvPr>
                <p14:cNvContentPartPr/>
                <p14:nvPr/>
              </p14:nvContentPartPr>
              <p14:xfrm>
                <a:off x="2241004" y="2193766"/>
                <a:ext cx="271440" cy="3052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AB062F3B-CAE2-A136-A471-3A44845EFA3E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232364" y="2184766"/>
                  <a:ext cx="289080" cy="32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D18B25C1-B63C-E7B4-0671-8BE799FC5BD0}"/>
                    </a:ext>
                  </a:extLst>
                </p14:cNvPr>
                <p14:cNvContentPartPr/>
                <p14:nvPr/>
              </p14:nvContentPartPr>
              <p14:xfrm>
                <a:off x="2318404" y="2313286"/>
                <a:ext cx="146520" cy="961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D18B25C1-B63C-E7B4-0671-8BE799FC5BD0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309404" y="2304286"/>
                  <a:ext cx="16416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3919146E-4FE3-3F4D-E67E-B2D06D7DD06B}"/>
                    </a:ext>
                  </a:extLst>
                </p14:cNvPr>
                <p14:cNvContentPartPr/>
                <p14:nvPr/>
              </p14:nvContentPartPr>
              <p14:xfrm>
                <a:off x="2509204" y="2084326"/>
                <a:ext cx="221760" cy="2674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3919146E-4FE3-3F4D-E67E-B2D06D7DD06B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500204" y="2075326"/>
                  <a:ext cx="23940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E86667ED-0D78-D4EB-EAD2-4C2D8B9567A8}"/>
                    </a:ext>
                  </a:extLst>
                </p14:cNvPr>
                <p14:cNvContentPartPr/>
                <p14:nvPr/>
              </p14:nvContentPartPr>
              <p14:xfrm>
                <a:off x="2515324" y="2023846"/>
                <a:ext cx="293400" cy="2016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E86667ED-0D78-D4EB-EAD2-4C2D8B9567A8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506324" y="2014846"/>
                  <a:ext cx="31104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2AC3E9B6-9F50-45B0-5BBE-FB6FAE1A2B9B}"/>
                    </a:ext>
                  </a:extLst>
                </p14:cNvPr>
                <p14:cNvContentPartPr/>
                <p14:nvPr/>
              </p14:nvContentPartPr>
              <p14:xfrm>
                <a:off x="2799724" y="2118886"/>
                <a:ext cx="101520" cy="1094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2AC3E9B6-9F50-45B0-5BBE-FB6FAE1A2B9B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791084" y="2109886"/>
                  <a:ext cx="11916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A1FC66E4-6577-545E-AFBB-B4CC72D5E249}"/>
                    </a:ext>
                  </a:extLst>
                </p14:cNvPr>
                <p14:cNvContentPartPr/>
                <p14:nvPr/>
              </p14:nvContentPartPr>
              <p14:xfrm>
                <a:off x="2975764" y="2062366"/>
                <a:ext cx="100440" cy="1296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A1FC66E4-6577-545E-AFBB-B4CC72D5E249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966764" y="2053726"/>
                  <a:ext cx="11808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F89FCA5C-4135-B569-FFB2-A1C24B6414AC}"/>
                    </a:ext>
                  </a:extLst>
                </p14:cNvPr>
                <p14:cNvContentPartPr/>
                <p14:nvPr/>
              </p14:nvContentPartPr>
              <p14:xfrm>
                <a:off x="2983684" y="1774006"/>
                <a:ext cx="282960" cy="2869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F89FCA5C-4135-B569-FFB2-A1C24B6414AC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974684" y="1765366"/>
                  <a:ext cx="30060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B263CFE8-76C1-796B-949E-6C0FF1C2BFF5}"/>
                    </a:ext>
                  </a:extLst>
                </p14:cNvPr>
                <p14:cNvContentPartPr/>
                <p14:nvPr/>
              </p14:nvContentPartPr>
              <p14:xfrm>
                <a:off x="3076204" y="1848166"/>
                <a:ext cx="255240" cy="1051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B263CFE8-76C1-796B-949E-6C0FF1C2BFF5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067204" y="1839166"/>
                  <a:ext cx="27288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AFFA6E2F-0B54-A36A-2F7A-29CECD17A19B}"/>
                    </a:ext>
                  </a:extLst>
                </p14:cNvPr>
                <p14:cNvContentPartPr/>
                <p14:nvPr/>
              </p14:nvContentPartPr>
              <p14:xfrm>
                <a:off x="3103564" y="1691926"/>
                <a:ext cx="95400" cy="691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AFFA6E2F-0B54-A36A-2F7A-29CECD17A19B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094564" y="1682926"/>
                  <a:ext cx="11304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EBE83316-B59C-163A-E49A-E12429611E7C}"/>
                    </a:ext>
                  </a:extLst>
                </p14:cNvPr>
                <p14:cNvContentPartPr/>
                <p14:nvPr/>
              </p14:nvContentPartPr>
              <p14:xfrm>
                <a:off x="3317764" y="1701286"/>
                <a:ext cx="340560" cy="1530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EBE83316-B59C-163A-E49A-E12429611E7C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309124" y="1692286"/>
                  <a:ext cx="358200" cy="170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281EDE4-D3AA-C32F-9666-469D6A448766}"/>
              </a:ext>
            </a:extLst>
          </p:cNvPr>
          <p:cNvGrpSpPr/>
          <p:nvPr/>
        </p:nvGrpSpPr>
        <p:grpSpPr>
          <a:xfrm>
            <a:off x="5327644" y="1480246"/>
            <a:ext cx="1503000" cy="4437360"/>
            <a:chOff x="5327644" y="1480246"/>
            <a:chExt cx="1503000" cy="4437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F06AC138-02B1-22EF-F241-A7D55F9987FC}"/>
                    </a:ext>
                  </a:extLst>
                </p14:cNvPr>
                <p14:cNvContentPartPr/>
                <p14:nvPr/>
              </p14:nvContentPartPr>
              <p14:xfrm>
                <a:off x="5327644" y="2342086"/>
                <a:ext cx="36000" cy="35755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F06AC138-02B1-22EF-F241-A7D55F9987FC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318644" y="2333446"/>
                  <a:ext cx="53640" cy="359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609DF999-9AED-C78D-9099-84EC4CA17BF4}"/>
                    </a:ext>
                  </a:extLst>
                </p14:cNvPr>
                <p14:cNvContentPartPr/>
                <p14:nvPr/>
              </p14:nvContentPartPr>
              <p14:xfrm>
                <a:off x="5968444" y="2130046"/>
                <a:ext cx="63360" cy="32583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609DF999-9AED-C78D-9099-84EC4CA17BF4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959444" y="2121406"/>
                  <a:ext cx="81000" cy="327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BD5D6BDD-F973-7FC0-9198-0670F0CD8E8C}"/>
                    </a:ext>
                  </a:extLst>
                </p14:cNvPr>
                <p14:cNvContentPartPr/>
                <p14:nvPr/>
              </p14:nvContentPartPr>
              <p14:xfrm>
                <a:off x="6499804" y="2742046"/>
                <a:ext cx="329040" cy="30999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BD5D6BDD-F973-7FC0-9198-0670F0CD8E8C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490804" y="2733406"/>
                  <a:ext cx="346680" cy="311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4778EC07-DE2A-3411-C96F-2D059EAFBCA9}"/>
                    </a:ext>
                  </a:extLst>
                </p14:cNvPr>
                <p14:cNvContentPartPr/>
                <p14:nvPr/>
              </p14:nvContentPartPr>
              <p14:xfrm>
                <a:off x="5372284" y="1731526"/>
                <a:ext cx="140400" cy="4194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4778EC07-DE2A-3411-C96F-2D059EAFBCA9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363644" y="1722886"/>
                  <a:ext cx="158040" cy="43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CF332B1A-3D2F-00A4-4BBD-056B45E67AE2}"/>
                    </a:ext>
                  </a:extLst>
                </p14:cNvPr>
                <p14:cNvContentPartPr/>
                <p14:nvPr/>
              </p14:nvContentPartPr>
              <p14:xfrm>
                <a:off x="5364724" y="1613806"/>
                <a:ext cx="221400" cy="442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CF332B1A-3D2F-00A4-4BBD-056B45E67AE2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355724" y="1604806"/>
                  <a:ext cx="23904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107BA0B2-6FCF-BC0D-54F1-B984A48FD995}"/>
                    </a:ext>
                  </a:extLst>
                </p14:cNvPr>
                <p14:cNvContentPartPr/>
                <p14:nvPr/>
              </p14:nvContentPartPr>
              <p14:xfrm>
                <a:off x="5389204" y="1813966"/>
                <a:ext cx="207720" cy="928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107BA0B2-6FCF-BC0D-54F1-B984A48FD995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380564" y="1804966"/>
                  <a:ext cx="22536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D7CB6D28-8115-D273-4178-B22DF7C11DB4}"/>
                    </a:ext>
                  </a:extLst>
                </p14:cNvPr>
                <p14:cNvContentPartPr/>
                <p14:nvPr/>
              </p14:nvContentPartPr>
              <p14:xfrm>
                <a:off x="5633644" y="1794886"/>
                <a:ext cx="436680" cy="1918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D7CB6D28-8115-D273-4178-B22DF7C11DB4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624644" y="1786246"/>
                  <a:ext cx="45432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AF82CF63-0811-680D-9AC7-B3526AB07CD0}"/>
                    </a:ext>
                  </a:extLst>
                </p14:cNvPr>
                <p14:cNvContentPartPr/>
                <p14:nvPr/>
              </p14:nvContentPartPr>
              <p14:xfrm>
                <a:off x="6081124" y="1756366"/>
                <a:ext cx="178200" cy="918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AF82CF63-0811-680D-9AC7-B3526AB07CD0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072124" y="1747726"/>
                  <a:ext cx="19584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52AA57D6-1333-B8BD-BD1E-B6AC3ED4EFF6}"/>
                    </a:ext>
                  </a:extLst>
                </p14:cNvPr>
                <p14:cNvContentPartPr/>
                <p14:nvPr/>
              </p14:nvContentPartPr>
              <p14:xfrm>
                <a:off x="6084004" y="1480246"/>
                <a:ext cx="253080" cy="3265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52AA57D6-1333-B8BD-BD1E-B6AC3ED4EFF6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075364" y="1471606"/>
                  <a:ext cx="270720" cy="34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2CCA6878-EFAA-C447-7A89-EF80E8CCC348}"/>
                    </a:ext>
                  </a:extLst>
                </p14:cNvPr>
                <p14:cNvContentPartPr/>
                <p14:nvPr/>
              </p14:nvContentPartPr>
              <p14:xfrm>
                <a:off x="6152044" y="1527046"/>
                <a:ext cx="337680" cy="2307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2CCA6878-EFAA-C447-7A89-EF80E8CCC348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143044" y="1518046"/>
                  <a:ext cx="35532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C2E90F68-D4F0-97B4-6FB1-E6BAFA7974B1}"/>
                    </a:ext>
                  </a:extLst>
                </p14:cNvPr>
                <p14:cNvContentPartPr/>
                <p14:nvPr/>
              </p14:nvContentPartPr>
              <p14:xfrm>
                <a:off x="6501604" y="1587166"/>
                <a:ext cx="329040" cy="1166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C2E90F68-D4F0-97B4-6FB1-E6BAFA7974B1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492604" y="1578166"/>
                  <a:ext cx="346680" cy="134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39E39CD3-A206-35E4-A6D7-DF3B9330BBA9}"/>
                  </a:ext>
                </a:extLst>
              </p14:cNvPr>
              <p14:cNvContentPartPr/>
              <p14:nvPr/>
            </p14:nvContentPartPr>
            <p14:xfrm>
              <a:off x="8858164" y="2112766"/>
              <a:ext cx="239400" cy="332532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39E39CD3-A206-35E4-A6D7-DF3B9330BBA9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8849524" y="2103766"/>
                <a:ext cx="257040" cy="334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34388D21-C1EF-7060-A639-AC3D7DCECCBB}"/>
                  </a:ext>
                </a:extLst>
              </p14:cNvPr>
              <p14:cNvContentPartPr/>
              <p14:nvPr/>
            </p14:nvContentPartPr>
            <p14:xfrm>
              <a:off x="9420844" y="2211766"/>
              <a:ext cx="119160" cy="309780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34388D21-C1EF-7060-A639-AC3D7DCECCBB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9411844" y="2202766"/>
                <a:ext cx="136800" cy="311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DB0E454E-FCFD-5802-0E4A-1C711AEB6F89}"/>
                  </a:ext>
                </a:extLst>
              </p14:cNvPr>
              <p14:cNvContentPartPr/>
              <p14:nvPr/>
            </p14:nvContentPartPr>
            <p14:xfrm>
              <a:off x="10596964" y="2625766"/>
              <a:ext cx="44640" cy="248148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DB0E454E-FCFD-5802-0E4A-1C711AEB6F89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10587964" y="2617126"/>
                <a:ext cx="62280" cy="249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814FD934-10B8-E8BC-A7BD-462D761621F4}"/>
                  </a:ext>
                </a:extLst>
              </p14:cNvPr>
              <p14:cNvContentPartPr/>
              <p14:nvPr/>
            </p14:nvContentPartPr>
            <p14:xfrm>
              <a:off x="10198804" y="2793526"/>
              <a:ext cx="207720" cy="22305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814FD934-10B8-E8BC-A7BD-462D761621F4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10190164" y="2784886"/>
                <a:ext cx="225360" cy="2248200"/>
              </a:xfrm>
              <a:prstGeom prst="rect">
                <a:avLst/>
              </a:prstGeom>
            </p:spPr>
          </p:pic>
        </mc:Fallback>
      </mc:AlternateContent>
      <p:grpSp>
        <p:nvGrpSpPr>
          <p:cNvPr id="52" name="Group 51">
            <a:extLst>
              <a:ext uri="{FF2B5EF4-FFF2-40B4-BE49-F238E27FC236}">
                <a16:creationId xmlns:a16="http://schemas.microsoft.com/office/drawing/2014/main" id="{A4682B4E-90FC-6147-7FBA-13C489C4394A}"/>
              </a:ext>
            </a:extLst>
          </p:cNvPr>
          <p:cNvGrpSpPr/>
          <p:nvPr/>
        </p:nvGrpSpPr>
        <p:grpSpPr>
          <a:xfrm>
            <a:off x="9953284" y="1527046"/>
            <a:ext cx="1720800" cy="666720"/>
            <a:chOff x="9953284" y="1527046"/>
            <a:chExt cx="1720800" cy="666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4307A6F6-8EAC-DD31-9B99-BE1C8D9FF8DA}"/>
                    </a:ext>
                  </a:extLst>
                </p14:cNvPr>
                <p14:cNvContentPartPr/>
                <p14:nvPr/>
              </p14:nvContentPartPr>
              <p14:xfrm>
                <a:off x="9953284" y="1752766"/>
                <a:ext cx="52560" cy="4410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4307A6F6-8EAC-DD31-9B99-BE1C8D9FF8DA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9944284" y="1743766"/>
                  <a:ext cx="70200" cy="45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B4A69B2A-7BED-D3E0-C09A-D105D6F62092}"/>
                    </a:ext>
                  </a:extLst>
                </p14:cNvPr>
                <p14:cNvContentPartPr/>
                <p14:nvPr/>
              </p14:nvContentPartPr>
              <p14:xfrm>
                <a:off x="9965524" y="1670326"/>
                <a:ext cx="261720" cy="216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B4A69B2A-7BED-D3E0-C09A-D105D6F62092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9956524" y="1661326"/>
                  <a:ext cx="27936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71EE92A5-C60E-6212-6FC3-C1E14EE29FEE}"/>
                    </a:ext>
                  </a:extLst>
                </p14:cNvPr>
                <p14:cNvContentPartPr/>
                <p14:nvPr/>
              </p14:nvContentPartPr>
              <p14:xfrm>
                <a:off x="9993244" y="1970566"/>
                <a:ext cx="190440" cy="302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71EE92A5-C60E-6212-6FC3-C1E14EE29FEE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9984244" y="1961566"/>
                  <a:ext cx="20808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B3445B0C-3498-D385-8C7E-9E7C825E5676}"/>
                    </a:ext>
                  </a:extLst>
                </p14:cNvPr>
                <p14:cNvContentPartPr/>
                <p14:nvPr/>
              </p14:nvContentPartPr>
              <p14:xfrm>
                <a:off x="10337044" y="1928086"/>
                <a:ext cx="366120" cy="1602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B3445B0C-3498-D385-8C7E-9E7C825E5676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0328044" y="1919086"/>
                  <a:ext cx="38376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D7DA009F-C316-61D4-3CA1-BCC618DF9551}"/>
                    </a:ext>
                  </a:extLst>
                </p14:cNvPr>
                <p14:cNvContentPartPr/>
                <p14:nvPr/>
              </p14:nvContentPartPr>
              <p14:xfrm>
                <a:off x="10727644" y="1821166"/>
                <a:ext cx="182880" cy="1724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D7DA009F-C316-61D4-3CA1-BCC618DF9551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0719004" y="1812166"/>
                  <a:ext cx="20052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C49E0C25-263B-79EE-22A0-4EECB8A24C77}"/>
                    </a:ext>
                  </a:extLst>
                </p14:cNvPr>
                <p14:cNvContentPartPr/>
                <p14:nvPr/>
              </p14:nvContentPartPr>
              <p14:xfrm>
                <a:off x="10825924" y="1527046"/>
                <a:ext cx="174960" cy="3880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C49E0C25-263B-79EE-22A0-4EECB8A24C77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0817284" y="1518046"/>
                  <a:ext cx="192600" cy="40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EE16C367-7647-13F3-3375-A1046B144B89}"/>
                    </a:ext>
                  </a:extLst>
                </p14:cNvPr>
                <p14:cNvContentPartPr/>
                <p14:nvPr/>
              </p14:nvContentPartPr>
              <p14:xfrm>
                <a:off x="10798204" y="1761766"/>
                <a:ext cx="349200" cy="212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EE16C367-7647-13F3-3375-A1046B144B89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0789204" y="1752766"/>
                  <a:ext cx="36684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C657F08A-656E-3478-B6A2-3A66F6FCA82A}"/>
                    </a:ext>
                  </a:extLst>
                </p14:cNvPr>
                <p14:cNvContentPartPr/>
                <p14:nvPr/>
              </p14:nvContentPartPr>
              <p14:xfrm>
                <a:off x="11026804" y="1529566"/>
                <a:ext cx="166320" cy="3114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C657F08A-656E-3478-B6A2-3A66F6FCA82A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1018164" y="1520566"/>
                  <a:ext cx="183960" cy="32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7963E7C9-BC34-3B2D-E844-D0A15A1F3AE6}"/>
                    </a:ext>
                  </a:extLst>
                </p14:cNvPr>
                <p14:cNvContentPartPr/>
                <p14:nvPr/>
              </p14:nvContentPartPr>
              <p14:xfrm>
                <a:off x="11237044" y="1643686"/>
                <a:ext cx="437040" cy="1620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7963E7C9-BC34-3B2D-E844-D0A15A1F3AE6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1228044" y="1635046"/>
                  <a:ext cx="454680" cy="1796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0093220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B1C2C65-70DB-4A5D-87A6-3AB012EE0144}"/>
              </a:ext>
            </a:extLst>
          </p:cNvPr>
          <p:cNvSpPr txBox="1"/>
          <p:nvPr/>
        </p:nvSpPr>
        <p:spPr>
          <a:xfrm>
            <a:off x="69574" y="64604"/>
            <a:ext cx="18138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Ex. 4)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0470539-2913-4442-A0CC-18CF423D1E16}"/>
                  </a:ext>
                </a:extLst>
              </p:cNvPr>
              <p:cNvSpPr txBox="1"/>
              <p:nvPr/>
            </p:nvSpPr>
            <p:spPr>
              <a:xfrm>
                <a:off x="69574" y="1599081"/>
                <a:ext cx="4171463" cy="6294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4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A)         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0470539-2913-4442-A0CC-18CF423D1E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74" y="1599081"/>
                <a:ext cx="4171463" cy="629468"/>
              </a:xfrm>
              <a:prstGeom prst="rect">
                <a:avLst/>
              </a:prstGeom>
              <a:blipFill>
                <a:blip r:embed="rId2"/>
                <a:stretch>
                  <a:fillRect l="-7445" t="-22115" b="-548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4DC8BE89-DE20-5EFD-F91B-66FAE4014FB3}"/>
              </a:ext>
            </a:extLst>
          </p:cNvPr>
          <p:cNvSpPr txBox="1"/>
          <p:nvPr/>
        </p:nvSpPr>
        <p:spPr>
          <a:xfrm>
            <a:off x="69574" y="786841"/>
            <a:ext cx="11982511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Tell whether the equations represent y as a function of 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B74EA45-79E6-9318-F966-AE77E086BD5B}"/>
                  </a:ext>
                </a:extLst>
              </p:cNvPr>
              <p:cNvSpPr txBox="1"/>
              <p:nvPr/>
            </p:nvSpPr>
            <p:spPr>
              <a:xfrm>
                <a:off x="6278158" y="1599081"/>
                <a:ext cx="4302909" cy="6294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4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B)       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B74EA45-79E6-9318-F966-AE77E086BD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8158" y="1599081"/>
                <a:ext cx="4302909" cy="629468"/>
              </a:xfrm>
              <a:prstGeom prst="rect">
                <a:avLst/>
              </a:prstGeom>
              <a:blipFill>
                <a:blip r:embed="rId3"/>
                <a:stretch>
                  <a:fillRect l="-7365" t="-22115" b="-548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23FB065-9B4B-20C1-B378-B288AC057DAF}"/>
              </a:ext>
            </a:extLst>
          </p:cNvPr>
          <p:cNvCxnSpPr/>
          <p:nvPr/>
        </p:nvCxnSpPr>
        <p:spPr>
          <a:xfrm>
            <a:off x="0" y="1505993"/>
            <a:ext cx="12192000" cy="4087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B2FE6EF-CF58-B5ED-050D-989011FD38A6}"/>
              </a:ext>
            </a:extLst>
          </p:cNvPr>
          <p:cNvCxnSpPr>
            <a:cxnSpLocks/>
          </p:cNvCxnSpPr>
          <p:nvPr/>
        </p:nvCxnSpPr>
        <p:spPr>
          <a:xfrm flipV="1">
            <a:off x="6060829" y="1526429"/>
            <a:ext cx="0" cy="483504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1FDCA91-3E7F-008A-685B-F2C9BF995654}"/>
              </a:ext>
            </a:extLst>
          </p:cNvPr>
          <p:cNvGrpSpPr/>
          <p:nvPr/>
        </p:nvGrpSpPr>
        <p:grpSpPr>
          <a:xfrm>
            <a:off x="4289404" y="1704166"/>
            <a:ext cx="432000" cy="362160"/>
            <a:chOff x="4289404" y="1704166"/>
            <a:chExt cx="432000" cy="362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35E45A43-9F40-3C0C-ADF3-9942537AF28C}"/>
                    </a:ext>
                  </a:extLst>
                </p14:cNvPr>
                <p14:cNvContentPartPr/>
                <p14:nvPr/>
              </p14:nvContentPartPr>
              <p14:xfrm>
                <a:off x="4289404" y="1984246"/>
                <a:ext cx="121680" cy="129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35E45A43-9F40-3C0C-ADF3-9942537AF28C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280404" y="1975606"/>
                  <a:ext cx="13932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DD404934-F292-F067-BA2B-432EFAA5FFC5}"/>
                    </a:ext>
                  </a:extLst>
                </p14:cNvPr>
                <p14:cNvContentPartPr/>
                <p14:nvPr/>
              </p14:nvContentPartPr>
              <p14:xfrm>
                <a:off x="4496764" y="1821526"/>
                <a:ext cx="46800" cy="2448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DD404934-F292-F067-BA2B-432EFAA5FFC5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487764" y="1812886"/>
                  <a:ext cx="6444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74F01D3C-7621-90E9-1F5C-5ACD663C5876}"/>
                    </a:ext>
                  </a:extLst>
                </p14:cNvPr>
                <p14:cNvContentPartPr/>
                <p14:nvPr/>
              </p14:nvContentPartPr>
              <p14:xfrm>
                <a:off x="4452124" y="1867966"/>
                <a:ext cx="195480" cy="1782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74F01D3C-7621-90E9-1F5C-5ACD663C5876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443124" y="1858966"/>
                  <a:ext cx="21312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1AFF6E99-9D1C-58C7-C380-0208106FEED8}"/>
                    </a:ext>
                  </a:extLst>
                </p14:cNvPr>
                <p14:cNvContentPartPr/>
                <p14:nvPr/>
              </p14:nvContentPartPr>
              <p14:xfrm>
                <a:off x="4493524" y="1704166"/>
                <a:ext cx="227880" cy="1238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1AFF6E99-9D1C-58C7-C380-0208106FEED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484524" y="1695526"/>
                  <a:ext cx="245520" cy="141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E4EA55AB-8077-BAD2-7B0B-BA5CD418F159}"/>
              </a:ext>
            </a:extLst>
          </p:cNvPr>
          <p:cNvGrpSpPr/>
          <p:nvPr/>
        </p:nvGrpSpPr>
        <p:grpSpPr>
          <a:xfrm>
            <a:off x="1776964" y="1593646"/>
            <a:ext cx="1554480" cy="1668600"/>
            <a:chOff x="1776964" y="1593646"/>
            <a:chExt cx="1554480" cy="1668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F6B392DB-27FF-ACD6-2037-6CC6B945D989}"/>
                    </a:ext>
                  </a:extLst>
                </p14:cNvPr>
                <p14:cNvContentPartPr/>
                <p14:nvPr/>
              </p14:nvContentPartPr>
              <p14:xfrm>
                <a:off x="1776964" y="2705686"/>
                <a:ext cx="212400" cy="1843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F6B392DB-27FF-ACD6-2037-6CC6B945D989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768324" y="2697046"/>
                  <a:ext cx="23004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5B419A51-C75A-96B7-23FC-C092BC307421}"/>
                    </a:ext>
                  </a:extLst>
                </p14:cNvPr>
                <p14:cNvContentPartPr/>
                <p14:nvPr/>
              </p14:nvContentPartPr>
              <p14:xfrm>
                <a:off x="1997284" y="2695606"/>
                <a:ext cx="28440" cy="5666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5B419A51-C75A-96B7-23FC-C092BC307421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988284" y="2686966"/>
                  <a:ext cx="46080" cy="58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8F0A4747-CD6A-DC5D-9ED9-07988E02E833}"/>
                    </a:ext>
                  </a:extLst>
                </p14:cNvPr>
                <p14:cNvContentPartPr/>
                <p14:nvPr/>
              </p14:nvContentPartPr>
              <p14:xfrm>
                <a:off x="2151004" y="2812966"/>
                <a:ext cx="170280" cy="93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8F0A4747-CD6A-DC5D-9ED9-07988E02E833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142364" y="2804326"/>
                  <a:ext cx="18792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8D50BBFE-FFC7-0415-FD7F-9088E4061403}"/>
                    </a:ext>
                  </a:extLst>
                </p14:cNvPr>
                <p14:cNvContentPartPr/>
                <p14:nvPr/>
              </p14:nvContentPartPr>
              <p14:xfrm>
                <a:off x="2194204" y="2953726"/>
                <a:ext cx="209160" cy="100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8D50BBFE-FFC7-0415-FD7F-9088E4061403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185564" y="2944726"/>
                  <a:ext cx="22680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5F228A34-1CD3-374F-16F6-AE268AD098D9}"/>
                    </a:ext>
                  </a:extLst>
                </p14:cNvPr>
                <p14:cNvContentPartPr/>
                <p14:nvPr/>
              </p14:nvContentPartPr>
              <p14:xfrm>
                <a:off x="1827364" y="2255686"/>
                <a:ext cx="182880" cy="118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5F228A34-1CD3-374F-16F6-AE268AD098D9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818364" y="2247046"/>
                  <a:ext cx="2005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7BA53CC2-461C-B044-7AEE-7DC9B244F65B}"/>
                    </a:ext>
                  </a:extLst>
                </p14:cNvPr>
                <p14:cNvContentPartPr/>
                <p14:nvPr/>
              </p14:nvContentPartPr>
              <p14:xfrm>
                <a:off x="2054164" y="2178286"/>
                <a:ext cx="37440" cy="1706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7BA53CC2-461C-B044-7AEE-7DC9B244F65B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045164" y="2169286"/>
                  <a:ext cx="5508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19751F41-1990-91E4-CD22-0F4BE6A6BB97}"/>
                    </a:ext>
                  </a:extLst>
                </p14:cNvPr>
                <p14:cNvContentPartPr/>
                <p14:nvPr/>
              </p14:nvContentPartPr>
              <p14:xfrm>
                <a:off x="2021404" y="2185486"/>
                <a:ext cx="110160" cy="1281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19751F41-1990-91E4-CD22-0F4BE6A6BB97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012764" y="2176846"/>
                  <a:ext cx="12780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EC2ED66C-35B2-A87A-A6B0-A08249CE2AD7}"/>
                    </a:ext>
                  </a:extLst>
                </p14:cNvPr>
                <p14:cNvContentPartPr/>
                <p14:nvPr/>
              </p14:nvContentPartPr>
              <p14:xfrm>
                <a:off x="2089804" y="2074606"/>
                <a:ext cx="155520" cy="1324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EC2ED66C-35B2-A87A-A6B0-A08249CE2AD7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081164" y="2065606"/>
                  <a:ext cx="17316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C103305A-6DC5-69F8-E554-DE02B4F9AD67}"/>
                    </a:ext>
                  </a:extLst>
                </p14:cNvPr>
                <p14:cNvContentPartPr/>
                <p14:nvPr/>
              </p14:nvContentPartPr>
              <p14:xfrm>
                <a:off x="1862284" y="2391406"/>
                <a:ext cx="398520" cy="849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C103305A-6DC5-69F8-E554-DE02B4F9AD67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853644" y="2382406"/>
                  <a:ext cx="41616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1450E201-3392-15C4-69E9-170D6472B754}"/>
                    </a:ext>
                  </a:extLst>
                </p14:cNvPr>
                <p14:cNvContentPartPr/>
                <p14:nvPr/>
              </p14:nvContentPartPr>
              <p14:xfrm>
                <a:off x="2076124" y="1593646"/>
                <a:ext cx="39960" cy="8305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1450E201-3392-15C4-69E9-170D6472B754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067124" y="1584646"/>
                  <a:ext cx="57600" cy="84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EE71A0FC-4780-4516-483D-4565A61694D2}"/>
                    </a:ext>
                  </a:extLst>
                </p14:cNvPr>
                <p14:cNvContentPartPr/>
                <p14:nvPr/>
              </p14:nvContentPartPr>
              <p14:xfrm>
                <a:off x="2496964" y="2612086"/>
                <a:ext cx="112320" cy="4460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EE71A0FC-4780-4516-483D-4565A61694D2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487964" y="2603086"/>
                  <a:ext cx="129960" cy="46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5755C31B-8513-06E9-76E5-A6E07D17796D}"/>
                    </a:ext>
                  </a:extLst>
                </p14:cNvPr>
                <p14:cNvContentPartPr/>
                <p14:nvPr/>
              </p14:nvContentPartPr>
              <p14:xfrm>
                <a:off x="2648884" y="2851126"/>
                <a:ext cx="215280" cy="111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5755C31B-8513-06E9-76E5-A6E07D17796D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639884" y="2842486"/>
                  <a:ext cx="23292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961128F4-1DB3-8DD5-CF41-B2705B750AB8}"/>
                    </a:ext>
                  </a:extLst>
                </p14:cNvPr>
                <p14:cNvContentPartPr/>
                <p14:nvPr/>
              </p14:nvContentPartPr>
              <p14:xfrm>
                <a:off x="2968204" y="2667886"/>
                <a:ext cx="74160" cy="3333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961128F4-1DB3-8DD5-CF41-B2705B750AB8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959204" y="2659246"/>
                  <a:ext cx="91800" cy="35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719E4B6B-929A-C084-D149-2D856C9A4A22}"/>
                    </a:ext>
                  </a:extLst>
                </p14:cNvPr>
                <p14:cNvContentPartPr/>
                <p14:nvPr/>
              </p14:nvContentPartPr>
              <p14:xfrm>
                <a:off x="2896204" y="2728366"/>
                <a:ext cx="219960" cy="2358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719E4B6B-929A-C084-D149-2D856C9A4A22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887564" y="2719366"/>
                  <a:ext cx="23760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AEE6A83A-EDA3-0848-4A0F-F908D43A16F8}"/>
                    </a:ext>
                  </a:extLst>
                </p14:cNvPr>
                <p14:cNvContentPartPr/>
                <p14:nvPr/>
              </p14:nvContentPartPr>
              <p14:xfrm>
                <a:off x="3051364" y="2519206"/>
                <a:ext cx="280080" cy="2696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AEE6A83A-EDA3-0848-4A0F-F908D43A16F8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042364" y="2510566"/>
                  <a:ext cx="297720" cy="287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7ABDC2D3-7FA7-168C-9C2E-3426D7321DC4}"/>
              </a:ext>
            </a:extLst>
          </p:cNvPr>
          <p:cNvGrpSpPr/>
          <p:nvPr/>
        </p:nvGrpSpPr>
        <p:grpSpPr>
          <a:xfrm>
            <a:off x="982084" y="3976846"/>
            <a:ext cx="2543040" cy="1943640"/>
            <a:chOff x="982084" y="3976846"/>
            <a:chExt cx="2543040" cy="1943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DEA9EF08-D8D1-1F33-6C24-709919C72A9A}"/>
                    </a:ext>
                  </a:extLst>
                </p14:cNvPr>
                <p14:cNvContentPartPr/>
                <p14:nvPr/>
              </p14:nvContentPartPr>
              <p14:xfrm>
                <a:off x="1418404" y="4830766"/>
                <a:ext cx="422640" cy="20700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DEA9EF08-D8D1-1F33-6C24-709919C72A9A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409404" y="4822126"/>
                  <a:ext cx="44028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06EF5098-B0E3-C5AA-7869-621995DBD67C}"/>
                    </a:ext>
                  </a:extLst>
                </p14:cNvPr>
                <p14:cNvContentPartPr/>
                <p14:nvPr/>
              </p14:nvContentPartPr>
              <p14:xfrm>
                <a:off x="1418044" y="5033446"/>
                <a:ext cx="319680" cy="51048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06EF5098-B0E3-C5AA-7869-621995DBD67C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409404" y="5024446"/>
                  <a:ext cx="337320" cy="52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6DD2323D-5002-F893-D5F0-AF61AB130D37}"/>
                    </a:ext>
                  </a:extLst>
                </p14:cNvPr>
                <p14:cNvContentPartPr/>
                <p14:nvPr/>
              </p14:nvContentPartPr>
              <p14:xfrm>
                <a:off x="1595164" y="5203726"/>
                <a:ext cx="195480" cy="9612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6DD2323D-5002-F893-D5F0-AF61AB130D37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586164" y="5195086"/>
                  <a:ext cx="21312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38D7F196-CBA0-8DFF-0DB2-9F67D4D7838D}"/>
                    </a:ext>
                  </a:extLst>
                </p14:cNvPr>
                <p14:cNvContentPartPr/>
                <p14:nvPr/>
              </p14:nvContentPartPr>
              <p14:xfrm>
                <a:off x="1849684" y="5223526"/>
                <a:ext cx="177480" cy="18828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38D7F196-CBA0-8DFF-0DB2-9F67D4D7838D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840684" y="5214526"/>
                  <a:ext cx="19512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E2073CC8-383F-68C4-E618-471E49FDAC82}"/>
                    </a:ext>
                  </a:extLst>
                </p14:cNvPr>
                <p14:cNvContentPartPr/>
                <p14:nvPr/>
              </p14:nvContentPartPr>
              <p14:xfrm>
                <a:off x="2094844" y="5178526"/>
                <a:ext cx="200880" cy="12780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E2073CC8-383F-68C4-E618-471E49FDAC82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086204" y="5169886"/>
                  <a:ext cx="21852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1B25A72A-4739-B8F6-F1C3-3AB8FA6225A1}"/>
                    </a:ext>
                  </a:extLst>
                </p14:cNvPr>
                <p14:cNvContentPartPr/>
                <p14:nvPr/>
              </p14:nvContentPartPr>
              <p14:xfrm>
                <a:off x="2294284" y="5102926"/>
                <a:ext cx="184320" cy="8424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1B25A72A-4739-B8F6-F1C3-3AB8FA6225A1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285284" y="5094286"/>
                  <a:ext cx="20196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BF2736E2-C627-558B-4298-3897D100557A}"/>
                    </a:ext>
                  </a:extLst>
                </p14:cNvPr>
                <p14:cNvContentPartPr/>
                <p14:nvPr/>
              </p14:nvContentPartPr>
              <p14:xfrm>
                <a:off x="2227684" y="4742206"/>
                <a:ext cx="334800" cy="36468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BF2736E2-C627-558B-4298-3897D100557A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219044" y="4733206"/>
                  <a:ext cx="352440" cy="38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6FCA392F-EEB5-D09E-086F-9EA5C1B842BB}"/>
                    </a:ext>
                  </a:extLst>
                </p14:cNvPr>
                <p14:cNvContentPartPr/>
                <p14:nvPr/>
              </p14:nvContentPartPr>
              <p14:xfrm>
                <a:off x="2347564" y="4910326"/>
                <a:ext cx="259920" cy="1292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6FCA392F-EEB5-D09E-086F-9EA5C1B842BB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338924" y="4901326"/>
                  <a:ext cx="27756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890DE1AF-5DC4-E2F2-4EAA-0AFB0F7E8AD2}"/>
                    </a:ext>
                  </a:extLst>
                </p14:cNvPr>
                <p14:cNvContentPartPr/>
                <p14:nvPr/>
              </p14:nvContentPartPr>
              <p14:xfrm>
                <a:off x="2477164" y="4779286"/>
                <a:ext cx="227160" cy="20340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890DE1AF-5DC4-E2F2-4EAA-0AFB0F7E8AD2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468164" y="4770646"/>
                  <a:ext cx="24480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8A38B141-7E86-08B9-2F8A-7891DF1427F9}"/>
                    </a:ext>
                  </a:extLst>
                </p14:cNvPr>
                <p14:cNvContentPartPr/>
                <p14:nvPr/>
              </p14:nvContentPartPr>
              <p14:xfrm>
                <a:off x="2711524" y="4785046"/>
                <a:ext cx="322920" cy="15048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8A38B141-7E86-08B9-2F8A-7891DF1427F9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702884" y="4776406"/>
                  <a:ext cx="34056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F028A482-8ACB-8EB4-931C-444B737105C5}"/>
                    </a:ext>
                  </a:extLst>
                </p14:cNvPr>
                <p14:cNvContentPartPr/>
                <p14:nvPr/>
              </p14:nvContentPartPr>
              <p14:xfrm>
                <a:off x="982084" y="3976846"/>
                <a:ext cx="2543040" cy="194364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F028A482-8ACB-8EB4-931C-444B737105C5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973084" y="3968206"/>
                  <a:ext cx="2560680" cy="1961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68241C42-71DE-C86B-1A6D-4F4C4A8E5A15}"/>
              </a:ext>
            </a:extLst>
          </p:cNvPr>
          <p:cNvGrpSpPr/>
          <p:nvPr/>
        </p:nvGrpSpPr>
        <p:grpSpPr>
          <a:xfrm>
            <a:off x="65164" y="2108446"/>
            <a:ext cx="1307520" cy="1219680"/>
            <a:chOff x="65164" y="2108446"/>
            <a:chExt cx="1307520" cy="1219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DACDB49C-4CDC-1953-B6A1-109C2AAAD182}"/>
                    </a:ext>
                  </a:extLst>
                </p14:cNvPr>
                <p14:cNvContentPartPr/>
                <p14:nvPr/>
              </p14:nvContentPartPr>
              <p14:xfrm>
                <a:off x="311764" y="2593726"/>
                <a:ext cx="166320" cy="3146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DACDB49C-4CDC-1953-B6A1-109C2AAAD182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03124" y="2585086"/>
                  <a:ext cx="183960" cy="33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4DA438E8-DAC4-3FD7-4547-5091CF575A8A}"/>
                    </a:ext>
                  </a:extLst>
                </p14:cNvPr>
                <p14:cNvContentPartPr/>
                <p14:nvPr/>
              </p14:nvContentPartPr>
              <p14:xfrm>
                <a:off x="523084" y="2702446"/>
                <a:ext cx="81360" cy="1382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4DA438E8-DAC4-3FD7-4547-5091CF575A8A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14444" y="2693806"/>
                  <a:ext cx="9900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72C3B1B0-2C0E-9C06-D6AF-7A72AB22DEAB}"/>
                    </a:ext>
                  </a:extLst>
                </p14:cNvPr>
                <p14:cNvContentPartPr/>
                <p14:nvPr/>
              </p14:nvContentPartPr>
              <p14:xfrm>
                <a:off x="448204" y="2472046"/>
                <a:ext cx="254520" cy="2750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72C3B1B0-2C0E-9C06-D6AF-7A72AB22DEAB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39204" y="2463046"/>
                  <a:ext cx="27216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4D204D79-B1DC-AF46-1CFB-18506EE3A09D}"/>
                    </a:ext>
                  </a:extLst>
                </p14:cNvPr>
                <p14:cNvContentPartPr/>
                <p14:nvPr/>
              </p14:nvContentPartPr>
              <p14:xfrm>
                <a:off x="665644" y="2569246"/>
                <a:ext cx="324360" cy="1116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4D204D79-B1DC-AF46-1CFB-18506EE3A09D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57004" y="2560606"/>
                  <a:ext cx="34200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9BECB658-1F43-8C03-8F1F-77AAB07E856E}"/>
                    </a:ext>
                  </a:extLst>
                </p14:cNvPr>
                <p14:cNvContentPartPr/>
                <p14:nvPr/>
              </p14:nvContentPartPr>
              <p14:xfrm>
                <a:off x="828004" y="2152006"/>
                <a:ext cx="372240" cy="5587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9BECB658-1F43-8C03-8F1F-77AAB07E856E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819364" y="2143006"/>
                  <a:ext cx="389880" cy="57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6B4620CB-027E-0EE6-A8D7-7AB64ADEDD03}"/>
                    </a:ext>
                  </a:extLst>
                </p14:cNvPr>
                <p14:cNvContentPartPr/>
                <p14:nvPr/>
              </p14:nvContentPartPr>
              <p14:xfrm>
                <a:off x="1137604" y="2108446"/>
                <a:ext cx="235080" cy="3279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6B4620CB-027E-0EE6-A8D7-7AB64ADEDD03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128604" y="2099806"/>
                  <a:ext cx="252720" cy="34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060350A4-62EE-9CBE-C2C1-4D51F4600A5D}"/>
                    </a:ext>
                  </a:extLst>
                </p14:cNvPr>
                <p14:cNvContentPartPr/>
                <p14:nvPr/>
              </p14:nvContentPartPr>
              <p14:xfrm>
                <a:off x="658084" y="3020686"/>
                <a:ext cx="205560" cy="370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060350A4-62EE-9CBE-C2C1-4D51F4600A5D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49084" y="3012046"/>
                  <a:ext cx="22320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D66937BC-3635-93CA-F06E-42ECF7FE3BFA}"/>
                    </a:ext>
                  </a:extLst>
                </p14:cNvPr>
                <p14:cNvContentPartPr/>
                <p14:nvPr/>
              </p14:nvContentPartPr>
              <p14:xfrm>
                <a:off x="818644" y="2875966"/>
                <a:ext cx="197280" cy="4521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D66937BC-3635-93CA-F06E-42ECF7FE3BFA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810004" y="2867326"/>
                  <a:ext cx="214920" cy="46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BB61CEDE-4A68-FC50-B354-74A1AF5DD812}"/>
                    </a:ext>
                  </a:extLst>
                </p14:cNvPr>
                <p14:cNvContentPartPr/>
                <p14:nvPr/>
              </p14:nvContentPartPr>
              <p14:xfrm>
                <a:off x="133924" y="2408326"/>
                <a:ext cx="67680" cy="9504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BB61CEDE-4A68-FC50-B354-74A1AF5DD812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25284" y="2399326"/>
                  <a:ext cx="8532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83711B30-A6B0-575A-C972-8806A7B80816}"/>
                    </a:ext>
                  </a:extLst>
                </p14:cNvPr>
                <p14:cNvContentPartPr/>
                <p14:nvPr/>
              </p14:nvContentPartPr>
              <p14:xfrm>
                <a:off x="65164" y="2310046"/>
                <a:ext cx="254160" cy="29952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83711B30-A6B0-575A-C972-8806A7B80816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6524" y="2301046"/>
                  <a:ext cx="271800" cy="317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80DEE1C8-8876-50B9-1CC8-140CB12C8E96}"/>
              </a:ext>
            </a:extLst>
          </p:cNvPr>
          <p:cNvGrpSpPr/>
          <p:nvPr/>
        </p:nvGrpSpPr>
        <p:grpSpPr>
          <a:xfrm>
            <a:off x="3638524" y="2355046"/>
            <a:ext cx="3516120" cy="2426760"/>
            <a:chOff x="3638524" y="2355046"/>
            <a:chExt cx="3516120" cy="2426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78C3BB63-7678-2434-6B8A-4D22DA298BC0}"/>
                    </a:ext>
                  </a:extLst>
                </p14:cNvPr>
                <p14:cNvContentPartPr/>
                <p14:nvPr/>
              </p14:nvContentPartPr>
              <p14:xfrm>
                <a:off x="3734644" y="2957686"/>
                <a:ext cx="275400" cy="1494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78C3BB63-7678-2434-6B8A-4D22DA298BC0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726004" y="2949046"/>
                  <a:ext cx="29304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437E60BA-5863-48BC-58B0-D4D06D78EFAB}"/>
                    </a:ext>
                  </a:extLst>
                </p14:cNvPr>
                <p14:cNvContentPartPr/>
                <p14:nvPr/>
              </p14:nvContentPartPr>
              <p14:xfrm>
                <a:off x="3895204" y="3075046"/>
                <a:ext cx="87120" cy="2282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437E60BA-5863-48BC-58B0-D4D06D78EFAB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886564" y="3066406"/>
                  <a:ext cx="10476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0F961569-F313-9F3A-0FA3-0C8346AE07D7}"/>
                    </a:ext>
                  </a:extLst>
                </p14:cNvPr>
                <p14:cNvContentPartPr/>
                <p14:nvPr/>
              </p14:nvContentPartPr>
              <p14:xfrm>
                <a:off x="3926884" y="3038326"/>
                <a:ext cx="232560" cy="2138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0F961569-F313-9F3A-0FA3-0C8346AE07D7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917884" y="3029686"/>
                  <a:ext cx="25020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6BB87BAD-2CBD-9BB9-5230-C484B4A16630}"/>
                    </a:ext>
                  </a:extLst>
                </p14:cNvPr>
                <p14:cNvContentPartPr/>
                <p14:nvPr/>
              </p14:nvContentPartPr>
              <p14:xfrm>
                <a:off x="4178164" y="3036886"/>
                <a:ext cx="188640" cy="1926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6BB87BAD-2CBD-9BB9-5230-C484B4A16630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169524" y="3027886"/>
                  <a:ext cx="20628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A79825C4-37E9-2360-5218-01EE33C2FFDE}"/>
                    </a:ext>
                  </a:extLst>
                </p14:cNvPr>
                <p14:cNvContentPartPr/>
                <p14:nvPr/>
              </p14:nvContentPartPr>
              <p14:xfrm>
                <a:off x="4389484" y="3028606"/>
                <a:ext cx="153360" cy="1177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A79825C4-37E9-2360-5218-01EE33C2FFDE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380844" y="3019606"/>
                  <a:ext cx="17100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87009171-079A-C9FF-F392-A0822ABB6967}"/>
                    </a:ext>
                  </a:extLst>
                </p14:cNvPr>
                <p14:cNvContentPartPr/>
                <p14:nvPr/>
              </p14:nvContentPartPr>
              <p14:xfrm>
                <a:off x="4691884" y="2931766"/>
                <a:ext cx="44640" cy="1137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87009171-079A-C9FF-F392-A0822ABB6967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683244" y="2923126"/>
                  <a:ext cx="6228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F21C7F39-43E4-7EAC-BF13-698F66007AF4}"/>
                    </a:ext>
                  </a:extLst>
                </p14:cNvPr>
                <p14:cNvContentPartPr/>
                <p14:nvPr/>
              </p14:nvContentPartPr>
              <p14:xfrm>
                <a:off x="4565884" y="2837806"/>
                <a:ext cx="43200" cy="111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F21C7F39-43E4-7EAC-BF13-698F66007AF4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556884" y="2829166"/>
                  <a:ext cx="6084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0083C54B-4276-9274-01F3-D9C2BD71316F}"/>
                    </a:ext>
                  </a:extLst>
                </p14:cNvPr>
                <p14:cNvContentPartPr/>
                <p14:nvPr/>
              </p14:nvContentPartPr>
              <p14:xfrm>
                <a:off x="4782604" y="2844646"/>
                <a:ext cx="132840" cy="1792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0083C54B-4276-9274-01F3-D9C2BD71316F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773964" y="2835646"/>
                  <a:ext cx="15048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E37D7B93-F270-9206-D5F1-02E4468F1F68}"/>
                    </a:ext>
                  </a:extLst>
                </p14:cNvPr>
                <p14:cNvContentPartPr/>
                <p14:nvPr/>
              </p14:nvContentPartPr>
              <p14:xfrm>
                <a:off x="5158084" y="2760766"/>
                <a:ext cx="53640" cy="1267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E37D7B93-F270-9206-D5F1-02E4468F1F68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149444" y="2751766"/>
                  <a:ext cx="7128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402848F1-154B-4274-FE52-8EDA0D26BFF6}"/>
                    </a:ext>
                  </a:extLst>
                </p14:cNvPr>
                <p14:cNvContentPartPr/>
                <p14:nvPr/>
              </p14:nvContentPartPr>
              <p14:xfrm>
                <a:off x="5275804" y="2738806"/>
                <a:ext cx="118800" cy="889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402848F1-154B-4274-FE52-8EDA0D26BFF6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5266804" y="2729806"/>
                  <a:ext cx="13644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56C0AE6F-1EAF-FEF4-BD16-6DB8586BB644}"/>
                    </a:ext>
                  </a:extLst>
                </p14:cNvPr>
                <p14:cNvContentPartPr/>
                <p14:nvPr/>
              </p14:nvContentPartPr>
              <p14:xfrm>
                <a:off x="5255284" y="2459446"/>
                <a:ext cx="180360" cy="2966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56C0AE6F-1EAF-FEF4-BD16-6DB8586BB644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5246644" y="2450806"/>
                  <a:ext cx="198000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9EE55EB4-70C6-4FC6-1B66-9EFF1B23E040}"/>
                    </a:ext>
                  </a:extLst>
                </p14:cNvPr>
                <p14:cNvContentPartPr/>
                <p14:nvPr/>
              </p14:nvContentPartPr>
              <p14:xfrm>
                <a:off x="5413684" y="2625046"/>
                <a:ext cx="163080" cy="954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9EE55EB4-70C6-4FC6-1B66-9EFF1B23E040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5404684" y="2616046"/>
                  <a:ext cx="18072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8A05FE3C-2E94-1593-C0AF-E4988C583292}"/>
                    </a:ext>
                  </a:extLst>
                </p14:cNvPr>
                <p14:cNvContentPartPr/>
                <p14:nvPr/>
              </p14:nvContentPartPr>
              <p14:xfrm>
                <a:off x="5565964" y="2631526"/>
                <a:ext cx="55800" cy="3308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8A05FE3C-2E94-1593-C0AF-E4988C583292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5557324" y="2622886"/>
                  <a:ext cx="73440" cy="34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A31FE335-072B-BF16-AC55-D9E4C0664EF7}"/>
                    </a:ext>
                  </a:extLst>
                </p14:cNvPr>
                <p14:cNvContentPartPr/>
                <p14:nvPr/>
              </p14:nvContentPartPr>
              <p14:xfrm>
                <a:off x="4026604" y="3715486"/>
                <a:ext cx="177120" cy="554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A31FE335-072B-BF16-AC55-D9E4C0664EF7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017964" y="3706486"/>
                  <a:ext cx="19476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C60212ED-BF25-A063-BD4C-D0C668633E64}"/>
                    </a:ext>
                  </a:extLst>
                </p14:cNvPr>
                <p14:cNvContentPartPr/>
                <p14:nvPr/>
              </p14:nvContentPartPr>
              <p14:xfrm>
                <a:off x="4172404" y="3627286"/>
                <a:ext cx="166320" cy="3913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C60212ED-BF25-A063-BD4C-D0C668633E64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163764" y="3618646"/>
                  <a:ext cx="183960" cy="40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16AB3080-13CB-FAA0-ACD8-AFA453246615}"/>
                    </a:ext>
                  </a:extLst>
                </p14:cNvPr>
                <p14:cNvContentPartPr/>
                <p14:nvPr/>
              </p14:nvContentPartPr>
              <p14:xfrm>
                <a:off x="4413244" y="3374926"/>
                <a:ext cx="316800" cy="50400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16AB3080-13CB-FAA0-ACD8-AFA453246615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4404244" y="3365926"/>
                  <a:ext cx="334440" cy="52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8D26ACBA-012A-2CB1-65B7-8745DFAB4ACD}"/>
                    </a:ext>
                  </a:extLst>
                </p14:cNvPr>
                <p14:cNvContentPartPr/>
                <p14:nvPr/>
              </p14:nvContentPartPr>
              <p14:xfrm>
                <a:off x="4677484" y="3524686"/>
                <a:ext cx="82440" cy="1335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8D26ACBA-012A-2CB1-65B7-8745DFAB4ACD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4668484" y="3515686"/>
                  <a:ext cx="10008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5AB37670-DBA9-5B86-D73D-394DA892CB42}"/>
                    </a:ext>
                  </a:extLst>
                </p14:cNvPr>
                <p14:cNvContentPartPr/>
                <p14:nvPr/>
              </p14:nvContentPartPr>
              <p14:xfrm>
                <a:off x="4784404" y="3430366"/>
                <a:ext cx="97920" cy="1699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5AB37670-DBA9-5B86-D73D-394DA892CB42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4775764" y="3421366"/>
                  <a:ext cx="11556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5461807B-FE2D-9EB1-97B6-108EDB95ABBE}"/>
                    </a:ext>
                  </a:extLst>
                </p14:cNvPr>
                <p14:cNvContentPartPr/>
                <p14:nvPr/>
              </p14:nvContentPartPr>
              <p14:xfrm>
                <a:off x="5055484" y="3332806"/>
                <a:ext cx="169920" cy="1551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5461807B-FE2D-9EB1-97B6-108EDB95ABBE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5046844" y="3324166"/>
                  <a:ext cx="18756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B3A1D170-B95B-32E9-8A6B-09AC050BCA41}"/>
                    </a:ext>
                  </a:extLst>
                </p14:cNvPr>
                <p14:cNvContentPartPr/>
                <p14:nvPr/>
              </p14:nvContentPartPr>
              <p14:xfrm>
                <a:off x="5224324" y="3288166"/>
                <a:ext cx="146520" cy="13068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B3A1D170-B95B-32E9-8A6B-09AC050BCA41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5215684" y="3279166"/>
                  <a:ext cx="16416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990D3D5F-269F-112E-CC1A-CB1BABBCE086}"/>
                    </a:ext>
                  </a:extLst>
                </p14:cNvPr>
                <p14:cNvContentPartPr/>
                <p14:nvPr/>
              </p14:nvContentPartPr>
              <p14:xfrm>
                <a:off x="5361484" y="3228046"/>
                <a:ext cx="74160" cy="932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990D3D5F-269F-112E-CC1A-CB1BABBCE086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5352484" y="3219406"/>
                  <a:ext cx="9180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E179FA6C-909C-F3EB-5E55-0930B344BFB3}"/>
                    </a:ext>
                  </a:extLst>
                </p14:cNvPr>
                <p14:cNvContentPartPr/>
                <p14:nvPr/>
              </p14:nvContentPartPr>
              <p14:xfrm>
                <a:off x="5284804" y="3036886"/>
                <a:ext cx="329040" cy="23328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E179FA6C-909C-F3EB-5E55-0930B344BFB3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5276164" y="3027886"/>
                  <a:ext cx="34668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88DDA9B6-CBEC-F039-4A5C-7DF68F9547B7}"/>
                    </a:ext>
                  </a:extLst>
                </p14:cNvPr>
                <p14:cNvContentPartPr/>
                <p14:nvPr/>
              </p14:nvContentPartPr>
              <p14:xfrm>
                <a:off x="5736244" y="2978566"/>
                <a:ext cx="16560" cy="19332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88DDA9B6-CBEC-F039-4A5C-7DF68F9547B7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5727244" y="2969566"/>
                  <a:ext cx="3420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4142B966-C607-CFBD-159F-09B6CFAB18FB}"/>
                    </a:ext>
                  </a:extLst>
                </p14:cNvPr>
                <p14:cNvContentPartPr/>
                <p14:nvPr/>
              </p14:nvContentPartPr>
              <p14:xfrm>
                <a:off x="5641204" y="3050926"/>
                <a:ext cx="169560" cy="6876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4142B966-C607-CFBD-159F-09B6CFAB18FB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5632204" y="3041926"/>
                  <a:ext cx="18720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40A13303-42E9-6F9E-2ECE-FD8185A67524}"/>
                    </a:ext>
                  </a:extLst>
                </p14:cNvPr>
                <p14:cNvContentPartPr/>
                <p14:nvPr/>
              </p14:nvContentPartPr>
              <p14:xfrm>
                <a:off x="4499644" y="4194646"/>
                <a:ext cx="201600" cy="30168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40A13303-42E9-6F9E-2ECE-FD8185A67524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4491004" y="4186006"/>
                  <a:ext cx="219240" cy="31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4A256D42-0BF4-3F89-0365-7880626E0022}"/>
                    </a:ext>
                  </a:extLst>
                </p14:cNvPr>
                <p14:cNvContentPartPr/>
                <p14:nvPr/>
              </p14:nvContentPartPr>
              <p14:xfrm>
                <a:off x="4448524" y="4140646"/>
                <a:ext cx="178200" cy="1850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4A256D42-0BF4-3F89-0365-7880626E0022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4439524" y="4131646"/>
                  <a:ext cx="19584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AA49947E-51BD-7AAF-CA60-FFB691DDCF4A}"/>
                    </a:ext>
                  </a:extLst>
                </p14:cNvPr>
                <p14:cNvContentPartPr/>
                <p14:nvPr/>
              </p14:nvContentPartPr>
              <p14:xfrm>
                <a:off x="4513684" y="4006726"/>
                <a:ext cx="207720" cy="25488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AA49947E-51BD-7AAF-CA60-FFB691DDCF4A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4504684" y="3997726"/>
                  <a:ext cx="22536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104468C4-D5F4-1681-6DD4-46266ADB0C25}"/>
                    </a:ext>
                  </a:extLst>
                </p14:cNvPr>
                <p14:cNvContentPartPr/>
                <p14:nvPr/>
              </p14:nvContentPartPr>
              <p14:xfrm>
                <a:off x="4727164" y="4090966"/>
                <a:ext cx="96840" cy="9756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104468C4-D5F4-1681-6DD4-46266ADB0C25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4718164" y="4081966"/>
                  <a:ext cx="11448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349ACA2D-ECB2-6328-DCE6-46FEFD4AB390}"/>
                    </a:ext>
                  </a:extLst>
                </p14:cNvPr>
                <p14:cNvContentPartPr/>
                <p14:nvPr/>
              </p14:nvContentPartPr>
              <p14:xfrm>
                <a:off x="4913284" y="3995566"/>
                <a:ext cx="189000" cy="30096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349ACA2D-ECB2-6328-DCE6-46FEFD4AB390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4904644" y="3986926"/>
                  <a:ext cx="206640" cy="31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3EDA0BC3-0881-EBE4-71C6-88B9D8960235}"/>
                    </a:ext>
                  </a:extLst>
                </p14:cNvPr>
                <p14:cNvContentPartPr/>
                <p14:nvPr/>
              </p14:nvContentPartPr>
              <p14:xfrm>
                <a:off x="5031364" y="3919606"/>
                <a:ext cx="241560" cy="26640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3EDA0BC3-0881-EBE4-71C6-88B9D8960235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5022724" y="3910606"/>
                  <a:ext cx="25920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E40EBF1A-7549-150E-D3A0-B21AA143F70B}"/>
                    </a:ext>
                  </a:extLst>
                </p14:cNvPr>
                <p14:cNvContentPartPr/>
                <p14:nvPr/>
              </p14:nvContentPartPr>
              <p14:xfrm>
                <a:off x="5150164" y="3676606"/>
                <a:ext cx="204120" cy="23544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E40EBF1A-7549-150E-D3A0-B21AA143F70B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5141164" y="3667966"/>
                  <a:ext cx="22176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5C8C8C64-1B28-1C24-328B-F471B427677B}"/>
                    </a:ext>
                  </a:extLst>
                </p14:cNvPr>
                <p14:cNvContentPartPr/>
                <p14:nvPr/>
              </p14:nvContentPartPr>
              <p14:xfrm>
                <a:off x="5500084" y="3733126"/>
                <a:ext cx="38520" cy="6480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5C8C8C64-1B28-1C24-328B-F471B427677B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5491084" y="3724486"/>
                  <a:ext cx="5616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8BAE46D0-FEB3-5206-731D-F437F21B8C68}"/>
                    </a:ext>
                  </a:extLst>
                </p14:cNvPr>
                <p14:cNvContentPartPr/>
                <p14:nvPr/>
              </p14:nvContentPartPr>
              <p14:xfrm>
                <a:off x="5392444" y="3630886"/>
                <a:ext cx="256680" cy="6120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8BAE46D0-FEB3-5206-731D-F437F21B8C68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5383804" y="3621886"/>
                  <a:ext cx="27432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40D3A741-E57A-5522-F49B-493EEBCBE1B9}"/>
                    </a:ext>
                  </a:extLst>
                </p14:cNvPr>
                <p14:cNvContentPartPr/>
                <p14:nvPr/>
              </p14:nvContentPartPr>
              <p14:xfrm>
                <a:off x="5545804" y="3408406"/>
                <a:ext cx="215280" cy="23760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40D3A741-E57A-5522-F49B-493EEBCBE1B9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5537164" y="3399766"/>
                  <a:ext cx="23292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3A5A755D-DD64-1381-436C-3EFCF1ADD437}"/>
                    </a:ext>
                  </a:extLst>
                </p14:cNvPr>
                <p14:cNvContentPartPr/>
                <p14:nvPr/>
              </p14:nvContentPartPr>
              <p14:xfrm>
                <a:off x="5579644" y="3527566"/>
                <a:ext cx="143640" cy="6048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3A5A755D-DD64-1381-436C-3EFCF1ADD437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5570644" y="3518566"/>
                  <a:ext cx="16128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368E54AB-D714-670D-8DB1-F27F6FD0D76D}"/>
                    </a:ext>
                  </a:extLst>
                </p14:cNvPr>
                <p14:cNvContentPartPr/>
                <p14:nvPr/>
              </p14:nvContentPartPr>
              <p14:xfrm>
                <a:off x="5766844" y="3486166"/>
                <a:ext cx="90720" cy="11160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368E54AB-D714-670D-8DB1-F27F6FD0D76D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5758204" y="3477166"/>
                  <a:ext cx="10836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372366FF-AAEF-95FB-7BCA-4A5E876F4C66}"/>
                    </a:ext>
                  </a:extLst>
                </p14:cNvPr>
                <p14:cNvContentPartPr/>
                <p14:nvPr/>
              </p14:nvContentPartPr>
              <p14:xfrm>
                <a:off x="4799884" y="4558246"/>
                <a:ext cx="169200" cy="2235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372366FF-AAEF-95FB-7BCA-4A5E876F4C66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4790884" y="4549246"/>
                  <a:ext cx="18684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D3138AED-A914-394C-CE95-0E96B7ADA99F}"/>
                    </a:ext>
                  </a:extLst>
                </p14:cNvPr>
                <p14:cNvContentPartPr/>
                <p14:nvPr/>
              </p14:nvContentPartPr>
              <p14:xfrm>
                <a:off x="4817524" y="4624846"/>
                <a:ext cx="138960" cy="7596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D3138AED-A914-394C-CE95-0E96B7ADA99F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4808884" y="4615846"/>
                  <a:ext cx="15660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1C2E9D79-B28C-4C8E-2671-1D5FEADAFB18}"/>
                    </a:ext>
                  </a:extLst>
                </p14:cNvPr>
                <p14:cNvContentPartPr/>
                <p14:nvPr/>
              </p14:nvContentPartPr>
              <p14:xfrm>
                <a:off x="4885204" y="4500646"/>
                <a:ext cx="300240" cy="20664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1C2E9D79-B28C-4C8E-2671-1D5FEADAFB18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4876564" y="4492006"/>
                  <a:ext cx="31788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3C0F7C5E-7E95-2DC5-39CD-2ABCB37D36F6}"/>
                    </a:ext>
                  </a:extLst>
                </p14:cNvPr>
                <p14:cNvContentPartPr/>
                <p14:nvPr/>
              </p14:nvContentPartPr>
              <p14:xfrm>
                <a:off x="5203084" y="4528366"/>
                <a:ext cx="145440" cy="13824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3C0F7C5E-7E95-2DC5-39CD-2ABCB37D36F6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5194444" y="4519366"/>
                  <a:ext cx="16308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F9F247F9-E940-3616-DAF0-236285165691}"/>
                    </a:ext>
                  </a:extLst>
                </p14:cNvPr>
                <p14:cNvContentPartPr/>
                <p14:nvPr/>
              </p14:nvContentPartPr>
              <p14:xfrm>
                <a:off x="5373364" y="4408486"/>
                <a:ext cx="137520" cy="14544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F9F247F9-E940-3616-DAF0-236285165691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5364724" y="4399486"/>
                  <a:ext cx="15516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2771B0BA-DB2F-2477-D6F2-6F0501A0D5B3}"/>
                    </a:ext>
                  </a:extLst>
                </p14:cNvPr>
                <p14:cNvContentPartPr/>
                <p14:nvPr/>
              </p14:nvContentPartPr>
              <p14:xfrm>
                <a:off x="5479564" y="4355926"/>
                <a:ext cx="278640" cy="34308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2771B0BA-DB2F-2477-D6F2-6F0501A0D5B3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5470924" y="4346926"/>
                  <a:ext cx="296280" cy="36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CE02C5F9-91D9-F068-09E5-65BDCC9A6B94}"/>
                    </a:ext>
                  </a:extLst>
                </p14:cNvPr>
                <p14:cNvContentPartPr/>
                <p14:nvPr/>
              </p14:nvContentPartPr>
              <p14:xfrm>
                <a:off x="5593684" y="4343686"/>
                <a:ext cx="5040" cy="432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CE02C5F9-91D9-F068-09E5-65BDCC9A6B94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5584684" y="4334686"/>
                  <a:ext cx="2268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875F884F-3BC2-B24F-55E9-93EE421AF273}"/>
                    </a:ext>
                  </a:extLst>
                </p14:cNvPr>
                <p14:cNvContentPartPr/>
                <p14:nvPr/>
              </p14:nvContentPartPr>
              <p14:xfrm>
                <a:off x="5595124" y="4305526"/>
                <a:ext cx="88920" cy="10872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875F884F-3BC2-B24F-55E9-93EE421AF273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5586124" y="4296886"/>
                  <a:ext cx="10656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E5BF9D79-3164-EDE2-CED8-3442D0E96E7F}"/>
                    </a:ext>
                  </a:extLst>
                </p14:cNvPr>
                <p14:cNvContentPartPr/>
                <p14:nvPr/>
              </p14:nvContentPartPr>
              <p14:xfrm>
                <a:off x="5653444" y="4066486"/>
                <a:ext cx="159480" cy="25992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E5BF9D79-3164-EDE2-CED8-3442D0E96E7F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5644804" y="4057846"/>
                  <a:ext cx="17712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672344F4-44C8-4621-C96B-27D9F87C16CE}"/>
                    </a:ext>
                  </a:extLst>
                </p14:cNvPr>
                <p14:cNvContentPartPr/>
                <p14:nvPr/>
              </p14:nvContentPartPr>
              <p14:xfrm>
                <a:off x="5700604" y="4162246"/>
                <a:ext cx="139320" cy="5364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672344F4-44C8-4621-C96B-27D9F87C16CE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5691964" y="4153606"/>
                  <a:ext cx="15696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9BA9552F-1B7F-E9B2-3168-630D15E6E2A4}"/>
                    </a:ext>
                  </a:extLst>
                </p14:cNvPr>
                <p14:cNvContentPartPr/>
                <p14:nvPr/>
              </p14:nvContentPartPr>
              <p14:xfrm>
                <a:off x="5796004" y="4060726"/>
                <a:ext cx="14400" cy="3204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9BA9552F-1B7F-E9B2-3168-630D15E6E2A4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5787364" y="4052086"/>
                  <a:ext cx="3204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2F6C6F9C-D293-0894-16F3-C8AEC99282C9}"/>
                    </a:ext>
                  </a:extLst>
                </p14:cNvPr>
                <p14:cNvContentPartPr/>
                <p14:nvPr/>
              </p14:nvContentPartPr>
              <p14:xfrm>
                <a:off x="5857204" y="4070806"/>
                <a:ext cx="165240" cy="12888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2F6C6F9C-D293-0894-16F3-C8AEC99282C9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5848204" y="4061806"/>
                  <a:ext cx="18288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F6A3E9D5-AC9B-0DFC-D82E-08F5B60CC75B}"/>
                    </a:ext>
                  </a:extLst>
                </p14:cNvPr>
                <p14:cNvContentPartPr/>
                <p14:nvPr/>
              </p14:nvContentPartPr>
              <p14:xfrm>
                <a:off x="6343924" y="2465566"/>
                <a:ext cx="121320" cy="35136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F6A3E9D5-AC9B-0DFC-D82E-08F5B60CC75B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6335284" y="2456926"/>
                  <a:ext cx="138960" cy="36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D7460FD1-A545-2C4D-2935-30A0498F06C4}"/>
                    </a:ext>
                  </a:extLst>
                </p14:cNvPr>
                <p14:cNvContentPartPr/>
                <p14:nvPr/>
              </p14:nvContentPartPr>
              <p14:xfrm>
                <a:off x="6517444" y="2638366"/>
                <a:ext cx="107280" cy="11880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D7460FD1-A545-2C4D-2935-30A0498F06C4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6508804" y="2629726"/>
                  <a:ext cx="12492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F346B2C1-F6E9-4E0B-CA36-EA33913FB067}"/>
                    </a:ext>
                  </a:extLst>
                </p14:cNvPr>
                <p14:cNvContentPartPr/>
                <p14:nvPr/>
              </p14:nvContentPartPr>
              <p14:xfrm>
                <a:off x="6578644" y="2397526"/>
                <a:ext cx="144360" cy="29268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F346B2C1-F6E9-4E0B-CA36-EA33913FB067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6569644" y="2388886"/>
                  <a:ext cx="162000" cy="31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A60E218A-D5AD-08AA-2525-C83F93E87CF2}"/>
                    </a:ext>
                  </a:extLst>
                </p14:cNvPr>
                <p14:cNvContentPartPr/>
                <p14:nvPr/>
              </p14:nvContentPartPr>
              <p14:xfrm>
                <a:off x="6708244" y="2534326"/>
                <a:ext cx="320400" cy="13968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A60E218A-D5AD-08AA-2525-C83F93E87CF2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6699604" y="2525686"/>
                  <a:ext cx="33804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4820DAF5-5156-3E96-0780-28511C4A03BA}"/>
                    </a:ext>
                  </a:extLst>
                </p14:cNvPr>
                <p14:cNvContentPartPr/>
                <p14:nvPr/>
              </p14:nvContentPartPr>
              <p14:xfrm>
                <a:off x="6425284" y="2959486"/>
                <a:ext cx="265680" cy="60192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4820DAF5-5156-3E96-0780-28511C4A03BA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6416284" y="2950846"/>
                  <a:ext cx="283320" cy="61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C19345D6-B885-2303-6CB5-5DD186961FB2}"/>
                    </a:ext>
                  </a:extLst>
                </p14:cNvPr>
                <p14:cNvContentPartPr/>
                <p14:nvPr/>
              </p14:nvContentPartPr>
              <p14:xfrm>
                <a:off x="6652444" y="3225526"/>
                <a:ext cx="88920" cy="8388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C19345D6-B885-2303-6CB5-5DD186961FB2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6643804" y="3216526"/>
                  <a:ext cx="10656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1E079EA2-1E2B-8399-36F9-0884C8E79188}"/>
                    </a:ext>
                  </a:extLst>
                </p14:cNvPr>
                <p14:cNvContentPartPr/>
                <p14:nvPr/>
              </p14:nvContentPartPr>
              <p14:xfrm>
                <a:off x="6798964" y="3104206"/>
                <a:ext cx="62280" cy="14112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1E079EA2-1E2B-8399-36F9-0884C8E79188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6789964" y="3095206"/>
                  <a:ext cx="7992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882A557E-568B-5FF9-6CEB-E5EEBDC988D5}"/>
                    </a:ext>
                  </a:extLst>
                </p14:cNvPr>
                <p14:cNvContentPartPr/>
                <p14:nvPr/>
              </p14:nvContentPartPr>
              <p14:xfrm>
                <a:off x="6916324" y="3049126"/>
                <a:ext cx="146160" cy="4284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882A557E-568B-5FF9-6CEB-E5EEBDC988D5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6907684" y="3040486"/>
                  <a:ext cx="16380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9AB39AC5-8A9B-DC49-7314-F42D088AEBC5}"/>
                    </a:ext>
                  </a:extLst>
                </p14:cNvPr>
                <p14:cNvContentPartPr/>
                <p14:nvPr/>
              </p14:nvContentPartPr>
              <p14:xfrm>
                <a:off x="7065364" y="2994766"/>
                <a:ext cx="89280" cy="36756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9AB39AC5-8A9B-DC49-7314-F42D088AEBC5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7056364" y="2985766"/>
                  <a:ext cx="106920" cy="38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E7E84DD4-1008-7086-0313-269950D170D5}"/>
                    </a:ext>
                  </a:extLst>
                </p14:cNvPr>
                <p14:cNvContentPartPr/>
                <p14:nvPr/>
              </p14:nvContentPartPr>
              <p14:xfrm>
                <a:off x="6166444" y="2447206"/>
                <a:ext cx="54000" cy="14616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E7E84DD4-1008-7086-0313-269950D170D5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6157444" y="2438566"/>
                  <a:ext cx="7164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CAAB4A21-9B0A-514B-5ED4-8C2B9E39015B}"/>
                    </a:ext>
                  </a:extLst>
                </p14:cNvPr>
                <p14:cNvContentPartPr/>
                <p14:nvPr/>
              </p14:nvContentPartPr>
              <p14:xfrm>
                <a:off x="6127204" y="2355046"/>
                <a:ext cx="180360" cy="27288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CAAB4A21-9B0A-514B-5ED4-8C2B9E39015B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6118204" y="2346406"/>
                  <a:ext cx="19800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C35B7F52-D5A2-39ED-EB25-CC02EABFC3F5}"/>
                    </a:ext>
                  </a:extLst>
                </p14:cNvPr>
                <p14:cNvContentPartPr/>
                <p14:nvPr/>
              </p14:nvContentPartPr>
              <p14:xfrm>
                <a:off x="3704404" y="2771206"/>
                <a:ext cx="155160" cy="10800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C35B7F52-D5A2-39ED-EB25-CC02EABFC3F5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3695764" y="2762206"/>
                  <a:ext cx="17280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FAB75077-8CCC-0900-E38C-C6BD49E77022}"/>
                    </a:ext>
                  </a:extLst>
                </p14:cNvPr>
                <p14:cNvContentPartPr/>
                <p14:nvPr/>
              </p14:nvContentPartPr>
              <p14:xfrm>
                <a:off x="3638524" y="2688046"/>
                <a:ext cx="248760" cy="25596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FAB75077-8CCC-0900-E38C-C6BD49E77022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3629884" y="2679046"/>
                  <a:ext cx="266400" cy="273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861B4159-CAC9-69BB-D238-3D17D3957BE5}"/>
              </a:ext>
            </a:extLst>
          </p:cNvPr>
          <p:cNvGrpSpPr/>
          <p:nvPr/>
        </p:nvGrpSpPr>
        <p:grpSpPr>
          <a:xfrm>
            <a:off x="10533604" y="1830886"/>
            <a:ext cx="338400" cy="309240"/>
            <a:chOff x="10533604" y="1830886"/>
            <a:chExt cx="338400" cy="309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0554BC61-408A-8A00-70FE-D0275CE8AF55}"/>
                    </a:ext>
                  </a:extLst>
                </p14:cNvPr>
                <p14:cNvContentPartPr/>
                <p14:nvPr/>
              </p14:nvContentPartPr>
              <p14:xfrm>
                <a:off x="10602724" y="1830886"/>
                <a:ext cx="40320" cy="26316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0554BC61-408A-8A00-70FE-D0275CE8AF55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0594084" y="1821886"/>
                  <a:ext cx="5796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CEFA8C36-E021-B019-1EDF-B1081BE91E52}"/>
                    </a:ext>
                  </a:extLst>
                </p14:cNvPr>
                <p14:cNvContentPartPr/>
                <p14:nvPr/>
              </p14:nvContentPartPr>
              <p14:xfrm>
                <a:off x="10533604" y="1997926"/>
                <a:ext cx="195120" cy="1440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CEFA8C36-E021-B019-1EDF-B1081BE91E52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0524964" y="1988926"/>
                  <a:ext cx="21276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4B78A081-0CC8-EBC2-3F52-D36CEEBCE71B}"/>
                    </a:ext>
                  </a:extLst>
                </p14:cNvPr>
                <p14:cNvContentPartPr/>
                <p14:nvPr/>
              </p14:nvContentPartPr>
              <p14:xfrm>
                <a:off x="10765804" y="1857166"/>
                <a:ext cx="106200" cy="28296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4B78A081-0CC8-EBC2-3F52-D36CEEBCE71B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0757164" y="1848526"/>
                  <a:ext cx="123840" cy="300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1E255710-1B5A-5C78-1C4B-9E0C29FFB566}"/>
              </a:ext>
            </a:extLst>
          </p:cNvPr>
          <p:cNvGrpSpPr/>
          <p:nvPr/>
        </p:nvGrpSpPr>
        <p:grpSpPr>
          <a:xfrm>
            <a:off x="7846924" y="1765726"/>
            <a:ext cx="835920" cy="1427400"/>
            <a:chOff x="7846924" y="1765726"/>
            <a:chExt cx="835920" cy="1427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CD74EEA0-74D1-9947-ACE7-D614F9C672E7}"/>
                    </a:ext>
                  </a:extLst>
                </p14:cNvPr>
                <p14:cNvContentPartPr/>
                <p14:nvPr/>
              </p14:nvContentPartPr>
              <p14:xfrm>
                <a:off x="8097484" y="2687326"/>
                <a:ext cx="189000" cy="15192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CD74EEA0-74D1-9947-ACE7-D614F9C672E7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8088844" y="2678686"/>
                  <a:ext cx="20664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5662B667-30A6-DF69-4023-A925D898737E}"/>
                    </a:ext>
                  </a:extLst>
                </p14:cNvPr>
                <p14:cNvContentPartPr/>
                <p14:nvPr/>
              </p14:nvContentPartPr>
              <p14:xfrm>
                <a:off x="8278924" y="2670406"/>
                <a:ext cx="47880" cy="52272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5662B667-30A6-DF69-4023-A925D898737E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8269924" y="2661406"/>
                  <a:ext cx="65520" cy="54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0958F573-692E-BC95-648F-B8D7F19ECED4}"/>
                    </a:ext>
                  </a:extLst>
                </p14:cNvPr>
                <p14:cNvContentPartPr/>
                <p14:nvPr/>
              </p14:nvContentPartPr>
              <p14:xfrm>
                <a:off x="8498164" y="2787766"/>
                <a:ext cx="184680" cy="5148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0958F573-692E-BC95-648F-B8D7F19ECED4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8489524" y="2779126"/>
                  <a:ext cx="20232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46A81D3C-F082-71FF-8947-381B06ADE069}"/>
                    </a:ext>
                  </a:extLst>
                </p14:cNvPr>
                <p14:cNvContentPartPr/>
                <p14:nvPr/>
              </p14:nvContentPartPr>
              <p14:xfrm>
                <a:off x="8510404" y="2938606"/>
                <a:ext cx="164880" cy="3204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46A81D3C-F082-71FF-8947-381B06ADE069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8501764" y="2929966"/>
                  <a:ext cx="18252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38B1EA2C-37E9-D283-3FEF-9C3C66C7B366}"/>
                    </a:ext>
                  </a:extLst>
                </p14:cNvPr>
                <p14:cNvContentPartPr/>
                <p14:nvPr/>
              </p14:nvContentPartPr>
              <p14:xfrm>
                <a:off x="7906324" y="2207806"/>
                <a:ext cx="22680" cy="17892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38B1EA2C-37E9-D283-3FEF-9C3C66C7B366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7897324" y="2199166"/>
                  <a:ext cx="4032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7F223828-AB54-053E-E40B-8710E82AE67D}"/>
                    </a:ext>
                  </a:extLst>
                </p14:cNvPr>
                <p14:cNvContentPartPr/>
                <p14:nvPr/>
              </p14:nvContentPartPr>
              <p14:xfrm>
                <a:off x="7876444" y="2274766"/>
                <a:ext cx="158400" cy="1692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7F223828-AB54-053E-E40B-8710E82AE67D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7867444" y="2266126"/>
                  <a:ext cx="17604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54CEBFF6-DFDA-D75D-DCFB-9D6885B2A228}"/>
                    </a:ext>
                  </a:extLst>
                </p14:cNvPr>
                <p14:cNvContentPartPr/>
                <p14:nvPr/>
              </p14:nvContentPartPr>
              <p14:xfrm>
                <a:off x="8078764" y="2205646"/>
                <a:ext cx="51120" cy="15012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54CEBFF6-DFDA-D75D-DCFB-9D6885B2A228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8070124" y="2197006"/>
                  <a:ext cx="6876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83900A68-8A6E-6675-9679-4A2531514519}"/>
                    </a:ext>
                  </a:extLst>
                </p14:cNvPr>
                <p14:cNvContentPartPr/>
                <p14:nvPr/>
              </p14:nvContentPartPr>
              <p14:xfrm>
                <a:off x="7846924" y="2218606"/>
                <a:ext cx="398520" cy="23148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83900A68-8A6E-6675-9679-4A2531514519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7837924" y="2209966"/>
                  <a:ext cx="41616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B2640518-D653-F43D-7DB4-3566CE09CF91}"/>
                    </a:ext>
                  </a:extLst>
                </p14:cNvPr>
                <p14:cNvContentPartPr/>
                <p14:nvPr/>
              </p14:nvContentPartPr>
              <p14:xfrm>
                <a:off x="8043844" y="1765726"/>
                <a:ext cx="103320" cy="54504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B2640518-D653-F43D-7DB4-3566CE09CF91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8034844" y="1757086"/>
                  <a:ext cx="120960" cy="56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1BD51CD7-08DA-CD88-5315-61D85EF14BC3}"/>
                    </a:ext>
                  </a:extLst>
                </p14:cNvPr>
                <p14:cNvContentPartPr/>
                <p14:nvPr/>
              </p14:nvContentPartPr>
              <p14:xfrm>
                <a:off x="8338324" y="2481766"/>
                <a:ext cx="157680" cy="17172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1BD51CD7-08DA-CD88-5315-61D85EF14BC3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8329684" y="2472766"/>
                  <a:ext cx="175320" cy="189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83746B5B-E43E-DD85-28EB-CEC2D7AE8E58}"/>
              </a:ext>
            </a:extLst>
          </p:cNvPr>
          <p:cNvGrpSpPr/>
          <p:nvPr/>
        </p:nvGrpSpPr>
        <p:grpSpPr>
          <a:xfrm>
            <a:off x="8991364" y="2646646"/>
            <a:ext cx="656280" cy="369000"/>
            <a:chOff x="8991364" y="2646646"/>
            <a:chExt cx="656280" cy="369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03B02C4A-86A6-E5F6-618A-0CB5FB4A5AF2}"/>
                    </a:ext>
                  </a:extLst>
                </p14:cNvPr>
                <p14:cNvContentPartPr/>
                <p14:nvPr/>
              </p14:nvContentPartPr>
              <p14:xfrm>
                <a:off x="8991364" y="2646646"/>
                <a:ext cx="61920" cy="36900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03B02C4A-86A6-E5F6-618A-0CB5FB4A5AF2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8982364" y="2637646"/>
                  <a:ext cx="79560" cy="38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2F27E243-BF5B-5B86-0513-D8BDEB389511}"/>
                    </a:ext>
                  </a:extLst>
                </p14:cNvPr>
                <p14:cNvContentPartPr/>
                <p14:nvPr/>
              </p14:nvContentPartPr>
              <p14:xfrm>
                <a:off x="9220324" y="2671126"/>
                <a:ext cx="51120" cy="28440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2F27E243-BF5B-5B86-0513-D8BDEB389511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9211324" y="2662126"/>
                  <a:ext cx="68760" cy="3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45959220-CA44-6756-2A4B-31A978B26E40}"/>
                    </a:ext>
                  </a:extLst>
                </p14:cNvPr>
                <p14:cNvContentPartPr/>
                <p14:nvPr/>
              </p14:nvContentPartPr>
              <p14:xfrm>
                <a:off x="9142204" y="2830606"/>
                <a:ext cx="264600" cy="1944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45959220-CA44-6756-2A4B-31A978B26E40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9133564" y="2821966"/>
                  <a:ext cx="28224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5597632B-F699-07AA-D198-A52895A30938}"/>
                    </a:ext>
                  </a:extLst>
                </p14:cNvPr>
                <p14:cNvContentPartPr/>
                <p14:nvPr/>
              </p14:nvContentPartPr>
              <p14:xfrm>
                <a:off x="9493564" y="2659246"/>
                <a:ext cx="82080" cy="30564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5597632B-F699-07AA-D198-A52895A30938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9484924" y="2650246"/>
                  <a:ext cx="99720" cy="32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52FFEFD0-C7E1-5C58-9B2C-444B9BAC6B5B}"/>
                    </a:ext>
                  </a:extLst>
                </p14:cNvPr>
                <p14:cNvContentPartPr/>
                <p14:nvPr/>
              </p14:nvContentPartPr>
              <p14:xfrm>
                <a:off x="9454324" y="2663206"/>
                <a:ext cx="193320" cy="31824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52FFEFD0-C7E1-5C58-9B2C-444B9BAC6B5B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9445684" y="2654566"/>
                  <a:ext cx="210960" cy="335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42D45827-CC71-6B70-BBE4-3F171F7C1ADA}"/>
              </a:ext>
            </a:extLst>
          </p:cNvPr>
          <p:cNvGrpSpPr/>
          <p:nvPr/>
        </p:nvGrpSpPr>
        <p:grpSpPr>
          <a:xfrm>
            <a:off x="7863844" y="2363686"/>
            <a:ext cx="2143440" cy="1531080"/>
            <a:chOff x="7863844" y="2363686"/>
            <a:chExt cx="2143440" cy="1531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D99DB616-61DB-56DE-E249-A725C6A5CE0B}"/>
                    </a:ext>
                  </a:extLst>
                </p14:cNvPr>
                <p14:cNvContentPartPr/>
                <p14:nvPr/>
              </p14:nvContentPartPr>
              <p14:xfrm>
                <a:off x="7863844" y="2363686"/>
                <a:ext cx="628920" cy="76464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D99DB616-61DB-56DE-E249-A725C6A5CE0B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7854844" y="2355046"/>
                  <a:ext cx="646560" cy="78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95692E92-896B-1471-8D58-ECA2C3E736C3}"/>
                    </a:ext>
                  </a:extLst>
                </p14:cNvPr>
                <p14:cNvContentPartPr/>
                <p14:nvPr/>
              </p14:nvContentPartPr>
              <p14:xfrm>
                <a:off x="8767804" y="2393926"/>
                <a:ext cx="942840" cy="70128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95692E92-896B-1471-8D58-ECA2C3E736C3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8759164" y="2384926"/>
                  <a:ext cx="960480" cy="71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F44BA942-33EA-1C05-E5F6-4F5CB5317B71}"/>
                    </a:ext>
                  </a:extLst>
                </p14:cNvPr>
                <p14:cNvContentPartPr/>
                <p14:nvPr/>
              </p14:nvContentPartPr>
              <p14:xfrm>
                <a:off x="8334364" y="3508126"/>
                <a:ext cx="185760" cy="16272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F44BA942-33EA-1C05-E5F6-4F5CB5317B71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8325364" y="3499486"/>
                  <a:ext cx="20340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E8B9B2BC-755B-716B-E991-65DC9B953E9F}"/>
                    </a:ext>
                  </a:extLst>
                </p14:cNvPr>
                <p14:cNvContentPartPr/>
                <p14:nvPr/>
              </p14:nvContentPartPr>
              <p14:xfrm>
                <a:off x="8524804" y="3524326"/>
                <a:ext cx="17280" cy="37044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E8B9B2BC-755B-716B-E991-65DC9B953E9F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8515804" y="3515326"/>
                  <a:ext cx="34920" cy="38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4CF4D10F-5A08-45AF-0A6C-B5E6D2C1F943}"/>
                    </a:ext>
                  </a:extLst>
                </p14:cNvPr>
                <p14:cNvContentPartPr/>
                <p14:nvPr/>
              </p14:nvContentPartPr>
              <p14:xfrm>
                <a:off x="8676364" y="3546646"/>
                <a:ext cx="103320" cy="4392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4CF4D10F-5A08-45AF-0A6C-B5E6D2C1F943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8667364" y="3537646"/>
                  <a:ext cx="12096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C2F84975-1410-3D96-E443-87973D8B48EF}"/>
                    </a:ext>
                  </a:extLst>
                </p14:cNvPr>
                <p14:cNvContentPartPr/>
                <p14:nvPr/>
              </p14:nvContentPartPr>
              <p14:xfrm>
                <a:off x="8681044" y="3694966"/>
                <a:ext cx="115560" cy="1584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C2F84975-1410-3D96-E443-87973D8B48EF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8672404" y="3685966"/>
                  <a:ext cx="13320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045E1D34-D780-DA79-805E-35E861C9EF0E}"/>
                    </a:ext>
                  </a:extLst>
                </p14:cNvPr>
                <p14:cNvContentPartPr/>
                <p14:nvPr/>
              </p14:nvContentPartPr>
              <p14:xfrm>
                <a:off x="9016204" y="3447646"/>
                <a:ext cx="54000" cy="18324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045E1D34-D780-DA79-805E-35E861C9EF0E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9007204" y="3439006"/>
                  <a:ext cx="7164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E4DBED9C-1FAF-3965-37C7-B34D1CEDBE78}"/>
                    </a:ext>
                  </a:extLst>
                </p14:cNvPr>
                <p14:cNvContentPartPr/>
                <p14:nvPr/>
              </p14:nvContentPartPr>
              <p14:xfrm>
                <a:off x="8942044" y="3525766"/>
                <a:ext cx="183240" cy="2160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E4DBED9C-1FAF-3965-37C7-B34D1CEDBE78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8933404" y="3517126"/>
                  <a:ext cx="20088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555B2B12-0953-F486-2FAA-E401F9FB1FE3}"/>
                    </a:ext>
                  </a:extLst>
                </p14:cNvPr>
                <p14:cNvContentPartPr/>
                <p14:nvPr/>
              </p14:nvContentPartPr>
              <p14:xfrm>
                <a:off x="8959324" y="3728086"/>
                <a:ext cx="201600" cy="972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555B2B12-0953-F486-2FAA-E401F9FB1FE3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8950324" y="3719086"/>
                  <a:ext cx="21924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733667A7-2151-01F2-C0A6-D39F32D4EE5C}"/>
                    </a:ext>
                  </a:extLst>
                </p14:cNvPr>
                <p14:cNvContentPartPr/>
                <p14:nvPr/>
              </p14:nvContentPartPr>
              <p14:xfrm>
                <a:off x="9273964" y="3238846"/>
                <a:ext cx="733320" cy="44424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733667A7-2151-01F2-C0A6-D39F32D4EE5C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9264964" y="3230206"/>
                  <a:ext cx="750960" cy="46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F3D24975-B887-56E6-450B-87395E545719}"/>
                    </a:ext>
                  </a:extLst>
                </p14:cNvPr>
                <p14:cNvContentPartPr/>
                <p14:nvPr/>
              </p14:nvContentPartPr>
              <p14:xfrm>
                <a:off x="9516964" y="3458806"/>
                <a:ext cx="65880" cy="19908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F3D24975-B887-56E6-450B-87395E545719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9508324" y="3449806"/>
                  <a:ext cx="8352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0CBBA2F1-2058-DBC9-C275-4BD98C447EEF}"/>
                    </a:ext>
                  </a:extLst>
                </p14:cNvPr>
                <p14:cNvContentPartPr/>
                <p14:nvPr/>
              </p14:nvContentPartPr>
              <p14:xfrm>
                <a:off x="9718564" y="3431806"/>
                <a:ext cx="33120" cy="15660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0CBBA2F1-2058-DBC9-C275-4BD98C447EEF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9709924" y="3422806"/>
                  <a:ext cx="5076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580276EC-0BB7-7351-6820-DFB14A46A32C}"/>
                    </a:ext>
                  </a:extLst>
                </p14:cNvPr>
                <p14:cNvContentPartPr/>
                <p14:nvPr/>
              </p14:nvContentPartPr>
              <p14:xfrm>
                <a:off x="9639364" y="3485086"/>
                <a:ext cx="201960" cy="2196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580276EC-0BB7-7351-6820-DFB14A46A32C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9630724" y="3476086"/>
                  <a:ext cx="2196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25756E4C-FDA7-BFD4-5119-846CD18AC6AA}"/>
                    </a:ext>
                  </a:extLst>
                </p14:cNvPr>
                <p14:cNvContentPartPr/>
                <p14:nvPr/>
              </p14:nvContentPartPr>
              <p14:xfrm>
                <a:off x="9910084" y="3401206"/>
                <a:ext cx="51480" cy="18900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25756E4C-FDA7-BFD4-5119-846CD18AC6AA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9901444" y="3392206"/>
                  <a:ext cx="6912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631C9C68-85AA-B1A4-19E7-8BFE6514FF37}"/>
                    </a:ext>
                  </a:extLst>
                </p14:cNvPr>
                <p14:cNvContentPartPr/>
                <p14:nvPr/>
              </p14:nvContentPartPr>
              <p14:xfrm>
                <a:off x="9856084" y="3441166"/>
                <a:ext cx="148320" cy="15084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631C9C68-85AA-B1A4-19E7-8BFE6514FF37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9847444" y="3432166"/>
                  <a:ext cx="165960" cy="168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9" name="Group 218">
            <a:extLst>
              <a:ext uri="{FF2B5EF4-FFF2-40B4-BE49-F238E27FC236}">
                <a16:creationId xmlns:a16="http://schemas.microsoft.com/office/drawing/2014/main" id="{9DB4064D-9EC4-13F5-4C36-DCF7168166CF}"/>
              </a:ext>
            </a:extLst>
          </p:cNvPr>
          <p:cNvGrpSpPr/>
          <p:nvPr/>
        </p:nvGrpSpPr>
        <p:grpSpPr>
          <a:xfrm>
            <a:off x="6205684" y="4112926"/>
            <a:ext cx="2856600" cy="2072880"/>
            <a:chOff x="6205684" y="4112926"/>
            <a:chExt cx="2856600" cy="2072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E69603BC-397F-CE4B-231E-67A5525BFE8F}"/>
                    </a:ext>
                  </a:extLst>
                </p14:cNvPr>
                <p14:cNvContentPartPr/>
                <p14:nvPr/>
              </p14:nvContentPartPr>
              <p14:xfrm>
                <a:off x="6272644" y="4454206"/>
                <a:ext cx="187560" cy="17208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E69603BC-397F-CE4B-231E-67A5525BFE8F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6264004" y="4445206"/>
                  <a:ext cx="20520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0EF1A0DB-19F7-40DC-A73C-97A199F4C401}"/>
                    </a:ext>
                  </a:extLst>
                </p14:cNvPr>
                <p14:cNvContentPartPr/>
                <p14:nvPr/>
              </p14:nvContentPartPr>
              <p14:xfrm>
                <a:off x="6219004" y="4339006"/>
                <a:ext cx="333360" cy="37728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0EF1A0DB-19F7-40DC-A73C-97A199F4C401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6210364" y="4330006"/>
                  <a:ext cx="351000" cy="39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2795D20C-1D51-C481-78E4-DA157DB9ECD6}"/>
                    </a:ext>
                  </a:extLst>
                </p14:cNvPr>
                <p14:cNvContentPartPr/>
                <p14:nvPr/>
              </p14:nvContentPartPr>
              <p14:xfrm>
                <a:off x="6633724" y="4306966"/>
                <a:ext cx="252000" cy="3636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2795D20C-1D51-C481-78E4-DA157DB9ECD6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6624724" y="4297966"/>
                  <a:ext cx="26964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721AD64F-071D-2A7F-6F74-A919D37B8C28}"/>
                    </a:ext>
                  </a:extLst>
                </p14:cNvPr>
                <p14:cNvContentPartPr/>
                <p14:nvPr/>
              </p14:nvContentPartPr>
              <p14:xfrm>
                <a:off x="6762244" y="4354486"/>
                <a:ext cx="88200" cy="26028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721AD64F-071D-2A7F-6F74-A919D37B8C28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6753604" y="4345486"/>
                  <a:ext cx="10584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C2EA8D18-4C55-DCEF-5B8D-E9EF19BCB2CD}"/>
                    </a:ext>
                  </a:extLst>
                </p14:cNvPr>
                <p14:cNvContentPartPr/>
                <p14:nvPr/>
              </p14:nvContentPartPr>
              <p14:xfrm>
                <a:off x="6833164" y="4328566"/>
                <a:ext cx="198720" cy="22824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C2EA8D18-4C55-DCEF-5B8D-E9EF19BCB2CD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6824164" y="4319926"/>
                  <a:ext cx="21636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58AB45CE-D9AC-1342-D968-DAC58E8CC62E}"/>
                    </a:ext>
                  </a:extLst>
                </p14:cNvPr>
                <p14:cNvContentPartPr/>
                <p14:nvPr/>
              </p14:nvContentPartPr>
              <p14:xfrm>
                <a:off x="7069684" y="4469326"/>
                <a:ext cx="127440" cy="8964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58AB45CE-D9AC-1342-D968-DAC58E8CC62E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7061044" y="4460326"/>
                  <a:ext cx="14508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6FD4DB88-E064-25E2-2A56-AEA6953AFE8B}"/>
                    </a:ext>
                  </a:extLst>
                </p14:cNvPr>
                <p14:cNvContentPartPr/>
                <p14:nvPr/>
              </p14:nvContentPartPr>
              <p14:xfrm>
                <a:off x="7217284" y="4383286"/>
                <a:ext cx="47880" cy="15588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6FD4DB88-E064-25E2-2A56-AEA6953AFE8B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7208284" y="4374646"/>
                  <a:ext cx="6552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5425D0E7-D754-455E-3C33-2BAEC7804934}"/>
                    </a:ext>
                  </a:extLst>
                </p14:cNvPr>
                <p14:cNvContentPartPr/>
                <p14:nvPr/>
              </p14:nvContentPartPr>
              <p14:xfrm>
                <a:off x="7307644" y="4372126"/>
                <a:ext cx="121680" cy="13860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5425D0E7-D754-455E-3C33-2BAEC7804934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7298644" y="4363486"/>
                  <a:ext cx="13932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5FBC4A1C-D537-FE9F-7C35-159DD8020EEE}"/>
                    </a:ext>
                  </a:extLst>
                </p14:cNvPr>
                <p14:cNvContentPartPr/>
                <p14:nvPr/>
              </p14:nvContentPartPr>
              <p14:xfrm>
                <a:off x="7538044" y="4337926"/>
                <a:ext cx="160200" cy="14112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5FBC4A1C-D537-FE9F-7C35-159DD8020EEE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7529044" y="4329286"/>
                  <a:ext cx="17784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7A32DDD6-6157-9E90-D197-16FEFD7CD42D}"/>
                    </a:ext>
                  </a:extLst>
                </p14:cNvPr>
                <p14:cNvContentPartPr/>
                <p14:nvPr/>
              </p14:nvContentPartPr>
              <p14:xfrm>
                <a:off x="7693204" y="4326046"/>
                <a:ext cx="92880" cy="14508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7A32DDD6-6157-9E90-D197-16FEFD7CD42D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7684564" y="4317406"/>
                  <a:ext cx="11052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3CE5192F-DF2A-D357-2509-59C1C698DEFC}"/>
                    </a:ext>
                  </a:extLst>
                </p14:cNvPr>
                <p14:cNvContentPartPr/>
                <p14:nvPr/>
              </p14:nvContentPartPr>
              <p14:xfrm>
                <a:off x="7822804" y="4332526"/>
                <a:ext cx="181440" cy="14220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3CE5192F-DF2A-D357-2509-59C1C698DEFC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7814164" y="4323886"/>
                  <a:ext cx="19908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41A2D6CB-AE55-727F-300A-B6C7B941AA85}"/>
                    </a:ext>
                  </a:extLst>
                </p14:cNvPr>
                <p14:cNvContentPartPr/>
                <p14:nvPr/>
              </p14:nvContentPartPr>
              <p14:xfrm>
                <a:off x="8019364" y="4212646"/>
                <a:ext cx="222840" cy="22032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41A2D6CB-AE55-727F-300A-B6C7B941AA85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8010364" y="4204006"/>
                  <a:ext cx="24048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83BE333B-9541-0005-3B43-4AFB4FFA4D1D}"/>
                    </a:ext>
                  </a:extLst>
                </p14:cNvPr>
                <p14:cNvContentPartPr/>
                <p14:nvPr/>
              </p14:nvContentPartPr>
              <p14:xfrm>
                <a:off x="8264884" y="4310926"/>
                <a:ext cx="66600" cy="6480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83BE333B-9541-0005-3B43-4AFB4FFA4D1D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8256244" y="4301926"/>
                  <a:ext cx="8424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F4668D0F-22FD-8FED-2435-D22BDDF5FD1A}"/>
                    </a:ext>
                  </a:extLst>
                </p14:cNvPr>
                <p14:cNvContentPartPr/>
                <p14:nvPr/>
              </p14:nvContentPartPr>
              <p14:xfrm>
                <a:off x="8349124" y="4306966"/>
                <a:ext cx="3600" cy="22176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F4668D0F-22FD-8FED-2435-D22BDDF5FD1A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8340484" y="4297966"/>
                  <a:ext cx="2124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8BD92EBE-839C-C224-D23A-2A480E8FC5B6}"/>
                    </a:ext>
                  </a:extLst>
                </p14:cNvPr>
                <p14:cNvContentPartPr/>
                <p14:nvPr/>
              </p14:nvContentPartPr>
              <p14:xfrm>
                <a:off x="8407444" y="4345126"/>
                <a:ext cx="71640" cy="1260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8BD92EBE-839C-C224-D23A-2A480E8FC5B6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8398444" y="4336486"/>
                  <a:ext cx="8928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C20162A3-620C-28A8-FDC1-2B30B08D9FD8}"/>
                    </a:ext>
                  </a:extLst>
                </p14:cNvPr>
                <p14:cNvContentPartPr/>
                <p14:nvPr/>
              </p14:nvContentPartPr>
              <p14:xfrm>
                <a:off x="8505724" y="4302646"/>
                <a:ext cx="83160" cy="7524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C20162A3-620C-28A8-FDC1-2B30B08D9FD8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8497084" y="4294006"/>
                  <a:ext cx="10080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74F592DF-FDEE-2ED7-6DE9-734895834858}"/>
                    </a:ext>
                  </a:extLst>
                </p14:cNvPr>
                <p14:cNvContentPartPr/>
                <p14:nvPr/>
              </p14:nvContentPartPr>
              <p14:xfrm>
                <a:off x="8660884" y="4286086"/>
                <a:ext cx="60480" cy="7452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74F592DF-FDEE-2ED7-6DE9-734895834858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8652244" y="4277446"/>
                  <a:ext cx="7812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D6D22F3E-E234-F36C-E17F-AC2AA6C40ECE}"/>
                    </a:ext>
                  </a:extLst>
                </p14:cNvPr>
                <p14:cNvContentPartPr/>
                <p14:nvPr/>
              </p14:nvContentPartPr>
              <p14:xfrm>
                <a:off x="8703004" y="4112926"/>
                <a:ext cx="58680" cy="22284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D6D22F3E-E234-F36C-E17F-AC2AA6C40ECE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8694004" y="4104286"/>
                  <a:ext cx="7632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15EF049F-284A-AEFC-10CF-BA9A2B41674A}"/>
                    </a:ext>
                  </a:extLst>
                </p14:cNvPr>
                <p14:cNvContentPartPr/>
                <p14:nvPr/>
              </p14:nvContentPartPr>
              <p14:xfrm>
                <a:off x="8784004" y="4279246"/>
                <a:ext cx="172440" cy="6948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15EF049F-284A-AEFC-10CF-BA9A2B41674A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8775004" y="4270606"/>
                  <a:ext cx="19008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A7CE41F8-0E87-3196-9921-ED1D5F13F68E}"/>
                    </a:ext>
                  </a:extLst>
                </p14:cNvPr>
                <p14:cNvContentPartPr/>
                <p14:nvPr/>
              </p14:nvContentPartPr>
              <p14:xfrm>
                <a:off x="8974804" y="4237126"/>
                <a:ext cx="87480" cy="12204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A7CE41F8-0E87-3196-9921-ED1D5F13F68E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8966164" y="4228126"/>
                  <a:ext cx="10512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B0990AC6-9B3E-A143-D5D8-806D7C8E198C}"/>
                    </a:ext>
                  </a:extLst>
                </p14:cNvPr>
                <p14:cNvContentPartPr/>
                <p14:nvPr/>
              </p14:nvContentPartPr>
              <p14:xfrm>
                <a:off x="6809044" y="4769566"/>
                <a:ext cx="213480" cy="45612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B0990AC6-9B3E-A143-D5D8-806D7C8E198C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6800404" y="4760926"/>
                  <a:ext cx="231120" cy="47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0556D483-3EA9-9C73-0F87-D8AA68BDE2DA}"/>
                    </a:ext>
                  </a:extLst>
                </p14:cNvPr>
                <p14:cNvContentPartPr/>
                <p14:nvPr/>
              </p14:nvContentPartPr>
              <p14:xfrm>
                <a:off x="7034044" y="4896646"/>
                <a:ext cx="137520" cy="19224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0556D483-3EA9-9C73-0F87-D8AA68BDE2DA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7025044" y="4888006"/>
                  <a:ext cx="15516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CF8BA0FC-8C2B-C195-0C03-089DB2B43683}"/>
                    </a:ext>
                  </a:extLst>
                </p14:cNvPr>
                <p14:cNvContentPartPr/>
                <p14:nvPr/>
              </p14:nvContentPartPr>
              <p14:xfrm>
                <a:off x="7318444" y="4911406"/>
                <a:ext cx="172440" cy="15804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CF8BA0FC-8C2B-C195-0C03-089DB2B43683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7309804" y="4902766"/>
                  <a:ext cx="19008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97B38A9D-8FA7-AC4A-DB53-F4E40DA50599}"/>
                    </a:ext>
                  </a:extLst>
                </p14:cNvPr>
                <p14:cNvContentPartPr/>
                <p14:nvPr/>
              </p14:nvContentPartPr>
              <p14:xfrm>
                <a:off x="7490524" y="4911046"/>
                <a:ext cx="138960" cy="11196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97B38A9D-8FA7-AC4A-DB53-F4E40DA50599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7481524" y="4902046"/>
                  <a:ext cx="15660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446DA4BC-981E-6AF4-6B65-242E3E8697A9}"/>
                    </a:ext>
                  </a:extLst>
                </p14:cNvPr>
                <p14:cNvContentPartPr/>
                <p14:nvPr/>
              </p14:nvContentPartPr>
              <p14:xfrm>
                <a:off x="7652524" y="4879006"/>
                <a:ext cx="69120" cy="13104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446DA4BC-981E-6AF4-6B65-242E3E8697A9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7643524" y="4870006"/>
                  <a:ext cx="8676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B5C8E473-1CB7-2017-2BBE-1C6BD9ED59A6}"/>
                    </a:ext>
                  </a:extLst>
                </p14:cNvPr>
                <p14:cNvContentPartPr/>
                <p14:nvPr/>
              </p14:nvContentPartPr>
              <p14:xfrm>
                <a:off x="7643884" y="4683166"/>
                <a:ext cx="295920" cy="27936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B5C8E473-1CB7-2017-2BBE-1C6BD9ED59A6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7635244" y="4674526"/>
                  <a:ext cx="313560" cy="29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B2391FAD-9474-67D1-33C4-F18B63F520CB}"/>
                    </a:ext>
                  </a:extLst>
                </p14:cNvPr>
                <p14:cNvContentPartPr/>
                <p14:nvPr/>
              </p14:nvContentPartPr>
              <p14:xfrm>
                <a:off x="8089564" y="4732846"/>
                <a:ext cx="65160" cy="25056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B2391FAD-9474-67D1-33C4-F18B63F520CB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8080924" y="4724206"/>
                  <a:ext cx="8280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2DC15FAF-2D3C-A517-CD54-45AB64F73431}"/>
                    </a:ext>
                  </a:extLst>
                </p14:cNvPr>
                <p14:cNvContentPartPr/>
                <p14:nvPr/>
              </p14:nvContentPartPr>
              <p14:xfrm>
                <a:off x="8040604" y="4724566"/>
                <a:ext cx="183240" cy="25056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2DC15FAF-2D3C-A517-CD54-45AB64F73431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8031964" y="4715926"/>
                  <a:ext cx="20088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20D55A12-B2F5-2F29-77F5-B30408394E32}"/>
                    </a:ext>
                  </a:extLst>
                </p14:cNvPr>
                <p14:cNvContentPartPr/>
                <p14:nvPr/>
              </p14:nvContentPartPr>
              <p14:xfrm>
                <a:off x="6423124" y="5617366"/>
                <a:ext cx="135360" cy="40356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20D55A12-B2F5-2F29-77F5-B30408394E32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6414484" y="5608366"/>
                  <a:ext cx="153000" cy="42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1C1636B9-6EE1-BF85-2263-1A87618D8D24}"/>
                    </a:ext>
                  </a:extLst>
                </p14:cNvPr>
                <p14:cNvContentPartPr/>
                <p14:nvPr/>
              </p14:nvContentPartPr>
              <p14:xfrm>
                <a:off x="6413764" y="5586766"/>
                <a:ext cx="349920" cy="35604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1C1636B9-6EE1-BF85-2263-1A87618D8D24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6405124" y="5578126"/>
                  <a:ext cx="367560" cy="37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18D35028-BE3D-C794-CABE-2E36589DDA66}"/>
                    </a:ext>
                  </a:extLst>
                </p14:cNvPr>
                <p14:cNvContentPartPr/>
                <p14:nvPr/>
              </p14:nvContentPartPr>
              <p14:xfrm>
                <a:off x="6829924" y="5754886"/>
                <a:ext cx="132120" cy="19908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18D35028-BE3D-C794-CABE-2E36589DDA66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6820924" y="5745886"/>
                  <a:ext cx="14976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46889D9C-23B4-C53E-A186-6A94A16D28EC}"/>
                    </a:ext>
                  </a:extLst>
                </p14:cNvPr>
                <p14:cNvContentPartPr/>
                <p14:nvPr/>
              </p14:nvContentPartPr>
              <p14:xfrm>
                <a:off x="6935044" y="5478406"/>
                <a:ext cx="191880" cy="43524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46889D9C-23B4-C53E-A186-6A94A16D28EC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6926404" y="5469406"/>
                  <a:ext cx="209520" cy="45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94E7CEFA-7A96-D5B2-4D22-851919CF184D}"/>
                    </a:ext>
                  </a:extLst>
                </p14:cNvPr>
                <p14:cNvContentPartPr/>
                <p14:nvPr/>
              </p14:nvContentPartPr>
              <p14:xfrm>
                <a:off x="6906964" y="5684326"/>
                <a:ext cx="230760" cy="7956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94E7CEFA-7A96-D5B2-4D22-851919CF184D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6898324" y="5675686"/>
                  <a:ext cx="24840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3062E310-A0DE-70BE-71DA-053D8AD0A150}"/>
                    </a:ext>
                  </a:extLst>
                </p14:cNvPr>
                <p14:cNvContentPartPr/>
                <p14:nvPr/>
              </p14:nvContentPartPr>
              <p14:xfrm>
                <a:off x="7270204" y="5462206"/>
                <a:ext cx="232560" cy="39096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3062E310-A0DE-70BE-71DA-053D8AD0A150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7261564" y="5453566"/>
                  <a:ext cx="250200" cy="40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0F044E25-1BED-A78A-C24B-29EB37405E33}"/>
                    </a:ext>
                  </a:extLst>
                </p14:cNvPr>
                <p14:cNvContentPartPr/>
                <p14:nvPr/>
              </p14:nvContentPartPr>
              <p14:xfrm>
                <a:off x="7313764" y="5636806"/>
                <a:ext cx="173880" cy="7776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0F044E25-1BED-A78A-C24B-29EB37405E33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7305124" y="5628166"/>
                  <a:ext cx="19152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29B5C4F5-B85B-7D8B-4489-B75446109DEC}"/>
                    </a:ext>
                  </a:extLst>
                </p14:cNvPr>
                <p14:cNvContentPartPr/>
                <p14:nvPr/>
              </p14:nvContentPartPr>
              <p14:xfrm>
                <a:off x="7528684" y="5452486"/>
                <a:ext cx="136080" cy="31824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29B5C4F5-B85B-7D8B-4489-B75446109DEC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7519684" y="5443486"/>
                  <a:ext cx="153720" cy="33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105BF34C-650A-C198-460E-749097562A13}"/>
                    </a:ext>
                  </a:extLst>
                </p14:cNvPr>
                <p14:cNvContentPartPr/>
                <p14:nvPr/>
              </p14:nvContentPartPr>
              <p14:xfrm>
                <a:off x="7496284" y="5410006"/>
                <a:ext cx="251280" cy="24660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105BF34C-650A-C198-460E-749097562A13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7487284" y="5401366"/>
                  <a:ext cx="26892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0A2A5F89-1CA3-47D8-DD12-50B31EFB780F}"/>
                    </a:ext>
                  </a:extLst>
                </p14:cNvPr>
                <p14:cNvContentPartPr/>
                <p14:nvPr/>
              </p14:nvContentPartPr>
              <p14:xfrm>
                <a:off x="7801204" y="5651926"/>
                <a:ext cx="83160" cy="11304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0A2A5F89-1CA3-47D8-DD12-50B31EFB780F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7792564" y="5642926"/>
                  <a:ext cx="10080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9489DA8F-9625-2871-FDDE-7EAB93BA5FF2}"/>
                    </a:ext>
                  </a:extLst>
                </p14:cNvPr>
                <p14:cNvContentPartPr/>
                <p14:nvPr/>
              </p14:nvContentPartPr>
              <p14:xfrm>
                <a:off x="7967524" y="5617366"/>
                <a:ext cx="120960" cy="12276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9489DA8F-9625-2871-FDDE-7EAB93BA5FF2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7958524" y="5608366"/>
                  <a:ext cx="13860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7B4AC9AD-6417-46F8-86F8-6D86A513579A}"/>
                    </a:ext>
                  </a:extLst>
                </p14:cNvPr>
                <p14:cNvContentPartPr/>
                <p14:nvPr/>
              </p14:nvContentPartPr>
              <p14:xfrm>
                <a:off x="8127004" y="5550046"/>
                <a:ext cx="141480" cy="11808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7B4AC9AD-6417-46F8-86F8-6D86A513579A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8118004" y="5541406"/>
                  <a:ext cx="15912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1A72F80A-3208-5A74-223D-E378430A665C}"/>
                    </a:ext>
                  </a:extLst>
                </p14:cNvPr>
                <p14:cNvContentPartPr/>
                <p14:nvPr/>
              </p14:nvContentPartPr>
              <p14:xfrm>
                <a:off x="8140324" y="5344846"/>
                <a:ext cx="163080" cy="27468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1A72F80A-3208-5A74-223D-E378430A665C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8131684" y="5335846"/>
                  <a:ext cx="18072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36AEE428-8740-2B92-3F92-A9D6885947B0}"/>
                    </a:ext>
                  </a:extLst>
                </p14:cNvPr>
                <p14:cNvContentPartPr/>
                <p14:nvPr/>
              </p14:nvContentPartPr>
              <p14:xfrm>
                <a:off x="8144284" y="5548246"/>
                <a:ext cx="299160" cy="6408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36AEE428-8740-2B92-3F92-A9D6885947B0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8135284" y="5539606"/>
                  <a:ext cx="31680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D4A7AB2B-9A68-9D3D-6089-82C121FDA488}"/>
                    </a:ext>
                  </a:extLst>
                </p14:cNvPr>
                <p14:cNvContentPartPr/>
                <p14:nvPr/>
              </p14:nvContentPartPr>
              <p14:xfrm>
                <a:off x="8295484" y="5382646"/>
                <a:ext cx="64800" cy="7272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D4A7AB2B-9A68-9D3D-6089-82C121FDA488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8286844" y="5373646"/>
                  <a:ext cx="8244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1D244C4A-7B77-AE8D-5871-E50FC1851F7E}"/>
                    </a:ext>
                  </a:extLst>
                </p14:cNvPr>
                <p14:cNvContentPartPr/>
                <p14:nvPr/>
              </p14:nvContentPartPr>
              <p14:xfrm>
                <a:off x="8450284" y="5514046"/>
                <a:ext cx="59400" cy="10908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1D244C4A-7B77-AE8D-5871-E50FC1851F7E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8441644" y="5505046"/>
                  <a:ext cx="7704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E46BAFAC-7AB7-8260-E750-A4973AD531F5}"/>
                    </a:ext>
                  </a:extLst>
                </p14:cNvPr>
                <p14:cNvContentPartPr/>
                <p14:nvPr/>
              </p14:nvContentPartPr>
              <p14:xfrm>
                <a:off x="8562604" y="5499646"/>
                <a:ext cx="120240" cy="12528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E46BAFAC-7AB7-8260-E750-A4973AD531F5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8553964" y="5490646"/>
                  <a:ext cx="13788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71188D55-3C47-15B5-F40F-048333059151}"/>
                    </a:ext>
                  </a:extLst>
                </p14:cNvPr>
                <p14:cNvContentPartPr/>
                <p14:nvPr/>
              </p14:nvContentPartPr>
              <p14:xfrm>
                <a:off x="6205684" y="5160886"/>
                <a:ext cx="2594520" cy="102492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71188D55-3C47-15B5-F40F-048333059151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6197044" y="5152246"/>
                  <a:ext cx="2612160" cy="1042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64">
            <p14:nvContentPartPr>
              <p14:cNvPr id="220" name="Ink 219">
                <a:extLst>
                  <a:ext uri="{FF2B5EF4-FFF2-40B4-BE49-F238E27FC236}">
                    <a16:creationId xmlns:a16="http://schemas.microsoft.com/office/drawing/2014/main" id="{1147834C-2BD1-9B0E-E745-8C101DDF578B}"/>
                  </a:ext>
                </a:extLst>
              </p14:cNvPr>
              <p14:cNvContentPartPr/>
              <p14:nvPr/>
            </p14:nvContentPartPr>
            <p14:xfrm>
              <a:off x="8949964" y="3469966"/>
              <a:ext cx="231120" cy="241920"/>
            </p14:xfrm>
          </p:contentPart>
        </mc:Choice>
        <mc:Fallback xmlns="">
          <p:pic>
            <p:nvPicPr>
              <p:cNvPr id="220" name="Ink 219">
                <a:extLst>
                  <a:ext uri="{FF2B5EF4-FFF2-40B4-BE49-F238E27FC236}">
                    <a16:creationId xmlns:a16="http://schemas.microsoft.com/office/drawing/2014/main" id="{1147834C-2BD1-9B0E-E745-8C101DDF578B}"/>
                  </a:ext>
                </a:extLst>
              </p:cNvPr>
              <p:cNvPicPr/>
              <p:nvPr/>
            </p:nvPicPr>
            <p:blipFill>
              <a:blip r:embed="rId365"/>
              <a:stretch>
                <a:fillRect/>
              </a:stretch>
            </p:blipFill>
            <p:spPr>
              <a:xfrm>
                <a:off x="8895964" y="3361966"/>
                <a:ext cx="338760" cy="457560"/>
              </a:xfrm>
              <a:prstGeom prst="rect">
                <a:avLst/>
              </a:prstGeom>
            </p:spPr>
          </p:pic>
        </mc:Fallback>
      </mc:AlternateContent>
      <p:grpSp>
        <p:nvGrpSpPr>
          <p:cNvPr id="266" name="Group 265">
            <a:extLst>
              <a:ext uri="{FF2B5EF4-FFF2-40B4-BE49-F238E27FC236}">
                <a16:creationId xmlns:a16="http://schemas.microsoft.com/office/drawing/2014/main" id="{4BE0A700-E52B-8BD5-698F-B0F601A38753}"/>
              </a:ext>
            </a:extLst>
          </p:cNvPr>
          <p:cNvGrpSpPr/>
          <p:nvPr/>
        </p:nvGrpSpPr>
        <p:grpSpPr>
          <a:xfrm>
            <a:off x="9536764" y="3832846"/>
            <a:ext cx="2216880" cy="1819440"/>
            <a:chOff x="9536764" y="3832846"/>
            <a:chExt cx="2216880" cy="1819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AC33C3D8-65CC-1B7E-A501-8D69A4B8F293}"/>
                    </a:ext>
                  </a:extLst>
                </p14:cNvPr>
                <p14:cNvContentPartPr/>
                <p14:nvPr/>
              </p14:nvContentPartPr>
              <p14:xfrm>
                <a:off x="9541084" y="4205446"/>
                <a:ext cx="202320" cy="24768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AC33C3D8-65CC-1B7E-A501-8D69A4B8F293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9532444" y="4196806"/>
                  <a:ext cx="21996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DBBDAFAD-68C6-19FE-C142-26A05CCB405F}"/>
                    </a:ext>
                  </a:extLst>
                </p14:cNvPr>
                <p14:cNvContentPartPr/>
                <p14:nvPr/>
              </p14:nvContentPartPr>
              <p14:xfrm>
                <a:off x="9568804" y="4305526"/>
                <a:ext cx="126360" cy="4176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DBBDAFAD-68C6-19FE-C142-26A05CCB405F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9559804" y="4296526"/>
                  <a:ext cx="14400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A3C70320-F53C-030F-E773-66603C064A6A}"/>
                    </a:ext>
                  </a:extLst>
                </p14:cNvPr>
                <p14:cNvContentPartPr/>
                <p14:nvPr/>
              </p14:nvContentPartPr>
              <p14:xfrm>
                <a:off x="9555844" y="4213006"/>
                <a:ext cx="158040" cy="4212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A3C70320-F53C-030F-E773-66603C064A6A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9546844" y="4204006"/>
                  <a:ext cx="17568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0CEFAD4E-F8AA-2286-CE48-91619D2F791B}"/>
                    </a:ext>
                  </a:extLst>
                </p14:cNvPr>
                <p14:cNvContentPartPr/>
                <p14:nvPr/>
              </p14:nvContentPartPr>
              <p14:xfrm>
                <a:off x="9808924" y="4220566"/>
                <a:ext cx="44640" cy="13824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0CEFAD4E-F8AA-2286-CE48-91619D2F791B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9799924" y="4211926"/>
                  <a:ext cx="6228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B1F56FE8-D7A4-EFB7-48FE-DD5E150BD865}"/>
                    </a:ext>
                  </a:extLst>
                </p14:cNvPr>
                <p14:cNvContentPartPr/>
                <p14:nvPr/>
              </p14:nvContentPartPr>
              <p14:xfrm>
                <a:off x="9767164" y="4234606"/>
                <a:ext cx="128160" cy="13104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B1F56FE8-D7A4-EFB7-48FE-DD5E150BD865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9758524" y="4225606"/>
                  <a:ext cx="14580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396D2713-72F2-174C-D377-5707424499F7}"/>
                    </a:ext>
                  </a:extLst>
                </p14:cNvPr>
                <p14:cNvContentPartPr/>
                <p14:nvPr/>
              </p14:nvContentPartPr>
              <p14:xfrm>
                <a:off x="9536764" y="4309846"/>
                <a:ext cx="645120" cy="30348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396D2713-72F2-174C-D377-5707424499F7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9527764" y="4301206"/>
                  <a:ext cx="662760" cy="3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F46A1B0C-71D9-A9B2-4CE2-5919023C8B25}"/>
                    </a:ext>
                  </a:extLst>
                </p14:cNvPr>
                <p14:cNvContentPartPr/>
                <p14:nvPr/>
              </p14:nvContentPartPr>
              <p14:xfrm>
                <a:off x="10378804" y="3905206"/>
                <a:ext cx="66600" cy="27900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F46A1B0C-71D9-A9B2-4CE2-5919023C8B25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10369804" y="3896566"/>
                  <a:ext cx="8424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0D050D81-2ED7-5BC2-FF86-654AE334B843}"/>
                    </a:ext>
                  </a:extLst>
                </p14:cNvPr>
                <p14:cNvContentPartPr/>
                <p14:nvPr/>
              </p14:nvContentPartPr>
              <p14:xfrm>
                <a:off x="10314724" y="3988366"/>
                <a:ext cx="242280" cy="16020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0D050D81-2ED7-5BC2-FF86-654AE334B843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10306084" y="3979726"/>
                  <a:ext cx="25992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6D492255-9BC2-A15B-33A2-5E955979C8BF}"/>
                    </a:ext>
                  </a:extLst>
                </p14:cNvPr>
                <p14:cNvContentPartPr/>
                <p14:nvPr/>
              </p14:nvContentPartPr>
              <p14:xfrm>
                <a:off x="10573204" y="3926806"/>
                <a:ext cx="61560" cy="3204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6D492255-9BC2-A15B-33A2-5E955979C8BF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10564204" y="3918166"/>
                  <a:ext cx="7920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378422BF-2A38-B6A2-436C-0B098048AA37}"/>
                    </a:ext>
                  </a:extLst>
                </p14:cNvPr>
                <p14:cNvContentPartPr/>
                <p14:nvPr/>
              </p14:nvContentPartPr>
              <p14:xfrm>
                <a:off x="10585444" y="4024006"/>
                <a:ext cx="82080" cy="3168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378422BF-2A38-B6A2-436C-0B098048AA37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10576804" y="4015366"/>
                  <a:ext cx="9972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654FBA19-4136-5736-0134-9E1DAD3381A2}"/>
                    </a:ext>
                  </a:extLst>
                </p14:cNvPr>
                <p14:cNvContentPartPr/>
                <p14:nvPr/>
              </p14:nvContentPartPr>
              <p14:xfrm>
                <a:off x="10693804" y="3832846"/>
                <a:ext cx="183240" cy="25380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654FBA19-4136-5736-0134-9E1DAD3381A2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10684804" y="3823846"/>
                  <a:ext cx="20088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4E94BF3A-2527-0F46-9F60-18EAEC1B2C3C}"/>
                    </a:ext>
                  </a:extLst>
                </p14:cNvPr>
                <p14:cNvContentPartPr/>
                <p14:nvPr/>
              </p14:nvContentPartPr>
              <p14:xfrm>
                <a:off x="9794524" y="4794766"/>
                <a:ext cx="183240" cy="11700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4E94BF3A-2527-0F46-9F60-18EAEC1B2C3C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9785884" y="4786126"/>
                  <a:ext cx="20088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7BD11930-8BEC-3F2E-C6FC-C1D07DDE0D22}"/>
                    </a:ext>
                  </a:extLst>
                </p14:cNvPr>
                <p14:cNvContentPartPr/>
                <p14:nvPr/>
              </p14:nvContentPartPr>
              <p14:xfrm>
                <a:off x="9982084" y="4757686"/>
                <a:ext cx="62640" cy="37296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7BD11930-8BEC-3F2E-C6FC-C1D07DDE0D22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9973444" y="4748686"/>
                  <a:ext cx="80280" cy="39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C64DCF3A-12EB-A370-F42C-AA29425BE561}"/>
                    </a:ext>
                  </a:extLst>
                </p14:cNvPr>
                <p14:cNvContentPartPr/>
                <p14:nvPr/>
              </p14:nvContentPartPr>
              <p14:xfrm>
                <a:off x="10086484" y="4767046"/>
                <a:ext cx="77400" cy="1800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C64DCF3A-12EB-A370-F42C-AA29425BE561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10077844" y="4758406"/>
                  <a:ext cx="9504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4A7584AE-6DF2-A79A-EDB9-4DF9B0CE6B8A}"/>
                    </a:ext>
                  </a:extLst>
                </p14:cNvPr>
                <p14:cNvContentPartPr/>
                <p14:nvPr/>
              </p14:nvContentPartPr>
              <p14:xfrm>
                <a:off x="10117804" y="4851646"/>
                <a:ext cx="73800" cy="4284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4A7584AE-6DF2-A79A-EDB9-4DF9B0CE6B8A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10108804" y="4843006"/>
                  <a:ext cx="9144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D6214755-3A47-A70E-2281-BFA9893CDAA5}"/>
                    </a:ext>
                  </a:extLst>
                </p14:cNvPr>
                <p14:cNvContentPartPr/>
                <p14:nvPr/>
              </p14:nvContentPartPr>
              <p14:xfrm>
                <a:off x="10287364" y="4610806"/>
                <a:ext cx="75960" cy="13500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D6214755-3A47-A70E-2281-BFA9893CDAA5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10278724" y="4601806"/>
                  <a:ext cx="9360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5B7886E2-5139-7296-D612-6DB2158BF211}"/>
                    </a:ext>
                  </a:extLst>
                </p14:cNvPr>
                <p14:cNvContentPartPr/>
                <p14:nvPr/>
              </p14:nvContentPartPr>
              <p14:xfrm>
                <a:off x="10235884" y="4672366"/>
                <a:ext cx="212400" cy="12060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5B7886E2-5139-7296-D612-6DB2158BF211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10227244" y="4663366"/>
                  <a:ext cx="23004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FA9A05B5-5141-99FD-C5D1-D8507BC0E12C}"/>
                    </a:ext>
                  </a:extLst>
                </p14:cNvPr>
                <p14:cNvContentPartPr/>
                <p14:nvPr/>
              </p14:nvContentPartPr>
              <p14:xfrm>
                <a:off x="10473844" y="4130926"/>
                <a:ext cx="703800" cy="55512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FA9A05B5-5141-99FD-C5D1-D8507BC0E12C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10464844" y="4121926"/>
                  <a:ext cx="721440" cy="57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67005DFA-9559-2F5F-F910-A0DDF62E4E8C}"/>
                    </a:ext>
                  </a:extLst>
                </p14:cNvPr>
                <p14:cNvContentPartPr/>
                <p14:nvPr/>
              </p14:nvContentPartPr>
              <p14:xfrm>
                <a:off x="10762924" y="4454206"/>
                <a:ext cx="89280" cy="11664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67005DFA-9559-2F5F-F910-A0DDF62E4E8C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10753924" y="4445566"/>
                  <a:ext cx="10692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5AC69D56-94D5-E18D-50AF-75FA0EE81485}"/>
                    </a:ext>
                  </a:extLst>
                </p14:cNvPr>
                <p14:cNvContentPartPr/>
                <p14:nvPr/>
              </p14:nvContentPartPr>
              <p14:xfrm>
                <a:off x="10893244" y="4371766"/>
                <a:ext cx="92520" cy="14688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5AC69D56-94D5-E18D-50AF-75FA0EE81485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10884604" y="4363126"/>
                  <a:ext cx="11016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8C7238F7-7C90-AB0D-3CE9-ED6379C4D4A8}"/>
                    </a:ext>
                  </a:extLst>
                </p14:cNvPr>
                <p14:cNvContentPartPr/>
                <p14:nvPr/>
              </p14:nvContentPartPr>
              <p14:xfrm>
                <a:off x="10842484" y="4450246"/>
                <a:ext cx="141840" cy="4284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8C7238F7-7C90-AB0D-3CE9-ED6379C4D4A8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10833484" y="4441246"/>
                  <a:ext cx="15948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903D0FF1-226B-2B7C-F7A2-A0277845A516}"/>
                    </a:ext>
                  </a:extLst>
                </p14:cNvPr>
                <p14:cNvContentPartPr/>
                <p14:nvPr/>
              </p14:nvContentPartPr>
              <p14:xfrm>
                <a:off x="11008804" y="4328566"/>
                <a:ext cx="150480" cy="21096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903D0FF1-226B-2B7C-F7A2-A0277845A516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10999804" y="4319566"/>
                  <a:ext cx="16812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506FD1F1-0921-1CB6-28DB-028F8238AF3C}"/>
                    </a:ext>
                  </a:extLst>
                </p14:cNvPr>
                <p14:cNvContentPartPr/>
                <p14:nvPr/>
              </p14:nvContentPartPr>
              <p14:xfrm>
                <a:off x="10443244" y="5078086"/>
                <a:ext cx="116640" cy="4716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506FD1F1-0921-1CB6-28DB-028F8238AF3C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10434604" y="5069086"/>
                  <a:ext cx="13428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197099DC-F3F1-36DC-D006-85A3FDBB34ED}"/>
                    </a:ext>
                  </a:extLst>
                </p14:cNvPr>
                <p14:cNvContentPartPr/>
                <p14:nvPr/>
              </p14:nvContentPartPr>
              <p14:xfrm>
                <a:off x="10513444" y="5160526"/>
                <a:ext cx="84960" cy="3024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197099DC-F3F1-36DC-D006-85A3FDBB34ED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10504804" y="5151526"/>
                  <a:ext cx="10260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09FE489C-C283-F706-4BB0-3820059AA5D9}"/>
                    </a:ext>
                  </a:extLst>
                </p14:cNvPr>
                <p14:cNvContentPartPr/>
                <p14:nvPr/>
              </p14:nvContentPartPr>
              <p14:xfrm>
                <a:off x="10658524" y="4932286"/>
                <a:ext cx="78480" cy="8604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09FE489C-C283-F706-4BB0-3820059AA5D9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10649524" y="4923646"/>
                  <a:ext cx="9612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DFF2B795-67DE-53A9-648C-479ED456C56C}"/>
                    </a:ext>
                  </a:extLst>
                </p14:cNvPr>
                <p14:cNvContentPartPr/>
                <p14:nvPr/>
              </p14:nvContentPartPr>
              <p14:xfrm>
                <a:off x="10616404" y="4974766"/>
                <a:ext cx="134280" cy="2052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DFF2B795-67DE-53A9-648C-479ED456C56C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10607764" y="4966126"/>
                  <a:ext cx="15192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6733E269-9894-BDE0-62E2-BD222A073E42}"/>
                    </a:ext>
                  </a:extLst>
                </p14:cNvPr>
                <p14:cNvContentPartPr/>
                <p14:nvPr/>
              </p14:nvContentPartPr>
              <p14:xfrm>
                <a:off x="10697404" y="5092126"/>
                <a:ext cx="137880" cy="6192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6733E269-9894-BDE0-62E2-BD222A073E42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10688404" y="5083126"/>
                  <a:ext cx="15552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790E61E2-FACD-C0BE-5540-092D901A21A0}"/>
                    </a:ext>
                  </a:extLst>
                </p14:cNvPr>
                <p14:cNvContentPartPr/>
                <p14:nvPr/>
              </p14:nvContentPartPr>
              <p14:xfrm>
                <a:off x="10829884" y="4607926"/>
                <a:ext cx="416880" cy="39168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790E61E2-FACD-C0BE-5540-092D901A21A0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10821244" y="4598926"/>
                  <a:ext cx="434520" cy="40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85E05F96-6E42-5421-DFFF-03BD4AF691F3}"/>
                    </a:ext>
                  </a:extLst>
                </p14:cNvPr>
                <p14:cNvContentPartPr/>
                <p14:nvPr/>
              </p14:nvContentPartPr>
              <p14:xfrm>
                <a:off x="11058844" y="4834006"/>
                <a:ext cx="131040" cy="8640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85E05F96-6E42-5421-DFFF-03BD4AF691F3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11050204" y="4825006"/>
                  <a:ext cx="14868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9B4DE31D-3212-4B6E-6A70-F8ECEE194B4A}"/>
                    </a:ext>
                  </a:extLst>
                </p14:cNvPr>
                <p14:cNvContentPartPr/>
                <p14:nvPr/>
              </p14:nvContentPartPr>
              <p14:xfrm>
                <a:off x="11161804" y="4795486"/>
                <a:ext cx="66600" cy="16560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9B4DE31D-3212-4B6E-6A70-F8ECEE194B4A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11153164" y="4786486"/>
                  <a:ext cx="8424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36A32173-DDD2-4561-7822-8D495040571B}"/>
                    </a:ext>
                  </a:extLst>
                </p14:cNvPr>
                <p14:cNvContentPartPr/>
                <p14:nvPr/>
              </p14:nvContentPartPr>
              <p14:xfrm>
                <a:off x="10638724" y="5538886"/>
                <a:ext cx="145440" cy="2628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36A32173-DDD2-4561-7822-8D495040571B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10630084" y="5529886"/>
                  <a:ext cx="16308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81644522-C39D-37E0-84F9-F5D752B9A1FE}"/>
                    </a:ext>
                  </a:extLst>
                </p14:cNvPr>
                <p14:cNvContentPartPr/>
                <p14:nvPr/>
              </p14:nvContentPartPr>
              <p14:xfrm>
                <a:off x="10747444" y="5601166"/>
                <a:ext cx="135720" cy="5112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81644522-C39D-37E0-84F9-F5D752B9A1FE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10738444" y="5592526"/>
                  <a:ext cx="15336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F468F319-38DD-D619-159D-1B44EF12CEA4}"/>
                    </a:ext>
                  </a:extLst>
                </p14:cNvPr>
                <p14:cNvContentPartPr/>
                <p14:nvPr/>
              </p14:nvContentPartPr>
              <p14:xfrm>
                <a:off x="10965244" y="5349886"/>
                <a:ext cx="86040" cy="11268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F468F319-38DD-D619-159D-1B44EF12CEA4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10956604" y="5341246"/>
                  <a:ext cx="10368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2982380D-6EDE-46A9-1F5D-1492696DA5A3}"/>
                    </a:ext>
                  </a:extLst>
                </p14:cNvPr>
                <p14:cNvContentPartPr/>
                <p14:nvPr/>
              </p14:nvContentPartPr>
              <p14:xfrm>
                <a:off x="10933204" y="5362486"/>
                <a:ext cx="130680" cy="4788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2982380D-6EDE-46A9-1F5D-1492696DA5A3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10924564" y="5353486"/>
                  <a:ext cx="14832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927F51A1-C4EA-164F-0D64-3450804EA470}"/>
                    </a:ext>
                  </a:extLst>
                </p14:cNvPr>
                <p14:cNvContentPartPr/>
                <p14:nvPr/>
              </p14:nvContentPartPr>
              <p14:xfrm>
                <a:off x="11016004" y="5469046"/>
                <a:ext cx="142920" cy="9036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927F51A1-C4EA-164F-0D64-3450804EA470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11007364" y="5460046"/>
                  <a:ext cx="16056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BABF03CC-110C-F14A-645A-B8A70F87D708}"/>
                    </a:ext>
                  </a:extLst>
                </p14:cNvPr>
                <p14:cNvContentPartPr/>
                <p14:nvPr/>
              </p14:nvContentPartPr>
              <p14:xfrm>
                <a:off x="11125084" y="5221006"/>
                <a:ext cx="272160" cy="18000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BABF03CC-110C-F14A-645A-B8A70F87D708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11116444" y="5212006"/>
                  <a:ext cx="28980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6FFA6447-FF2F-2F88-D6D2-AD35A6DC8741}"/>
                    </a:ext>
                  </a:extLst>
                </p14:cNvPr>
                <p14:cNvContentPartPr/>
                <p14:nvPr/>
              </p14:nvContentPartPr>
              <p14:xfrm>
                <a:off x="11389324" y="5139646"/>
                <a:ext cx="71280" cy="3708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6FFA6447-FF2F-2F88-D6D2-AD35A6DC8741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11380324" y="5131006"/>
                  <a:ext cx="8892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7B5A2C01-B126-237B-C545-33F3017A81CE}"/>
                    </a:ext>
                  </a:extLst>
                </p14:cNvPr>
                <p14:cNvContentPartPr/>
                <p14:nvPr/>
              </p14:nvContentPartPr>
              <p14:xfrm>
                <a:off x="11396884" y="5190406"/>
                <a:ext cx="110880" cy="7020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7B5A2C01-B126-237B-C545-33F3017A81CE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11388244" y="5181406"/>
                  <a:ext cx="12852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FDFE7FEF-5273-93D9-8774-A753EE009E91}"/>
                    </a:ext>
                  </a:extLst>
                </p14:cNvPr>
                <p14:cNvContentPartPr/>
                <p14:nvPr/>
              </p14:nvContentPartPr>
              <p14:xfrm>
                <a:off x="11513884" y="5045686"/>
                <a:ext cx="129240" cy="7776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FDFE7FEF-5273-93D9-8774-A753EE009E91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11504884" y="5036686"/>
                  <a:ext cx="14688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7934D345-194F-B521-A470-62E45E42B3AB}"/>
                    </a:ext>
                  </a:extLst>
                </p14:cNvPr>
                <p14:cNvContentPartPr/>
                <p14:nvPr/>
              </p14:nvContentPartPr>
              <p14:xfrm>
                <a:off x="11637004" y="4966486"/>
                <a:ext cx="116640" cy="44136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7934D345-194F-B521-A470-62E45E42B3AB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11628004" y="4957846"/>
                  <a:ext cx="134280" cy="459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3548013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7AB7E069-7D25-42ED-9CF1-28F453003A7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091813" y="589935"/>
            <a:ext cx="8008372" cy="8382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sz="6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Combinations of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B4968C-DB5B-4133-8C4E-E2AFEB4224BF}"/>
                  </a:ext>
                </a:extLst>
              </p:cNvPr>
              <p:cNvSpPr>
                <a:spLocks noGrp="1"/>
              </p:cNvSpPr>
              <p:nvPr>
                <p:ph idx="4294967295"/>
              </p:nvPr>
            </p:nvSpPr>
            <p:spPr>
              <a:xfrm>
                <a:off x="518651" y="1900084"/>
                <a:ext cx="11154697" cy="1452716"/>
              </a:xfrm>
            </p:spPr>
            <p:txBody>
              <a:bodyPr>
                <a:noAutofit/>
              </a:bodyPr>
              <a:lstStyle/>
              <a:p>
                <a:pPr marL="0" indent="0">
                  <a:buClrTx/>
                  <a:buNone/>
                  <a:defRPr/>
                </a:pPr>
                <a:r>
                  <a:rPr lang="en-US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The composition of the functions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r>
                  <a:rPr lang="en-US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𝒈</m:t>
                    </m:r>
                  </m:oMath>
                </a14:m>
                <a:r>
                  <a:rPr lang="en-US" sz="4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is</a:t>
                </a:r>
              </a:p>
              <a:p>
                <a:pPr marL="0" indent="0" algn="ctr">
                  <a:buClrTx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𝒇</m:t>
                          </m:r>
                          <m:r>
                            <a:rPr lang="en-US" sz="4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∘</m:t>
                          </m:r>
                          <m:r>
                            <a:rPr lang="en-US" sz="4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𝒈</m:t>
                          </m:r>
                        </m:e>
                      </m:d>
                      <m:d>
                        <m:dPr>
                          <m:ctrlPr>
                            <a:rPr lang="en-US" sz="4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𝒇</m:t>
                      </m:r>
                      <m:r>
                        <a:rPr lang="en-US" sz="4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4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𝒈</m:t>
                      </m:r>
                      <m:d>
                        <m:dPr>
                          <m:ctrlPr>
                            <a:rPr lang="en-US" sz="4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 algn="ctr">
                  <a:buClrTx/>
                  <a:buNone/>
                  <a:defRPr/>
                </a:pPr>
                <a:r>
                  <a:rPr lang="en-US" sz="4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“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r>
                  <a:rPr lang="en-US" sz="4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composed by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𝒈</m:t>
                    </m:r>
                  </m:oMath>
                </a14:m>
                <a:r>
                  <a:rPr lang="en-US" sz="4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of </a:t>
                </a:r>
                <a14:m>
                  <m:oMath xmlns:m="http://schemas.openxmlformats.org/officeDocument/2006/math">
                    <m:r>
                      <a:rPr lang="en-US" sz="4000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4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equals </a:t>
                </a:r>
                <a14:m>
                  <m:oMath xmlns:m="http://schemas.openxmlformats.org/officeDocument/2006/math">
                    <m:r>
                      <a:rPr lang="en-US" sz="4000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r>
                  <a:rPr lang="en-US" sz="4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of </a:t>
                </a:r>
                <a14:m>
                  <m:oMath xmlns:m="http://schemas.openxmlformats.org/officeDocument/2006/math">
                    <m:r>
                      <a:rPr lang="en-US" sz="4000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𝒈</m:t>
                    </m:r>
                  </m:oMath>
                </a14:m>
                <a:r>
                  <a:rPr lang="en-US" sz="4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of </a:t>
                </a:r>
                <a14:m>
                  <m:oMath xmlns:m="http://schemas.openxmlformats.org/officeDocument/2006/math">
                    <m:r>
                      <a:rPr lang="en-US" sz="4000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4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”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B4968C-DB5B-4133-8C4E-E2AFEB4224B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518651" y="1900084"/>
                <a:ext cx="11154697" cy="1452716"/>
              </a:xfrm>
              <a:blipFill>
                <a:blip r:embed="rId2"/>
                <a:stretch>
                  <a:fillRect l="-2568" t="-12605" b="-550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24418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B1C2C65-70DB-4A5D-87A6-3AB012EE0144}"/>
              </a:ext>
            </a:extLst>
          </p:cNvPr>
          <p:cNvSpPr txBox="1"/>
          <p:nvPr/>
        </p:nvSpPr>
        <p:spPr>
          <a:xfrm>
            <a:off x="69574" y="64604"/>
            <a:ext cx="18138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Ex. 5)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0470539-2913-4442-A0CC-18CF423D1E16}"/>
                  </a:ext>
                </a:extLst>
              </p:cNvPr>
              <p:cNvSpPr txBox="1"/>
              <p:nvPr/>
            </p:nvSpPr>
            <p:spPr>
              <a:xfrm>
                <a:off x="1883465" y="171510"/>
                <a:ext cx="2427779" cy="6268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4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rad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0470539-2913-4442-A0CC-18CF423D1E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3465" y="171510"/>
                <a:ext cx="2427779" cy="626838"/>
              </a:xfrm>
              <a:prstGeom prst="rect">
                <a:avLst/>
              </a:prstGeom>
              <a:blipFill>
                <a:blip r:embed="rId2"/>
                <a:stretch>
                  <a:fillRect b="-48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B74EA45-79E6-9318-F966-AE77E086BD5B}"/>
                  </a:ext>
                </a:extLst>
              </p:cNvPr>
              <p:cNvSpPr txBox="1"/>
              <p:nvPr/>
            </p:nvSpPr>
            <p:spPr>
              <a:xfrm>
                <a:off x="6654406" y="171510"/>
                <a:ext cx="3067506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𝒈</m:t>
                      </m:r>
                      <m:d>
                        <m:dPr>
                          <m:ctrlPr>
                            <a:rPr lang="en-US" sz="4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B74EA45-79E6-9318-F966-AE77E086BD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4406" y="171510"/>
                <a:ext cx="3067506" cy="615553"/>
              </a:xfrm>
              <a:prstGeom prst="rect">
                <a:avLst/>
              </a:prstGeom>
              <a:blipFill>
                <a:blip r:embed="rId3"/>
                <a:stretch>
                  <a:fillRect b="-2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23FB065-9B4B-20C1-B378-B288AC057DAF}"/>
              </a:ext>
            </a:extLst>
          </p:cNvPr>
          <p:cNvCxnSpPr/>
          <p:nvPr/>
        </p:nvCxnSpPr>
        <p:spPr>
          <a:xfrm>
            <a:off x="0" y="936241"/>
            <a:ext cx="12192000" cy="4087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C98EAFF-E70C-F4A7-B330-E199F4BA7D6B}"/>
                  </a:ext>
                </a:extLst>
              </p:cNvPr>
              <p:cNvSpPr txBox="1"/>
              <p:nvPr/>
            </p:nvSpPr>
            <p:spPr>
              <a:xfrm>
                <a:off x="69574" y="1261823"/>
                <a:ext cx="5097278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FIND: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𝒇</m:t>
                        </m:r>
                        <m:r>
                          <a:rPr lang="en-US" sz="4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∘</m:t>
                        </m:r>
                        <m:r>
                          <a:rPr lang="en-US" sz="4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𝒈</m:t>
                        </m:r>
                      </m:e>
                    </m:d>
                    <m:d>
                      <m:dPr>
                        <m:ctrlPr>
                          <a:rPr lang="en-US" sz="4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e>
                    </m:d>
                    <m:r>
                      <a:rPr lang="en-US" sz="4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C98EAFF-E70C-F4A7-B330-E199F4BA7D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74" y="1261823"/>
                <a:ext cx="5097278" cy="769441"/>
              </a:xfrm>
              <a:prstGeom prst="rect">
                <a:avLst/>
              </a:prstGeom>
              <a:blipFill>
                <a:blip r:embed="rId4"/>
                <a:stretch>
                  <a:fillRect l="-4898" t="-17460" b="-4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02FD0E72-FC61-FAA9-7C4F-5A74E61D1A4C}"/>
              </a:ext>
            </a:extLst>
          </p:cNvPr>
          <p:cNvGrpSpPr/>
          <p:nvPr/>
        </p:nvGrpSpPr>
        <p:grpSpPr>
          <a:xfrm>
            <a:off x="4795552" y="1211686"/>
            <a:ext cx="442800" cy="929880"/>
            <a:chOff x="4795552" y="1211686"/>
            <a:chExt cx="442800" cy="929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1E0F3C83-ACEB-3098-E601-170328FFFA24}"/>
                    </a:ext>
                  </a:extLst>
                </p14:cNvPr>
                <p14:cNvContentPartPr/>
                <p14:nvPr/>
              </p14:nvContentPartPr>
              <p14:xfrm>
                <a:off x="4795552" y="1211686"/>
                <a:ext cx="255240" cy="9298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1E0F3C83-ACEB-3098-E601-170328FFFA24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786912" y="1203046"/>
                  <a:ext cx="272880" cy="9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20C63B2C-0469-BFE4-81D2-95BA4BF8EAAF}"/>
                    </a:ext>
                  </a:extLst>
                </p14:cNvPr>
                <p14:cNvContentPartPr/>
                <p14:nvPr/>
              </p14:nvContentPartPr>
              <p14:xfrm>
                <a:off x="5064112" y="1375486"/>
                <a:ext cx="174240" cy="6094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20C63B2C-0469-BFE4-81D2-95BA4BF8EAAF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055472" y="1366846"/>
                  <a:ext cx="191880" cy="627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C4BF6F0-76AB-AF3E-9BD5-9A154387D74D}"/>
              </a:ext>
            </a:extLst>
          </p:cNvPr>
          <p:cNvGrpSpPr/>
          <p:nvPr/>
        </p:nvGrpSpPr>
        <p:grpSpPr>
          <a:xfrm>
            <a:off x="5308912" y="1426246"/>
            <a:ext cx="824760" cy="746280"/>
            <a:chOff x="5308912" y="1426246"/>
            <a:chExt cx="824760" cy="746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F5EA71E2-7E36-CF8F-65CE-12E5B516ADDF}"/>
                    </a:ext>
                  </a:extLst>
                </p14:cNvPr>
                <p14:cNvContentPartPr/>
                <p14:nvPr/>
              </p14:nvContentPartPr>
              <p14:xfrm>
                <a:off x="5308912" y="1585366"/>
                <a:ext cx="281160" cy="5871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F5EA71E2-7E36-CF8F-65CE-12E5B516ADDF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300272" y="1576366"/>
                  <a:ext cx="298800" cy="60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BA5B3DE9-7A40-E1CF-7E67-325AD24F91E4}"/>
                    </a:ext>
                  </a:extLst>
                </p14:cNvPr>
                <p14:cNvContentPartPr/>
                <p14:nvPr/>
              </p14:nvContentPartPr>
              <p14:xfrm>
                <a:off x="5629312" y="1426246"/>
                <a:ext cx="172440" cy="4831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BA5B3DE9-7A40-E1CF-7E67-325AD24F91E4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620672" y="1417246"/>
                  <a:ext cx="190080" cy="50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A6756CD3-47A8-BA9F-8EE4-2A35E8DD9DB9}"/>
                    </a:ext>
                  </a:extLst>
                </p14:cNvPr>
                <p14:cNvContentPartPr/>
                <p14:nvPr/>
              </p14:nvContentPartPr>
              <p14:xfrm>
                <a:off x="5768272" y="1547926"/>
                <a:ext cx="253440" cy="2570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A6756CD3-47A8-BA9F-8EE4-2A35E8DD9DB9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759632" y="1538926"/>
                  <a:ext cx="27108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3F4DA431-633C-A880-9A16-3E9BF804D846}"/>
                    </a:ext>
                  </a:extLst>
                </p14:cNvPr>
                <p14:cNvContentPartPr/>
                <p14:nvPr/>
              </p14:nvContentPartPr>
              <p14:xfrm>
                <a:off x="5914792" y="1426966"/>
                <a:ext cx="218880" cy="4294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3F4DA431-633C-A880-9A16-3E9BF804D846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905792" y="1417966"/>
                  <a:ext cx="236520" cy="447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EBAEDD3-91BF-F073-492E-B9F842D49EFB}"/>
              </a:ext>
            </a:extLst>
          </p:cNvPr>
          <p:cNvGrpSpPr/>
          <p:nvPr/>
        </p:nvGrpSpPr>
        <p:grpSpPr>
          <a:xfrm>
            <a:off x="6040072" y="1256686"/>
            <a:ext cx="525240" cy="718200"/>
            <a:chOff x="6040072" y="1256686"/>
            <a:chExt cx="525240" cy="718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49BA2C92-205E-6775-4FFE-D942F13534BB}"/>
                    </a:ext>
                  </a:extLst>
                </p14:cNvPr>
                <p14:cNvContentPartPr/>
                <p14:nvPr/>
              </p14:nvContentPartPr>
              <p14:xfrm>
                <a:off x="6040072" y="1256686"/>
                <a:ext cx="223200" cy="7182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49BA2C92-205E-6775-4FFE-D942F13534BB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031072" y="1247686"/>
                  <a:ext cx="240840" cy="73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06D7F989-14E7-24C8-9355-9816E5600BFE}"/>
                    </a:ext>
                  </a:extLst>
                </p14:cNvPr>
                <p14:cNvContentPartPr/>
                <p14:nvPr/>
              </p14:nvContentPartPr>
              <p14:xfrm>
                <a:off x="6373432" y="1558006"/>
                <a:ext cx="136800" cy="183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06D7F989-14E7-24C8-9355-9816E5600BFE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364432" y="1549366"/>
                  <a:ext cx="1544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AFABAAF8-5D54-BF37-C723-CF849EB12440}"/>
                    </a:ext>
                  </a:extLst>
                </p14:cNvPr>
                <p14:cNvContentPartPr/>
                <p14:nvPr/>
              </p14:nvContentPartPr>
              <p14:xfrm>
                <a:off x="6405112" y="1703086"/>
                <a:ext cx="160200" cy="108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AFABAAF8-5D54-BF37-C723-CF849EB12440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396112" y="1694446"/>
                  <a:ext cx="177840" cy="2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09437382-7C7A-0FFF-C5BC-3508FA8D0CB7}"/>
              </a:ext>
            </a:extLst>
          </p:cNvPr>
          <p:cNvGrpSpPr/>
          <p:nvPr/>
        </p:nvGrpSpPr>
        <p:grpSpPr>
          <a:xfrm>
            <a:off x="612844" y="2172526"/>
            <a:ext cx="1904214" cy="1117768"/>
            <a:chOff x="475192" y="2513446"/>
            <a:chExt cx="2325600" cy="1365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EB78B4CE-5C41-9103-665F-4AE129DA2851}"/>
                    </a:ext>
                  </a:extLst>
                </p14:cNvPr>
                <p14:cNvContentPartPr/>
                <p14:nvPr/>
              </p14:nvContentPartPr>
              <p14:xfrm>
                <a:off x="475192" y="2791726"/>
                <a:ext cx="398520" cy="6555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EB78B4CE-5C41-9103-665F-4AE129DA2851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64207" y="2780741"/>
                  <a:ext cx="420050" cy="67709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4ED4EDE0-9574-45B1-BE4D-786F33DD8F33}"/>
                    </a:ext>
                  </a:extLst>
                </p14:cNvPr>
                <p14:cNvContentPartPr/>
                <p14:nvPr/>
              </p14:nvContentPartPr>
              <p14:xfrm>
                <a:off x="779032" y="2624686"/>
                <a:ext cx="342720" cy="6177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4ED4EDE0-9574-45B1-BE4D-786F33DD8F33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768047" y="2613694"/>
                  <a:ext cx="364250" cy="63930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CBC8864F-352D-70E6-0A92-1278D8A28AA5}"/>
                    </a:ext>
                  </a:extLst>
                </p14:cNvPr>
                <p14:cNvContentPartPr/>
                <p14:nvPr/>
              </p14:nvContentPartPr>
              <p14:xfrm>
                <a:off x="936712" y="2804326"/>
                <a:ext cx="357120" cy="2678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CBC8864F-352D-70E6-0A92-1278D8A28AA5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926157" y="2793788"/>
                  <a:ext cx="378670" cy="28935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9EABC67D-B553-5B4E-83C1-5A89F0666F9F}"/>
                    </a:ext>
                  </a:extLst>
                </p14:cNvPr>
                <p14:cNvContentPartPr/>
                <p14:nvPr/>
              </p14:nvContentPartPr>
              <p14:xfrm>
                <a:off x="1079632" y="2654926"/>
                <a:ext cx="350640" cy="5792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9EABC67D-B553-5B4E-83C1-5A89F0666F9F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069086" y="2643939"/>
                  <a:ext cx="372171" cy="60077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B3F2BAB6-C506-E3A2-01C2-D27306B764C2}"/>
                    </a:ext>
                  </a:extLst>
                </p14:cNvPr>
                <p14:cNvContentPartPr/>
                <p14:nvPr/>
              </p14:nvContentPartPr>
              <p14:xfrm>
                <a:off x="1468072" y="2792446"/>
                <a:ext cx="215280" cy="194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B3F2BAB6-C506-E3A2-01C2-D27306B764C2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457528" y="2781646"/>
                  <a:ext cx="236808" cy="4060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1D11F479-1301-4F96-5B7C-C5F4F3AE7392}"/>
                    </a:ext>
                  </a:extLst>
                </p14:cNvPr>
                <p14:cNvContentPartPr/>
                <p14:nvPr/>
              </p14:nvContentPartPr>
              <p14:xfrm>
                <a:off x="1544032" y="2989366"/>
                <a:ext cx="186120" cy="504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1D11F479-1301-4F96-5B7C-C5F4F3AE7392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533472" y="2978409"/>
                  <a:ext cx="207680" cy="7187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17CAA038-4465-7066-57D9-A7A622A6C007}"/>
                    </a:ext>
                  </a:extLst>
                </p14:cNvPr>
                <p14:cNvContentPartPr/>
                <p14:nvPr/>
              </p14:nvContentPartPr>
              <p14:xfrm>
                <a:off x="2078272" y="2661406"/>
                <a:ext cx="1800" cy="97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17CAA038-4465-7066-57D9-A7A622A6C007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2069272" y="2650802"/>
                  <a:ext cx="19440" cy="3136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6C9ACCFA-E64D-1E82-CAB9-CA51E0DA04C5}"/>
                    </a:ext>
                  </a:extLst>
                </p14:cNvPr>
                <p14:cNvContentPartPr/>
                <p14:nvPr/>
              </p14:nvContentPartPr>
              <p14:xfrm>
                <a:off x="1984312" y="2581486"/>
                <a:ext cx="405360" cy="4323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6C9ACCFA-E64D-1E82-CAB9-CA51E0DA04C5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973333" y="2570501"/>
                  <a:ext cx="426880" cy="45389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3915C94B-51A7-F66D-E1DC-A19CF058750E}"/>
                    </a:ext>
                  </a:extLst>
                </p14:cNvPr>
                <p14:cNvContentPartPr/>
                <p14:nvPr/>
              </p14:nvContentPartPr>
              <p14:xfrm>
                <a:off x="2319472" y="2704966"/>
                <a:ext cx="267840" cy="914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3915C94B-51A7-F66D-E1DC-A19CF058750E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2308477" y="2693976"/>
                  <a:ext cx="289390" cy="11298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EBB7386E-3CC3-4133-2FF9-20DE217E5B53}"/>
                    </a:ext>
                  </a:extLst>
                </p14:cNvPr>
                <p14:cNvContentPartPr/>
                <p14:nvPr/>
              </p14:nvContentPartPr>
              <p14:xfrm>
                <a:off x="2718352" y="2513446"/>
                <a:ext cx="82440" cy="3315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EBB7386E-3CC3-4133-2FF9-20DE217E5B53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2707331" y="2502453"/>
                  <a:ext cx="104042" cy="35310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3F35B4EF-9B83-8333-FF4F-0FBD98221520}"/>
                    </a:ext>
                  </a:extLst>
                </p14:cNvPr>
                <p14:cNvContentPartPr/>
                <p14:nvPr/>
              </p14:nvContentPartPr>
              <p14:xfrm>
                <a:off x="1829512" y="3529726"/>
                <a:ext cx="290880" cy="622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3F35B4EF-9B83-8333-FF4F-0FBD98221520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818967" y="3518761"/>
                  <a:ext cx="312410" cy="8377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AA289E29-1A6E-A382-2174-3407E56BCC8F}"/>
                    </a:ext>
                  </a:extLst>
                </p14:cNvPr>
                <p14:cNvContentPartPr/>
                <p14:nvPr/>
              </p14:nvContentPartPr>
              <p14:xfrm>
                <a:off x="1989352" y="3723766"/>
                <a:ext cx="288720" cy="1382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AA289E29-1A6E-A382-2174-3407E56BCC8F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978366" y="3713233"/>
                  <a:ext cx="310253" cy="15974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A7A67E64-B155-9BC4-AADF-91A4363EC88F}"/>
                    </a:ext>
                  </a:extLst>
                </p14:cNvPr>
                <p14:cNvContentPartPr/>
                <p14:nvPr/>
              </p14:nvContentPartPr>
              <p14:xfrm>
                <a:off x="2376352" y="3295366"/>
                <a:ext cx="225720" cy="5832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A7A67E64-B155-9BC4-AADF-91A4363EC88F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2365792" y="3284371"/>
                  <a:ext cx="247280" cy="604751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40684CFE-C679-9B9C-92A8-304B496649CD}"/>
              </a:ext>
            </a:extLst>
          </p:cNvPr>
          <p:cNvGrpSpPr/>
          <p:nvPr/>
        </p:nvGrpSpPr>
        <p:grpSpPr>
          <a:xfrm>
            <a:off x="6776272" y="1279006"/>
            <a:ext cx="539280" cy="883440"/>
            <a:chOff x="6776272" y="1279006"/>
            <a:chExt cx="539280" cy="883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E2F4156F-7D86-24CF-8FB9-DEA9B043A569}"/>
                    </a:ext>
                  </a:extLst>
                </p14:cNvPr>
                <p14:cNvContentPartPr/>
                <p14:nvPr/>
              </p14:nvContentPartPr>
              <p14:xfrm>
                <a:off x="6776272" y="1279006"/>
                <a:ext cx="274320" cy="8834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E2F4156F-7D86-24CF-8FB9-DEA9B043A569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6767632" y="1270366"/>
                  <a:ext cx="291960" cy="90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38E584A2-314D-6389-50D3-AC81B49E536A}"/>
                    </a:ext>
                  </a:extLst>
                </p14:cNvPr>
                <p14:cNvContentPartPr/>
                <p14:nvPr/>
              </p14:nvContentPartPr>
              <p14:xfrm>
                <a:off x="7073992" y="1299166"/>
                <a:ext cx="241560" cy="6717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38E584A2-314D-6389-50D3-AC81B49E536A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7065352" y="1290166"/>
                  <a:ext cx="259200" cy="689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E662A47C-8415-9679-05C7-076914F7F3AC}"/>
                  </a:ext>
                </a:extLst>
              </p14:cNvPr>
              <p14:cNvContentPartPr/>
              <p14:nvPr/>
            </p14:nvContentPartPr>
            <p14:xfrm>
              <a:off x="7811992" y="1254166"/>
              <a:ext cx="260640" cy="55008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E662A47C-8415-9679-05C7-076914F7F3AC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7803352" y="1245526"/>
                <a:ext cx="278280" cy="56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558730F8-F111-183E-53EC-9DD068BB3337}"/>
                  </a:ext>
                </a:extLst>
              </p14:cNvPr>
              <p14:cNvContentPartPr/>
              <p14:nvPr/>
            </p14:nvContentPartPr>
            <p14:xfrm>
              <a:off x="7377832" y="1388806"/>
              <a:ext cx="137520" cy="4593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558730F8-F111-183E-53EC-9DD068BB3337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7368832" y="1380166"/>
                <a:ext cx="155160" cy="477000"/>
              </a:xfrm>
              <a:prstGeom prst="rect">
                <a:avLst/>
              </a:prstGeom>
            </p:spPr>
          </p:pic>
        </mc:Fallback>
      </mc:AlternateContent>
      <p:grpSp>
        <p:nvGrpSpPr>
          <p:cNvPr id="58" name="Group 57">
            <a:extLst>
              <a:ext uri="{FF2B5EF4-FFF2-40B4-BE49-F238E27FC236}">
                <a16:creationId xmlns:a16="http://schemas.microsoft.com/office/drawing/2014/main" id="{0FC1311B-E45A-F761-1A83-7AAF7D9CC6B3}"/>
              </a:ext>
            </a:extLst>
          </p:cNvPr>
          <p:cNvGrpSpPr/>
          <p:nvPr/>
        </p:nvGrpSpPr>
        <p:grpSpPr>
          <a:xfrm>
            <a:off x="8416072" y="801286"/>
            <a:ext cx="2443680" cy="1058760"/>
            <a:chOff x="8416072" y="801286"/>
            <a:chExt cx="2443680" cy="1058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E36A5815-C14B-617B-1C65-9AEF2EE75763}"/>
                    </a:ext>
                  </a:extLst>
                </p14:cNvPr>
                <p14:cNvContentPartPr/>
                <p14:nvPr/>
              </p14:nvContentPartPr>
              <p14:xfrm>
                <a:off x="8416072" y="1452886"/>
                <a:ext cx="194400" cy="320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E36A5815-C14B-617B-1C65-9AEF2EE75763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8407432" y="1444246"/>
                  <a:ext cx="21204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A7B79A6D-28D9-A182-DFF4-8CCA6C2136FB}"/>
                    </a:ext>
                  </a:extLst>
                </p14:cNvPr>
                <p14:cNvContentPartPr/>
                <p14:nvPr/>
              </p14:nvContentPartPr>
              <p14:xfrm>
                <a:off x="8425432" y="1637566"/>
                <a:ext cx="231120" cy="93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A7B79A6D-28D9-A182-DFF4-8CCA6C2136FB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8416432" y="1628566"/>
                  <a:ext cx="24876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DB53ACA2-0CDA-8643-FA51-9188606FCC51}"/>
                    </a:ext>
                  </a:extLst>
                </p14:cNvPr>
                <p14:cNvContentPartPr/>
                <p14:nvPr/>
              </p14:nvContentPartPr>
              <p14:xfrm>
                <a:off x="8782552" y="1195126"/>
                <a:ext cx="866520" cy="5205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DB53ACA2-0CDA-8643-FA51-9188606FCC51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8773912" y="1186126"/>
                  <a:ext cx="884160" cy="53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1EF50762-8E14-CD06-5364-DCD1135E4C9C}"/>
                    </a:ext>
                  </a:extLst>
                </p14:cNvPr>
                <p14:cNvContentPartPr/>
                <p14:nvPr/>
              </p14:nvContentPartPr>
              <p14:xfrm>
                <a:off x="9333352" y="1368286"/>
                <a:ext cx="25560" cy="33048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1EF50762-8E14-CD06-5364-DCD1135E4C9C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9324352" y="1359286"/>
                  <a:ext cx="43200" cy="34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8410BEBE-5043-F56A-65F2-3F3552D421FA}"/>
                    </a:ext>
                  </a:extLst>
                </p14:cNvPr>
                <p14:cNvContentPartPr/>
                <p14:nvPr/>
              </p14:nvContentPartPr>
              <p14:xfrm>
                <a:off x="9907192" y="1382686"/>
                <a:ext cx="193320" cy="64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8410BEBE-5043-F56A-65F2-3F3552D421FA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9898192" y="1374046"/>
                  <a:ext cx="21096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70152382-7F67-28BE-E2F4-EBD17E32FA19}"/>
                    </a:ext>
                  </a:extLst>
                </p14:cNvPr>
                <p14:cNvContentPartPr/>
                <p14:nvPr/>
              </p14:nvContentPartPr>
              <p14:xfrm>
                <a:off x="9927712" y="1529566"/>
                <a:ext cx="208080" cy="46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70152382-7F67-28BE-E2F4-EBD17E32FA19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9918712" y="1520566"/>
                  <a:ext cx="22572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84731C9F-F965-A20C-A56E-2AF37D8D7C8C}"/>
                    </a:ext>
                  </a:extLst>
                </p14:cNvPr>
                <p14:cNvContentPartPr/>
                <p14:nvPr/>
              </p14:nvContentPartPr>
              <p14:xfrm>
                <a:off x="10423792" y="1176766"/>
                <a:ext cx="108720" cy="4431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84731C9F-F965-A20C-A56E-2AF37D8D7C8C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0414792" y="1167766"/>
                  <a:ext cx="126360" cy="46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51C35054-4638-A030-BF12-92B6205E81AF}"/>
                    </a:ext>
                  </a:extLst>
                </p14:cNvPr>
                <p14:cNvContentPartPr/>
                <p14:nvPr/>
              </p14:nvContentPartPr>
              <p14:xfrm>
                <a:off x="10028152" y="801286"/>
                <a:ext cx="831600" cy="10587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51C35054-4638-A030-BF12-92B6205E81AF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0019152" y="792286"/>
                  <a:ext cx="849240" cy="1076400"/>
                </a:xfrm>
                <a:prstGeom prst="rect">
                  <a:avLst/>
                </a:prstGeom>
              </p:spPr>
            </p:pic>
          </mc:Fallback>
        </mc:AlternateContent>
      </p:grp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2365A16F-F636-0175-8B44-61E4BEEB6206}"/>
              </a:ext>
            </a:extLst>
          </p:cNvPr>
          <p:cNvCxnSpPr/>
          <p:nvPr/>
        </p:nvCxnSpPr>
        <p:spPr>
          <a:xfrm>
            <a:off x="-2242" y="3373170"/>
            <a:ext cx="12192000" cy="4087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5E041168-5933-CC85-5763-7BD5623BDE5F}"/>
                  </a:ext>
                </a:extLst>
              </p:cNvPr>
              <p:cNvSpPr txBox="1"/>
              <p:nvPr/>
            </p:nvSpPr>
            <p:spPr>
              <a:xfrm>
                <a:off x="69574" y="3347980"/>
                <a:ext cx="5097278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FIND: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𝒇</m:t>
                        </m:r>
                        <m:r>
                          <a:rPr lang="en-US" sz="4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∘</m:t>
                        </m:r>
                        <m:r>
                          <a:rPr lang="en-US" sz="4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𝒈</m:t>
                        </m:r>
                      </m:e>
                    </m:d>
                    <m:d>
                      <m:dPr>
                        <m:ctrlPr>
                          <a:rPr lang="en-US" sz="4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5E041168-5933-CC85-5763-7BD5623BDE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74" y="3347980"/>
                <a:ext cx="5097278" cy="769441"/>
              </a:xfrm>
              <a:prstGeom prst="rect">
                <a:avLst/>
              </a:prstGeom>
              <a:blipFill>
                <a:blip r:embed="rId73"/>
                <a:stretch>
                  <a:fillRect l="-4898" t="-17460" b="-43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618AD279-5DF9-1C36-A021-27027100CC78}"/>
                  </a:ext>
                </a:extLst>
              </p:cNvPr>
              <p:cNvSpPr txBox="1"/>
              <p:nvPr/>
            </p:nvSpPr>
            <p:spPr>
              <a:xfrm>
                <a:off x="5715532" y="3347979"/>
                <a:ext cx="5097278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FIND: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𝒈</m:t>
                        </m:r>
                        <m:r>
                          <a:rPr lang="en-US" sz="4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∘</m:t>
                        </m:r>
                        <m:r>
                          <a:rPr lang="en-US" sz="4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𝒇</m:t>
                        </m:r>
                      </m:e>
                    </m:d>
                    <m:d>
                      <m:dPr>
                        <m:ctrlPr>
                          <a:rPr lang="en-US" sz="4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618AD279-5DF9-1C36-A021-27027100CC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532" y="3347979"/>
                <a:ext cx="5097278" cy="769441"/>
              </a:xfrm>
              <a:prstGeom prst="rect">
                <a:avLst/>
              </a:prstGeom>
              <a:blipFill>
                <a:blip r:embed="rId74"/>
                <a:stretch>
                  <a:fillRect l="-5024" t="-17460" b="-43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0B73EDCB-613C-8127-D78A-DBB617FAF3FC}"/>
              </a:ext>
            </a:extLst>
          </p:cNvPr>
          <p:cNvCxnSpPr>
            <a:cxnSpLocks/>
          </p:cNvCxnSpPr>
          <p:nvPr/>
        </p:nvCxnSpPr>
        <p:spPr>
          <a:xfrm>
            <a:off x="5151232" y="3414042"/>
            <a:ext cx="0" cy="292299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0" name="Group 69">
            <a:extLst>
              <a:ext uri="{FF2B5EF4-FFF2-40B4-BE49-F238E27FC236}">
                <a16:creationId xmlns:a16="http://schemas.microsoft.com/office/drawing/2014/main" id="{B31BCE3E-2275-D471-88D1-EC66157B94BC}"/>
              </a:ext>
            </a:extLst>
          </p:cNvPr>
          <p:cNvGrpSpPr/>
          <p:nvPr/>
        </p:nvGrpSpPr>
        <p:grpSpPr>
          <a:xfrm>
            <a:off x="234712" y="4274926"/>
            <a:ext cx="813240" cy="735840"/>
            <a:chOff x="234712" y="4274926"/>
            <a:chExt cx="813240" cy="735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AC865BAB-2D24-D836-D03F-7B747B4618C0}"/>
                    </a:ext>
                  </a:extLst>
                </p14:cNvPr>
                <p14:cNvContentPartPr/>
                <p14:nvPr/>
              </p14:nvContentPartPr>
              <p14:xfrm>
                <a:off x="234712" y="4537366"/>
                <a:ext cx="177120" cy="468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AC865BAB-2D24-D836-D03F-7B747B4618C0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226072" y="4528366"/>
                  <a:ext cx="19476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622C0538-67D5-377D-A007-AE7241BC996C}"/>
                    </a:ext>
                  </a:extLst>
                </p14:cNvPr>
                <p14:cNvContentPartPr/>
                <p14:nvPr/>
              </p14:nvContentPartPr>
              <p14:xfrm>
                <a:off x="277192" y="4723126"/>
                <a:ext cx="157320" cy="223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622C0538-67D5-377D-A007-AE7241BC996C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268552" y="4714126"/>
                  <a:ext cx="17496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53E802AC-494E-1218-93F6-A7738A310BE6}"/>
                    </a:ext>
                  </a:extLst>
                </p14:cNvPr>
                <p14:cNvContentPartPr/>
                <p14:nvPr/>
              </p14:nvContentPartPr>
              <p14:xfrm>
                <a:off x="572752" y="4277806"/>
                <a:ext cx="258480" cy="7329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53E802AC-494E-1218-93F6-A7738A310BE6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564112" y="4268806"/>
                  <a:ext cx="276120" cy="75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0F654D44-1735-A971-5C39-3594618FCED9}"/>
                    </a:ext>
                  </a:extLst>
                </p14:cNvPr>
                <p14:cNvContentPartPr/>
                <p14:nvPr/>
              </p14:nvContentPartPr>
              <p14:xfrm>
                <a:off x="826192" y="4274926"/>
                <a:ext cx="221760" cy="58068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0F654D44-1735-A971-5C39-3594618FCED9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817192" y="4266286"/>
                  <a:ext cx="239400" cy="598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FE9C3399-FEFB-7EC8-23C4-39D3D51132D2}"/>
              </a:ext>
            </a:extLst>
          </p:cNvPr>
          <p:cNvGrpSpPr/>
          <p:nvPr/>
        </p:nvGrpSpPr>
        <p:grpSpPr>
          <a:xfrm>
            <a:off x="1024192" y="4328566"/>
            <a:ext cx="779400" cy="661320"/>
            <a:chOff x="1024192" y="4328566"/>
            <a:chExt cx="779400" cy="661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505079EB-4D24-EC57-60E7-D72C78A30DA4}"/>
                    </a:ext>
                  </a:extLst>
                </p14:cNvPr>
                <p14:cNvContentPartPr/>
                <p14:nvPr/>
              </p14:nvContentPartPr>
              <p14:xfrm>
                <a:off x="1024192" y="4456726"/>
                <a:ext cx="358560" cy="53316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505079EB-4D24-EC57-60E7-D72C78A30DA4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015192" y="4448086"/>
                  <a:ext cx="376200" cy="55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01EB8D9B-0DF0-80A2-572B-B46E1FC69E60}"/>
                    </a:ext>
                  </a:extLst>
                </p14:cNvPr>
                <p14:cNvContentPartPr/>
                <p14:nvPr/>
              </p14:nvContentPartPr>
              <p14:xfrm>
                <a:off x="1286992" y="4336486"/>
                <a:ext cx="212400" cy="4370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01EB8D9B-0DF0-80A2-572B-B46E1FC69E60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278352" y="4327846"/>
                  <a:ext cx="230040" cy="45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E47697FC-8FE7-6A29-9C28-054E5150527D}"/>
                    </a:ext>
                  </a:extLst>
                </p14:cNvPr>
                <p14:cNvContentPartPr/>
                <p14:nvPr/>
              </p14:nvContentPartPr>
              <p14:xfrm>
                <a:off x="1508392" y="4358446"/>
                <a:ext cx="44640" cy="35640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E47697FC-8FE7-6A29-9C28-054E5150527D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499752" y="4349806"/>
                  <a:ext cx="62280" cy="37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CE4DD062-C835-EFFB-8BFE-9A60CAC84FE7}"/>
                    </a:ext>
                  </a:extLst>
                </p14:cNvPr>
                <p14:cNvContentPartPr/>
                <p14:nvPr/>
              </p14:nvContentPartPr>
              <p14:xfrm>
                <a:off x="1436392" y="4449166"/>
                <a:ext cx="236520" cy="26208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CE4DD062-C835-EFFB-8BFE-9A60CAC84FE7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427752" y="4440166"/>
                  <a:ext cx="25416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5A0B50BA-59B7-5EC3-80B6-1A7F23F47792}"/>
                    </a:ext>
                  </a:extLst>
                </p14:cNvPr>
                <p14:cNvContentPartPr/>
                <p14:nvPr/>
              </p14:nvContentPartPr>
              <p14:xfrm>
                <a:off x="1571032" y="4328566"/>
                <a:ext cx="232560" cy="42408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5A0B50BA-59B7-5EC3-80B6-1A7F23F47792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562392" y="4319926"/>
                  <a:ext cx="250200" cy="441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EA2D30FB-60E8-B4E9-CF4D-4B847B39E516}"/>
              </a:ext>
            </a:extLst>
          </p:cNvPr>
          <p:cNvGrpSpPr/>
          <p:nvPr/>
        </p:nvGrpSpPr>
        <p:grpSpPr>
          <a:xfrm>
            <a:off x="1739512" y="4157566"/>
            <a:ext cx="1165680" cy="830520"/>
            <a:chOff x="1739512" y="4157566"/>
            <a:chExt cx="1165680" cy="830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1FFE59FA-A431-D349-B459-384DBC128C6B}"/>
                    </a:ext>
                  </a:extLst>
                </p14:cNvPr>
                <p14:cNvContentPartPr/>
                <p14:nvPr/>
              </p14:nvContentPartPr>
              <p14:xfrm>
                <a:off x="1739512" y="4157566"/>
                <a:ext cx="225360" cy="74736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1FFE59FA-A431-D349-B459-384DBC128C6B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730872" y="4148566"/>
                  <a:ext cx="243000" cy="76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26ADD3FC-4BA8-FD87-1797-DE52EEAE7910}"/>
                    </a:ext>
                  </a:extLst>
                </p14:cNvPr>
                <p14:cNvContentPartPr/>
                <p14:nvPr/>
              </p14:nvContentPartPr>
              <p14:xfrm>
                <a:off x="2052712" y="4472566"/>
                <a:ext cx="153360" cy="2844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26ADD3FC-4BA8-FD87-1797-DE52EEAE7910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2044072" y="4463926"/>
                  <a:ext cx="17100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D8B54A6B-154E-4B61-7A45-8267203EE68A}"/>
                    </a:ext>
                  </a:extLst>
                </p14:cNvPr>
                <p14:cNvContentPartPr/>
                <p14:nvPr/>
              </p14:nvContentPartPr>
              <p14:xfrm>
                <a:off x="2081152" y="4628806"/>
                <a:ext cx="142920" cy="5688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D8B54A6B-154E-4B61-7A45-8267203EE68A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2072512" y="4620166"/>
                  <a:ext cx="16056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04C1ACB1-6BD4-2522-098D-DEBFC342B80B}"/>
                    </a:ext>
                  </a:extLst>
                </p14:cNvPr>
                <p14:cNvContentPartPr/>
                <p14:nvPr/>
              </p14:nvContentPartPr>
              <p14:xfrm>
                <a:off x="2284552" y="4233166"/>
                <a:ext cx="382320" cy="75492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04C1ACB1-6BD4-2522-098D-DEBFC342B80B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2275552" y="4224166"/>
                  <a:ext cx="399960" cy="77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AE2EE976-20EB-F613-E46F-7A94057B0583}"/>
                    </a:ext>
                  </a:extLst>
                </p14:cNvPr>
                <p14:cNvContentPartPr/>
                <p14:nvPr/>
              </p14:nvContentPartPr>
              <p14:xfrm>
                <a:off x="2561752" y="4246846"/>
                <a:ext cx="343440" cy="62676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AE2EE976-20EB-F613-E46F-7A94057B0583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2552752" y="4237846"/>
                  <a:ext cx="361080" cy="644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7A85CCF4-158F-1355-E18E-69B9ACC155BB}"/>
                  </a:ext>
                </a:extLst>
              </p14:cNvPr>
              <p14:cNvContentPartPr/>
              <p14:nvPr/>
            </p14:nvContentPartPr>
            <p14:xfrm>
              <a:off x="3571552" y="4232086"/>
              <a:ext cx="310680" cy="51336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7A85CCF4-158F-1355-E18E-69B9ACC155BB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3562912" y="4223446"/>
                <a:ext cx="328320" cy="531000"/>
              </a:xfrm>
              <a:prstGeom prst="rect">
                <a:avLst/>
              </a:prstGeom>
            </p:spPr>
          </p:pic>
        </mc:Fallback>
      </mc:AlternateContent>
      <p:grpSp>
        <p:nvGrpSpPr>
          <p:cNvPr id="88" name="Group 87">
            <a:extLst>
              <a:ext uri="{FF2B5EF4-FFF2-40B4-BE49-F238E27FC236}">
                <a16:creationId xmlns:a16="http://schemas.microsoft.com/office/drawing/2014/main" id="{1F56BAD7-F190-5789-9809-A9A3C11E6196}"/>
              </a:ext>
            </a:extLst>
          </p:cNvPr>
          <p:cNvGrpSpPr/>
          <p:nvPr/>
        </p:nvGrpSpPr>
        <p:grpSpPr>
          <a:xfrm>
            <a:off x="2907712" y="4360246"/>
            <a:ext cx="607680" cy="389880"/>
            <a:chOff x="2907712" y="4360246"/>
            <a:chExt cx="607680" cy="389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5ECDCB3A-DE6C-2C1B-D966-CF1BEF3DD50D}"/>
                    </a:ext>
                  </a:extLst>
                </p14:cNvPr>
                <p14:cNvContentPartPr/>
                <p14:nvPr/>
              </p14:nvContentPartPr>
              <p14:xfrm>
                <a:off x="2994112" y="4439086"/>
                <a:ext cx="40320" cy="31104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5ECDCB3A-DE6C-2C1B-D966-CF1BEF3DD50D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2985112" y="4430446"/>
                  <a:ext cx="57960" cy="32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35A2328C-8D33-642F-B778-0F083ABEA665}"/>
                    </a:ext>
                  </a:extLst>
                </p14:cNvPr>
                <p14:cNvContentPartPr/>
                <p14:nvPr/>
              </p14:nvContentPartPr>
              <p14:xfrm>
                <a:off x="2907712" y="4475086"/>
                <a:ext cx="261720" cy="27360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35A2328C-8D33-642F-B778-0F083ABEA665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2898712" y="4466446"/>
                  <a:ext cx="27936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702C686A-E3B3-4DC8-237B-79511BA4E465}"/>
                    </a:ext>
                  </a:extLst>
                </p14:cNvPr>
                <p14:cNvContentPartPr/>
                <p14:nvPr/>
              </p14:nvContentPartPr>
              <p14:xfrm>
                <a:off x="3159712" y="4571926"/>
                <a:ext cx="181800" cy="3744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702C686A-E3B3-4DC8-237B-79511BA4E465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3150712" y="4562926"/>
                  <a:ext cx="19944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0D208618-0946-646A-7719-A4BC250E4AA5}"/>
                    </a:ext>
                  </a:extLst>
                </p14:cNvPr>
                <p14:cNvContentPartPr/>
                <p14:nvPr/>
              </p14:nvContentPartPr>
              <p14:xfrm>
                <a:off x="3322432" y="4360246"/>
                <a:ext cx="192960" cy="33408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0D208618-0946-646A-7719-A4BC250E4AA5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3313432" y="4351246"/>
                  <a:ext cx="210600" cy="351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2BB32930-CAC8-C317-C780-5854F55D2CB7}"/>
              </a:ext>
            </a:extLst>
          </p:cNvPr>
          <p:cNvGrpSpPr/>
          <p:nvPr/>
        </p:nvGrpSpPr>
        <p:grpSpPr>
          <a:xfrm>
            <a:off x="2248912" y="5319646"/>
            <a:ext cx="339840" cy="202680"/>
            <a:chOff x="2248912" y="5319646"/>
            <a:chExt cx="339840" cy="202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68376930-500F-29E1-6808-7D9EA8654241}"/>
                    </a:ext>
                  </a:extLst>
                </p14:cNvPr>
                <p14:cNvContentPartPr/>
                <p14:nvPr/>
              </p14:nvContentPartPr>
              <p14:xfrm>
                <a:off x="2248912" y="5319646"/>
                <a:ext cx="201240" cy="1296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68376930-500F-29E1-6808-7D9EA8654241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2239912" y="5311006"/>
                  <a:ext cx="21888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D1376D8D-329E-FEC3-1E15-7F21460A561F}"/>
                    </a:ext>
                  </a:extLst>
                </p14:cNvPr>
                <p14:cNvContentPartPr/>
                <p14:nvPr/>
              </p14:nvContentPartPr>
              <p14:xfrm>
                <a:off x="2315512" y="5464726"/>
                <a:ext cx="273240" cy="5760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D1376D8D-329E-FEC3-1E15-7F21460A561F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2306512" y="5456086"/>
                  <a:ext cx="290880" cy="75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C2652D6A-03BC-6B2A-88C4-F17456A1B747}"/>
                  </a:ext>
                </a:extLst>
              </p14:cNvPr>
              <p14:cNvContentPartPr/>
              <p14:nvPr/>
            </p14:nvContentPartPr>
            <p14:xfrm>
              <a:off x="2728432" y="5100406"/>
              <a:ext cx="1350360" cy="63576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C2652D6A-03BC-6B2A-88C4-F17456A1B747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2719432" y="5091406"/>
                <a:ext cx="1368000" cy="653400"/>
              </a:xfrm>
              <a:prstGeom prst="rect">
                <a:avLst/>
              </a:prstGeom>
            </p:spPr>
          </p:pic>
        </mc:Fallback>
      </mc:AlternateContent>
      <p:grpSp>
        <p:nvGrpSpPr>
          <p:cNvPr id="99" name="Group 98">
            <a:extLst>
              <a:ext uri="{FF2B5EF4-FFF2-40B4-BE49-F238E27FC236}">
                <a16:creationId xmlns:a16="http://schemas.microsoft.com/office/drawing/2014/main" id="{9CF24021-61BA-8D73-36BD-259CDDCBAACE}"/>
              </a:ext>
            </a:extLst>
          </p:cNvPr>
          <p:cNvGrpSpPr/>
          <p:nvPr/>
        </p:nvGrpSpPr>
        <p:grpSpPr>
          <a:xfrm>
            <a:off x="2491912" y="4934446"/>
            <a:ext cx="1906560" cy="1050840"/>
            <a:chOff x="2491912" y="4934446"/>
            <a:chExt cx="1906560" cy="1050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BD115F3C-0DEC-8DEF-D5BB-58CC460FB8DB}"/>
                    </a:ext>
                  </a:extLst>
                </p14:cNvPr>
                <p14:cNvContentPartPr/>
                <p14:nvPr/>
              </p14:nvContentPartPr>
              <p14:xfrm>
                <a:off x="3162592" y="5317486"/>
                <a:ext cx="46440" cy="26532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BD115F3C-0DEC-8DEF-D5BB-58CC460FB8DB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3153952" y="5308846"/>
                  <a:ext cx="6408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DD16886F-B018-B7D8-AD5E-03D6974FEE66}"/>
                    </a:ext>
                  </a:extLst>
                </p14:cNvPr>
                <p14:cNvContentPartPr/>
                <p14:nvPr/>
              </p14:nvContentPartPr>
              <p14:xfrm>
                <a:off x="3132352" y="5351686"/>
                <a:ext cx="242640" cy="24012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DD16886F-B018-B7D8-AD5E-03D6974FEE66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3123352" y="5342686"/>
                  <a:ext cx="26028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BCB4B2BE-2A49-2289-8599-0699A617BC80}"/>
                    </a:ext>
                  </a:extLst>
                </p14:cNvPr>
                <p14:cNvContentPartPr/>
                <p14:nvPr/>
              </p14:nvContentPartPr>
              <p14:xfrm>
                <a:off x="3388672" y="5386606"/>
                <a:ext cx="164880" cy="2916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BCB4B2BE-2A49-2289-8599-0699A617BC80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3379672" y="5377966"/>
                  <a:ext cx="18252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4EAC8094-C9A6-5410-A891-388F1DE5211F}"/>
                    </a:ext>
                  </a:extLst>
                </p14:cNvPr>
                <p14:cNvContentPartPr/>
                <p14:nvPr/>
              </p14:nvContentPartPr>
              <p14:xfrm>
                <a:off x="3589192" y="5246926"/>
                <a:ext cx="122040" cy="32724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4EAC8094-C9A6-5410-A891-388F1DE5211F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3580552" y="5238286"/>
                  <a:ext cx="139680" cy="34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5A446BE6-04F9-061F-4FAC-AA2C0E1DC85A}"/>
                    </a:ext>
                  </a:extLst>
                </p14:cNvPr>
                <p14:cNvContentPartPr/>
                <p14:nvPr/>
              </p14:nvContentPartPr>
              <p14:xfrm>
                <a:off x="2491912" y="4934446"/>
                <a:ext cx="1906560" cy="105084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5A446BE6-04F9-061F-4FAC-AA2C0E1DC85A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2482912" y="4925806"/>
                  <a:ext cx="1924200" cy="1068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C6BA5B0D-EA2A-329C-C814-EE5A4C5685A3}"/>
              </a:ext>
            </a:extLst>
          </p:cNvPr>
          <p:cNvGrpSpPr/>
          <p:nvPr/>
        </p:nvGrpSpPr>
        <p:grpSpPr>
          <a:xfrm>
            <a:off x="5556232" y="4218406"/>
            <a:ext cx="402840" cy="612000"/>
            <a:chOff x="5556232" y="4218406"/>
            <a:chExt cx="402840" cy="612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588B2F3E-B8B2-6E41-F65C-8B95661244A0}"/>
                    </a:ext>
                  </a:extLst>
                </p14:cNvPr>
                <p14:cNvContentPartPr/>
                <p14:nvPr/>
              </p14:nvContentPartPr>
              <p14:xfrm>
                <a:off x="5556232" y="4362766"/>
                <a:ext cx="215280" cy="46764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588B2F3E-B8B2-6E41-F65C-8B95661244A0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5547592" y="4354126"/>
                  <a:ext cx="232920" cy="48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572990B6-7CB1-A11B-D21B-3635F63D6478}"/>
                    </a:ext>
                  </a:extLst>
                </p14:cNvPr>
                <p14:cNvContentPartPr/>
                <p14:nvPr/>
              </p14:nvContentPartPr>
              <p14:xfrm>
                <a:off x="5780512" y="4218406"/>
                <a:ext cx="178560" cy="60876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572990B6-7CB1-A11B-D21B-3635F63D6478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5771872" y="4209406"/>
                  <a:ext cx="196200" cy="626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3CA2BF66-5692-D7A0-2285-E9A4DEDC30C5}"/>
              </a:ext>
            </a:extLst>
          </p:cNvPr>
          <p:cNvGrpSpPr/>
          <p:nvPr/>
        </p:nvGrpSpPr>
        <p:grpSpPr>
          <a:xfrm>
            <a:off x="6708232" y="4164766"/>
            <a:ext cx="419760" cy="599040"/>
            <a:chOff x="6708232" y="4164766"/>
            <a:chExt cx="419760" cy="599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555179B1-40B6-C0D1-7DD6-26892533C686}"/>
                    </a:ext>
                  </a:extLst>
                </p14:cNvPr>
                <p14:cNvContentPartPr/>
                <p14:nvPr/>
              </p14:nvContentPartPr>
              <p14:xfrm>
                <a:off x="6708232" y="4164766"/>
                <a:ext cx="138600" cy="59904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555179B1-40B6-C0D1-7DD6-26892533C686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6699592" y="4156126"/>
                  <a:ext cx="156240" cy="61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57DF4060-4CFB-4291-286F-9DF926185305}"/>
                    </a:ext>
                  </a:extLst>
                </p14:cNvPr>
                <p14:cNvContentPartPr/>
                <p14:nvPr/>
              </p14:nvContentPartPr>
              <p14:xfrm>
                <a:off x="6976072" y="4436566"/>
                <a:ext cx="97920" cy="288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57DF4060-4CFB-4291-286F-9DF926185305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6967432" y="4427926"/>
                  <a:ext cx="11556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B08F5D2F-3EE7-B62A-DF1D-50EF6AB8CA1D}"/>
                    </a:ext>
                  </a:extLst>
                </p14:cNvPr>
                <p14:cNvContentPartPr/>
                <p14:nvPr/>
              </p14:nvContentPartPr>
              <p14:xfrm>
                <a:off x="6986512" y="4560766"/>
                <a:ext cx="141480" cy="720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B08F5D2F-3EE7-B62A-DF1D-50EF6AB8CA1D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6977512" y="4551766"/>
                  <a:ext cx="159120" cy="24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E1110550-E608-3919-1A80-47EA47DFDE0B}"/>
              </a:ext>
            </a:extLst>
          </p:cNvPr>
          <p:cNvGrpSpPr/>
          <p:nvPr/>
        </p:nvGrpSpPr>
        <p:grpSpPr>
          <a:xfrm>
            <a:off x="5914792" y="4285006"/>
            <a:ext cx="695520" cy="682560"/>
            <a:chOff x="5914792" y="4285006"/>
            <a:chExt cx="695520" cy="682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D671A1CB-F513-BA26-BD3B-9896A5FAC014}"/>
                    </a:ext>
                  </a:extLst>
                </p14:cNvPr>
                <p14:cNvContentPartPr/>
                <p14:nvPr/>
              </p14:nvContentPartPr>
              <p14:xfrm>
                <a:off x="5914792" y="4285006"/>
                <a:ext cx="280080" cy="6825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D671A1CB-F513-BA26-BD3B-9896A5FAC014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5905792" y="4276366"/>
                  <a:ext cx="297720" cy="70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940E58C3-06E5-B234-C68D-674849D0B2D3}"/>
                    </a:ext>
                  </a:extLst>
                </p14:cNvPr>
                <p14:cNvContentPartPr/>
                <p14:nvPr/>
              </p14:nvContentPartPr>
              <p14:xfrm>
                <a:off x="6156352" y="4323166"/>
                <a:ext cx="201600" cy="45000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940E58C3-06E5-B234-C68D-674849D0B2D3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6147712" y="4314166"/>
                  <a:ext cx="219240" cy="46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D35672C2-8B04-D59A-8B40-C8EC76D69304}"/>
                    </a:ext>
                  </a:extLst>
                </p14:cNvPr>
                <p14:cNvContentPartPr/>
                <p14:nvPr/>
              </p14:nvContentPartPr>
              <p14:xfrm>
                <a:off x="6353272" y="4357726"/>
                <a:ext cx="25200" cy="33084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D35672C2-8B04-D59A-8B40-C8EC76D69304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6344272" y="4348726"/>
                  <a:ext cx="42840" cy="34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26846FF7-43DF-B1FA-B248-74A0F1A5FEFC}"/>
                    </a:ext>
                  </a:extLst>
                </p14:cNvPr>
                <p14:cNvContentPartPr/>
                <p14:nvPr/>
              </p14:nvContentPartPr>
              <p14:xfrm>
                <a:off x="6242392" y="4442686"/>
                <a:ext cx="238680" cy="25488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26846FF7-43DF-B1FA-B248-74A0F1A5FEFC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6233752" y="4434046"/>
                  <a:ext cx="25632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FD28B003-A1FF-7909-BAB6-D21E7D4FB441}"/>
                    </a:ext>
                  </a:extLst>
                </p14:cNvPr>
                <p14:cNvContentPartPr/>
                <p14:nvPr/>
              </p14:nvContentPartPr>
              <p14:xfrm>
                <a:off x="6369112" y="4289686"/>
                <a:ext cx="241200" cy="41868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FD28B003-A1FF-7909-BAB6-D21E7D4FB441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6360112" y="4281046"/>
                  <a:ext cx="258840" cy="436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1BF09A3A-60C4-57FE-3357-B4395BEF813A}"/>
              </a:ext>
            </a:extLst>
          </p:cNvPr>
          <p:cNvGrpSpPr/>
          <p:nvPr/>
        </p:nvGrpSpPr>
        <p:grpSpPr>
          <a:xfrm>
            <a:off x="7341832" y="4206886"/>
            <a:ext cx="566640" cy="707760"/>
            <a:chOff x="7341832" y="4206886"/>
            <a:chExt cx="566640" cy="707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2E34EB24-FBEE-0138-2ABD-972BA6EF34EA}"/>
                    </a:ext>
                  </a:extLst>
                </p14:cNvPr>
                <p14:cNvContentPartPr/>
                <p14:nvPr/>
              </p14:nvContentPartPr>
              <p14:xfrm>
                <a:off x="7341832" y="4415686"/>
                <a:ext cx="291600" cy="49896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2E34EB24-FBEE-0138-2ABD-972BA6EF34EA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7333192" y="4407046"/>
                  <a:ext cx="309240" cy="51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263BE1C5-F27B-9740-CBC4-AD1C828B9DA1}"/>
                    </a:ext>
                  </a:extLst>
                </p14:cNvPr>
                <p14:cNvContentPartPr/>
                <p14:nvPr/>
              </p14:nvContentPartPr>
              <p14:xfrm>
                <a:off x="7658272" y="4206886"/>
                <a:ext cx="250200" cy="61416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263BE1C5-F27B-9740-CBC4-AD1C828B9DA1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7649272" y="4197886"/>
                  <a:ext cx="267840" cy="631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2BAEA9FA-EE0A-07D5-AFC1-7D40AD539FC9}"/>
                  </a:ext>
                </a:extLst>
              </p14:cNvPr>
              <p14:cNvContentPartPr/>
              <p14:nvPr/>
            </p14:nvContentPartPr>
            <p14:xfrm>
              <a:off x="8549992" y="4144606"/>
              <a:ext cx="184320" cy="525600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2BAEA9FA-EE0A-07D5-AFC1-7D40AD539FC9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8541352" y="4135606"/>
                <a:ext cx="201960" cy="543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20" name="Group 119">
            <a:extLst>
              <a:ext uri="{FF2B5EF4-FFF2-40B4-BE49-F238E27FC236}">
                <a16:creationId xmlns:a16="http://schemas.microsoft.com/office/drawing/2014/main" id="{4279CE39-A89B-4A07-83C8-0B83AA461507}"/>
              </a:ext>
            </a:extLst>
          </p:cNvPr>
          <p:cNvGrpSpPr/>
          <p:nvPr/>
        </p:nvGrpSpPr>
        <p:grpSpPr>
          <a:xfrm>
            <a:off x="7900192" y="4301206"/>
            <a:ext cx="548640" cy="381240"/>
            <a:chOff x="7900192" y="4301206"/>
            <a:chExt cx="548640" cy="381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DB736FE7-AC9E-3E64-6DDD-81B2558D4AD0}"/>
                    </a:ext>
                  </a:extLst>
                </p14:cNvPr>
                <p14:cNvContentPartPr/>
                <p14:nvPr/>
              </p14:nvContentPartPr>
              <p14:xfrm>
                <a:off x="7900192" y="4301206"/>
                <a:ext cx="548640" cy="37476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DB736FE7-AC9E-3E64-6DDD-81B2558D4AD0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7891552" y="4292206"/>
                  <a:ext cx="566280" cy="39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6C485497-C179-B002-D990-16DC2F99D5A6}"/>
                    </a:ext>
                  </a:extLst>
                </p14:cNvPr>
                <p14:cNvContentPartPr/>
                <p14:nvPr/>
              </p14:nvContentPartPr>
              <p14:xfrm>
                <a:off x="8225992" y="4353406"/>
                <a:ext cx="90720" cy="30744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6C485497-C179-B002-D990-16DC2F99D5A6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8216992" y="4344766"/>
                  <a:ext cx="108360" cy="32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5E288084-AD2C-DF73-DFFD-2A553EBFB81B}"/>
                    </a:ext>
                  </a:extLst>
                </p14:cNvPr>
                <p14:cNvContentPartPr/>
                <p14:nvPr/>
              </p14:nvContentPartPr>
              <p14:xfrm>
                <a:off x="8158312" y="4381846"/>
                <a:ext cx="270720" cy="30060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5E288084-AD2C-DF73-DFFD-2A553EBFB81B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8149312" y="4373206"/>
                  <a:ext cx="288360" cy="318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8A20AE78-C60C-B890-1F4C-7529A66F5ED7}"/>
              </a:ext>
            </a:extLst>
          </p:cNvPr>
          <p:cNvGrpSpPr/>
          <p:nvPr/>
        </p:nvGrpSpPr>
        <p:grpSpPr>
          <a:xfrm>
            <a:off x="8875792" y="4219486"/>
            <a:ext cx="502560" cy="529560"/>
            <a:chOff x="8875792" y="4219486"/>
            <a:chExt cx="502560" cy="529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45AEEF79-4CE7-DDBF-49B9-832628930AEB}"/>
                    </a:ext>
                  </a:extLst>
                </p14:cNvPr>
                <p14:cNvContentPartPr/>
                <p14:nvPr/>
              </p14:nvContentPartPr>
              <p14:xfrm>
                <a:off x="8875792" y="4360246"/>
                <a:ext cx="179640" cy="3168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45AEEF79-4CE7-DDBF-49B9-832628930AEB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8866792" y="4351246"/>
                  <a:ext cx="19728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758FA3BF-205C-2737-714D-AD3466ABFC10}"/>
                    </a:ext>
                  </a:extLst>
                </p14:cNvPr>
                <p14:cNvContentPartPr/>
                <p14:nvPr/>
              </p14:nvContentPartPr>
              <p14:xfrm>
                <a:off x="8945632" y="4517206"/>
                <a:ext cx="155160" cy="288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758FA3BF-205C-2737-714D-AD3466ABFC10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8936632" y="4508566"/>
                  <a:ext cx="17280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0DFDDDF0-5D92-D2A9-492F-7DD8E1B84CC1}"/>
                    </a:ext>
                  </a:extLst>
                </p14:cNvPr>
                <p14:cNvContentPartPr/>
                <p14:nvPr/>
              </p14:nvContentPartPr>
              <p14:xfrm>
                <a:off x="9247312" y="4219486"/>
                <a:ext cx="131040" cy="52956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0DFDDDF0-5D92-D2A9-492F-7DD8E1B84CC1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9238672" y="4210846"/>
                  <a:ext cx="148680" cy="547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B64C6154-D842-C327-0751-F3CC776DC937}"/>
              </a:ext>
            </a:extLst>
          </p:cNvPr>
          <p:cNvGrpSpPr/>
          <p:nvPr/>
        </p:nvGrpSpPr>
        <p:grpSpPr>
          <a:xfrm>
            <a:off x="10088272" y="4167286"/>
            <a:ext cx="907920" cy="518400"/>
            <a:chOff x="10088272" y="4167286"/>
            <a:chExt cx="907920" cy="518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1BEF2B40-42FF-92F2-1201-53EC78B8A89C}"/>
                    </a:ext>
                  </a:extLst>
                </p14:cNvPr>
                <p14:cNvContentPartPr/>
                <p14:nvPr/>
              </p14:nvContentPartPr>
              <p14:xfrm>
                <a:off x="10088272" y="4192486"/>
                <a:ext cx="136800" cy="49320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1BEF2B40-42FF-92F2-1201-53EC78B8A89C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0079632" y="4183846"/>
                  <a:ext cx="154440" cy="51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18EE9DEE-59BA-5A70-6B46-72BFE321B088}"/>
                    </a:ext>
                  </a:extLst>
                </p14:cNvPr>
                <p14:cNvContentPartPr/>
                <p14:nvPr/>
              </p14:nvContentPartPr>
              <p14:xfrm>
                <a:off x="10394992" y="4383286"/>
                <a:ext cx="296640" cy="5112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18EE9DEE-59BA-5A70-6B46-72BFE321B088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0385992" y="4374646"/>
                  <a:ext cx="31428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6A9B44D7-84AE-C098-5AE2-8653C43ED8C1}"/>
                    </a:ext>
                  </a:extLst>
                </p14:cNvPr>
                <p14:cNvContentPartPr/>
                <p14:nvPr/>
              </p14:nvContentPartPr>
              <p14:xfrm>
                <a:off x="10882792" y="4167286"/>
                <a:ext cx="113400" cy="42120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6A9B44D7-84AE-C098-5AE2-8653C43ED8C1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0874152" y="4158646"/>
                  <a:ext cx="131040" cy="438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D6E5C0B4-9885-5CD9-1BB6-71C0F251BB6D}"/>
              </a:ext>
            </a:extLst>
          </p:cNvPr>
          <p:cNvGrpSpPr/>
          <p:nvPr/>
        </p:nvGrpSpPr>
        <p:grpSpPr>
          <a:xfrm>
            <a:off x="9362872" y="4292566"/>
            <a:ext cx="577440" cy="349200"/>
            <a:chOff x="9362872" y="4292566"/>
            <a:chExt cx="577440" cy="349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3C64D093-1D25-9747-FD78-33458D552E84}"/>
                    </a:ext>
                  </a:extLst>
                </p14:cNvPr>
                <p14:cNvContentPartPr/>
                <p14:nvPr/>
              </p14:nvContentPartPr>
              <p14:xfrm>
                <a:off x="9362872" y="4292566"/>
                <a:ext cx="577440" cy="31464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3C64D093-1D25-9747-FD78-33458D552E84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9353872" y="4283566"/>
                  <a:ext cx="595080" cy="33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0BA05F99-CE43-7FBC-70C2-DBF172433FF7}"/>
                    </a:ext>
                  </a:extLst>
                </p14:cNvPr>
                <p14:cNvContentPartPr/>
                <p14:nvPr/>
              </p14:nvContentPartPr>
              <p14:xfrm>
                <a:off x="9740512" y="4397686"/>
                <a:ext cx="61200" cy="22104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0BA05F99-CE43-7FBC-70C2-DBF172433FF7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9731872" y="4389046"/>
                  <a:ext cx="7884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1F01ADB4-ED14-91A2-E453-14C61ED7914E}"/>
                    </a:ext>
                  </a:extLst>
                </p14:cNvPr>
                <p14:cNvContentPartPr/>
                <p14:nvPr/>
              </p14:nvContentPartPr>
              <p14:xfrm>
                <a:off x="9669592" y="4411726"/>
                <a:ext cx="212400" cy="23004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1F01ADB4-ED14-91A2-E453-14C61ED7914E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9660952" y="4403086"/>
                  <a:ext cx="230040" cy="247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2FA0F3F8-B73C-0E5B-38FE-3AB606F0E3BC}"/>
              </a:ext>
            </a:extLst>
          </p:cNvPr>
          <p:cNvGrpSpPr/>
          <p:nvPr/>
        </p:nvGrpSpPr>
        <p:grpSpPr>
          <a:xfrm>
            <a:off x="9140032" y="4711246"/>
            <a:ext cx="2196360" cy="1233360"/>
            <a:chOff x="9140032" y="4711246"/>
            <a:chExt cx="2196360" cy="1233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DDC763E3-2960-0A86-51EB-6BE8B1DBDA30}"/>
                    </a:ext>
                  </a:extLst>
                </p14:cNvPr>
                <p14:cNvContentPartPr/>
                <p14:nvPr/>
              </p14:nvContentPartPr>
              <p14:xfrm>
                <a:off x="9140032" y="5305246"/>
                <a:ext cx="195120" cy="5472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DDC763E3-2960-0A86-51EB-6BE8B1DBDA30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9131032" y="5296246"/>
                  <a:ext cx="21276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65C2F8E2-7FDC-003C-2C60-48A3D4D4C857}"/>
                    </a:ext>
                  </a:extLst>
                </p14:cNvPr>
                <p14:cNvContentPartPr/>
                <p14:nvPr/>
              </p14:nvContentPartPr>
              <p14:xfrm>
                <a:off x="9174232" y="5522326"/>
                <a:ext cx="208440" cy="1224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65C2F8E2-7FDC-003C-2C60-48A3D4D4C857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9165592" y="5513686"/>
                  <a:ext cx="2260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870F4907-24BC-C1DB-F173-DC4B8247C6F2}"/>
                    </a:ext>
                  </a:extLst>
                </p14:cNvPr>
                <p14:cNvContentPartPr/>
                <p14:nvPr/>
              </p14:nvContentPartPr>
              <p14:xfrm>
                <a:off x="9521992" y="5147926"/>
                <a:ext cx="663120" cy="39636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870F4907-24BC-C1DB-F173-DC4B8247C6F2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9512992" y="5138926"/>
                  <a:ext cx="680760" cy="41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23DD54DA-4246-AFC2-AEAE-A2DE447BA1FF}"/>
                    </a:ext>
                  </a:extLst>
                </p14:cNvPr>
                <p14:cNvContentPartPr/>
                <p14:nvPr/>
              </p14:nvContentPartPr>
              <p14:xfrm>
                <a:off x="9947872" y="5266006"/>
                <a:ext cx="47880" cy="26100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23DD54DA-4246-AFC2-AEAE-A2DE447BA1FF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9938872" y="5257006"/>
                  <a:ext cx="6552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BAF44F5A-7A28-6691-5A4C-822BB79186F9}"/>
                    </a:ext>
                  </a:extLst>
                </p14:cNvPr>
                <p14:cNvContentPartPr/>
                <p14:nvPr/>
              </p14:nvContentPartPr>
              <p14:xfrm>
                <a:off x="9851032" y="5282926"/>
                <a:ext cx="261360" cy="23976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BAF44F5A-7A28-6691-5A4C-822BB79186F9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9842392" y="5273926"/>
                  <a:ext cx="27900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C44D3CEE-DE38-B238-97C3-9462BCC4F21A}"/>
                    </a:ext>
                  </a:extLst>
                </p14:cNvPr>
                <p14:cNvContentPartPr/>
                <p14:nvPr/>
              </p14:nvContentPartPr>
              <p14:xfrm>
                <a:off x="10546912" y="5282926"/>
                <a:ext cx="242640" cy="2376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C44D3CEE-DE38-B238-97C3-9462BCC4F21A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0538272" y="5273926"/>
                  <a:ext cx="26028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BAF3D0F3-883B-2F30-EFB8-C2D17E06EA97}"/>
                    </a:ext>
                  </a:extLst>
                </p14:cNvPr>
                <p14:cNvContentPartPr/>
                <p14:nvPr/>
              </p14:nvContentPartPr>
              <p14:xfrm>
                <a:off x="10834552" y="5046046"/>
                <a:ext cx="104760" cy="46404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BAF3D0F3-883B-2F30-EFB8-C2D17E06EA97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0825552" y="5037406"/>
                  <a:ext cx="122400" cy="48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04D63BA4-D1FF-47BF-3AA2-BF20E8D3A273}"/>
                    </a:ext>
                  </a:extLst>
                </p14:cNvPr>
                <p14:cNvContentPartPr/>
                <p14:nvPr/>
              </p14:nvContentPartPr>
              <p14:xfrm>
                <a:off x="9192952" y="4711246"/>
                <a:ext cx="2143440" cy="123336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04D63BA4-D1FF-47BF-3AA2-BF20E8D3A273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9183952" y="4702606"/>
                  <a:ext cx="2161080" cy="1251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08414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B1C2C65-70DB-4A5D-87A6-3AB012EE0144}"/>
              </a:ext>
            </a:extLst>
          </p:cNvPr>
          <p:cNvSpPr txBox="1"/>
          <p:nvPr/>
        </p:nvSpPr>
        <p:spPr>
          <a:xfrm>
            <a:off x="69574" y="64604"/>
            <a:ext cx="18138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Ex. 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DC8BE89-DE20-5EFD-F91B-66FAE4014FB3}"/>
                  </a:ext>
                </a:extLst>
              </p:cNvPr>
              <p:cNvSpPr txBox="1"/>
              <p:nvPr/>
            </p:nvSpPr>
            <p:spPr>
              <a:xfrm>
                <a:off x="328906" y="792363"/>
                <a:ext cx="3324628" cy="49244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𝑭𝒊𝒏𝒅</m:t>
                    </m:r>
                  </m:oMath>
                </a14:m>
                <a:r>
                  <a:rPr lang="en-US" sz="4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:</a:t>
                </a:r>
              </a:p>
              <a:p>
                <a:pPr marL="742950" indent="-742950">
                  <a:buAutoNum type="alphaUcParenR"/>
                </a:pPr>
                <a:r>
                  <a:rPr lang="en-US" sz="4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The Domain</a:t>
                </a:r>
              </a:p>
              <a:p>
                <a:pPr marL="742950" indent="-742950">
                  <a:buAutoNum type="alphaUcParenR"/>
                </a:pPr>
                <a:endParaRPr lang="en-U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742950" indent="-742950">
                  <a:buAutoNum type="alphaUcParenR"/>
                </a:pPr>
                <a:r>
                  <a:rPr lang="en-US" sz="4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The Range</a:t>
                </a:r>
              </a:p>
              <a:p>
                <a:pPr marL="742950" indent="-742950">
                  <a:buAutoNum type="alphaUcParenR"/>
                </a:pPr>
                <a:endParaRPr lang="en-U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742950" indent="-742950">
                  <a:buAutoNum type="alphaUcParenR"/>
                </a:pPr>
                <a:r>
                  <a:rPr lang="en-US" sz="4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742950" indent="-742950">
                  <a:buAutoNum type="alphaUcParenR"/>
                </a:pPr>
                <a:endParaRPr lang="en-U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742950" indent="-742950">
                  <a:buAutoNum type="alphaUcParenR"/>
                </a:pPr>
                <a:r>
                  <a:rPr lang="en-US" sz="4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  <m:r>
                      <a:rPr lang="en-US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DC8BE89-DE20-5EFD-F91B-66FAE4014F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906" y="792363"/>
                <a:ext cx="3324628" cy="4924425"/>
              </a:xfrm>
              <a:prstGeom prst="rect">
                <a:avLst/>
              </a:prstGeom>
              <a:blipFill>
                <a:blip r:embed="rId2"/>
                <a:stretch>
                  <a:fillRect l="-9541" t="-3342" r="-9541" b="-61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3B9E8B4A-0D53-1162-F65E-667CF37C15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5445" y="689096"/>
            <a:ext cx="6103386" cy="547980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2356C85-B5A9-B45B-DD66-A587E80F004B}"/>
                  </a:ext>
                </a:extLst>
              </p14:cNvPr>
              <p14:cNvContentPartPr/>
              <p14:nvPr/>
            </p14:nvContentPartPr>
            <p14:xfrm>
              <a:off x="3904812" y="1503232"/>
              <a:ext cx="173880" cy="5083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2356C85-B5A9-B45B-DD66-A587E80F004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95812" y="1494592"/>
                <a:ext cx="191520" cy="52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0AF19609-20C9-FF64-279C-50D36272F0F9}"/>
                  </a:ext>
                </a:extLst>
              </p14:cNvPr>
              <p14:cNvContentPartPr/>
              <p14:nvPr/>
            </p14:nvContentPartPr>
            <p14:xfrm>
              <a:off x="4752612" y="1426912"/>
              <a:ext cx="201960" cy="5508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0AF19609-20C9-FF64-279C-50D36272F0F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743612" y="1417912"/>
                <a:ext cx="219600" cy="56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1B5867B0-9A2A-3F94-9B00-CA8F0EDC701F}"/>
                  </a:ext>
                </a:extLst>
              </p14:cNvPr>
              <p14:cNvContentPartPr/>
              <p14:nvPr/>
            </p14:nvContentPartPr>
            <p14:xfrm>
              <a:off x="7654572" y="3499792"/>
              <a:ext cx="21600" cy="18036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1B5867B0-9A2A-3F94-9B00-CA8F0EDC701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645572" y="3490792"/>
                <a:ext cx="39240" cy="1821240"/>
              </a:xfrm>
              <a:prstGeom prst="rect">
                <a:avLst/>
              </a:prstGeom>
            </p:spPr>
          </p:pic>
        </mc:Fallback>
      </mc:AlternateContent>
      <p:grpSp>
        <p:nvGrpSpPr>
          <p:cNvPr id="34" name="Group 33">
            <a:extLst>
              <a:ext uri="{FF2B5EF4-FFF2-40B4-BE49-F238E27FC236}">
                <a16:creationId xmlns:a16="http://schemas.microsoft.com/office/drawing/2014/main" id="{38F3D240-DEAA-8192-2BEC-CBE31CD3209F}"/>
              </a:ext>
            </a:extLst>
          </p:cNvPr>
          <p:cNvGrpSpPr/>
          <p:nvPr/>
        </p:nvGrpSpPr>
        <p:grpSpPr>
          <a:xfrm>
            <a:off x="3323772" y="3702832"/>
            <a:ext cx="621000" cy="484560"/>
            <a:chOff x="3323772" y="3702832"/>
            <a:chExt cx="621000" cy="484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08B2445F-99F6-F466-B2AC-DF6FB8575725}"/>
                    </a:ext>
                  </a:extLst>
                </p14:cNvPr>
                <p14:cNvContentPartPr/>
                <p14:nvPr/>
              </p14:nvContentPartPr>
              <p14:xfrm>
                <a:off x="3323772" y="4038712"/>
                <a:ext cx="261720" cy="320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08B2445F-99F6-F466-B2AC-DF6FB8575725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315132" y="4030072"/>
                  <a:ext cx="27936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F04728FB-B9DA-06AE-2893-D86DAE28D596}"/>
                    </a:ext>
                  </a:extLst>
                </p14:cNvPr>
                <p14:cNvContentPartPr/>
                <p14:nvPr/>
              </p14:nvContentPartPr>
              <p14:xfrm>
                <a:off x="3605292" y="3833872"/>
                <a:ext cx="279360" cy="3535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F04728FB-B9DA-06AE-2893-D86DAE28D596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596292" y="3824872"/>
                  <a:ext cx="297000" cy="37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FA5F2FB3-C76E-6A0A-35E6-2CA1163E4B7F}"/>
                    </a:ext>
                  </a:extLst>
                </p14:cNvPr>
                <p14:cNvContentPartPr/>
                <p14:nvPr/>
              </p14:nvContentPartPr>
              <p14:xfrm>
                <a:off x="3617532" y="3702832"/>
                <a:ext cx="327240" cy="1371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FA5F2FB3-C76E-6A0A-35E6-2CA1163E4B7F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608532" y="3694192"/>
                  <a:ext cx="344880" cy="154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0D259F7F-A6D7-F8C3-4672-7974D907A85D}"/>
                  </a:ext>
                </a:extLst>
              </p14:cNvPr>
              <p14:cNvContentPartPr/>
              <p14:nvPr/>
            </p14:nvContentPartPr>
            <p14:xfrm>
              <a:off x="9488052" y="1556512"/>
              <a:ext cx="43560" cy="185040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0D259F7F-A6D7-F8C3-4672-7974D907A85D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9479412" y="1547872"/>
                <a:ext cx="61200" cy="1868040"/>
              </a:xfrm>
              <a:prstGeom prst="rect">
                <a:avLst/>
              </a:prstGeom>
            </p:spPr>
          </p:pic>
        </mc:Fallback>
      </mc:AlternateContent>
      <p:grpSp>
        <p:nvGrpSpPr>
          <p:cNvPr id="38" name="Group 37">
            <a:extLst>
              <a:ext uri="{FF2B5EF4-FFF2-40B4-BE49-F238E27FC236}">
                <a16:creationId xmlns:a16="http://schemas.microsoft.com/office/drawing/2014/main" id="{7F71973F-EE07-6E73-A29D-197C4BD93D49}"/>
              </a:ext>
            </a:extLst>
          </p:cNvPr>
          <p:cNvGrpSpPr/>
          <p:nvPr/>
        </p:nvGrpSpPr>
        <p:grpSpPr>
          <a:xfrm>
            <a:off x="2916972" y="5081992"/>
            <a:ext cx="413640" cy="639000"/>
            <a:chOff x="2916972" y="5081992"/>
            <a:chExt cx="413640" cy="639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094D9789-8969-C3E4-E5D4-0A9CD684468B}"/>
                    </a:ext>
                  </a:extLst>
                </p14:cNvPr>
                <p14:cNvContentPartPr/>
                <p14:nvPr/>
              </p14:nvContentPartPr>
              <p14:xfrm>
                <a:off x="2916972" y="5117632"/>
                <a:ext cx="270360" cy="3348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094D9789-8969-C3E4-E5D4-0A9CD684468B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908332" y="5108992"/>
                  <a:ext cx="288000" cy="35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07B2A186-2371-6D13-427D-BB71D6851687}"/>
                    </a:ext>
                  </a:extLst>
                </p14:cNvPr>
                <p14:cNvContentPartPr/>
                <p14:nvPr/>
              </p14:nvContentPartPr>
              <p14:xfrm>
                <a:off x="3110652" y="5081992"/>
                <a:ext cx="219960" cy="6390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07B2A186-2371-6D13-427D-BB71D6851687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102012" y="5072992"/>
                  <a:ext cx="237600" cy="656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06341597-0E29-59F6-BB64-FC993B5AB36C}"/>
              </a:ext>
            </a:extLst>
          </p:cNvPr>
          <p:cNvGrpSpPr/>
          <p:nvPr/>
        </p:nvGrpSpPr>
        <p:grpSpPr>
          <a:xfrm>
            <a:off x="2145852" y="70432"/>
            <a:ext cx="3101400" cy="1352520"/>
            <a:chOff x="2145852" y="70432"/>
            <a:chExt cx="3101400" cy="1352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DAE1EF20-1ECD-45DA-5F2D-589C9B7048C6}"/>
                    </a:ext>
                  </a:extLst>
                </p14:cNvPr>
                <p14:cNvContentPartPr/>
                <p14:nvPr/>
              </p14:nvContentPartPr>
              <p14:xfrm>
                <a:off x="2236572" y="1126672"/>
                <a:ext cx="43200" cy="2808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DAE1EF20-1ECD-45DA-5F2D-589C9B7048C6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227932" y="1117672"/>
                  <a:ext cx="6084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E16597C5-F20E-284D-5CDC-E4EB6B0499FB}"/>
                    </a:ext>
                  </a:extLst>
                </p14:cNvPr>
                <p14:cNvContentPartPr/>
                <p14:nvPr/>
              </p14:nvContentPartPr>
              <p14:xfrm>
                <a:off x="2145852" y="1201912"/>
                <a:ext cx="252360" cy="2210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E16597C5-F20E-284D-5CDC-E4EB6B0499FB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137212" y="1193272"/>
                  <a:ext cx="27000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9D88D925-17C6-3D17-A601-B0B709C16BCF}"/>
                    </a:ext>
                  </a:extLst>
                </p14:cNvPr>
                <p14:cNvContentPartPr/>
                <p14:nvPr/>
              </p14:nvContentPartPr>
              <p14:xfrm>
                <a:off x="2361492" y="1239712"/>
                <a:ext cx="122400" cy="194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9D88D925-17C6-3D17-A601-B0B709C16BCF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352852" y="1230712"/>
                  <a:ext cx="14004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7DB22AE0-EEA1-D59E-C2D5-3F54E8427B4B}"/>
                    </a:ext>
                  </a:extLst>
                </p14:cNvPr>
                <p14:cNvContentPartPr/>
                <p14:nvPr/>
              </p14:nvContentPartPr>
              <p14:xfrm>
                <a:off x="2468052" y="1112992"/>
                <a:ext cx="186480" cy="2433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7DB22AE0-EEA1-D59E-C2D5-3F54E8427B4B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459412" y="1104352"/>
                  <a:ext cx="20412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2DB65053-92AA-32AB-2A14-408A86E50E2F}"/>
                    </a:ext>
                  </a:extLst>
                </p14:cNvPr>
                <p14:cNvContentPartPr/>
                <p14:nvPr/>
              </p14:nvContentPartPr>
              <p14:xfrm>
                <a:off x="2684772" y="1098592"/>
                <a:ext cx="197280" cy="1922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2DB65053-92AA-32AB-2A14-408A86E50E2F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676132" y="1089952"/>
                  <a:ext cx="21492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FF4EDD0F-5B3E-7121-5FF4-2738CFE35224}"/>
                    </a:ext>
                  </a:extLst>
                </p14:cNvPr>
                <p14:cNvContentPartPr/>
                <p14:nvPr/>
              </p14:nvContentPartPr>
              <p14:xfrm>
                <a:off x="2717172" y="798712"/>
                <a:ext cx="8280" cy="111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FF4EDD0F-5B3E-7121-5FF4-2738CFE35224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708532" y="790072"/>
                  <a:ext cx="2592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C72D4AC3-735F-6044-9006-2AEC3128D19B}"/>
                    </a:ext>
                  </a:extLst>
                </p14:cNvPr>
                <p14:cNvContentPartPr/>
                <p14:nvPr/>
              </p14:nvContentPartPr>
              <p14:xfrm>
                <a:off x="2720412" y="805552"/>
                <a:ext cx="249120" cy="4485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C72D4AC3-735F-6044-9006-2AEC3128D19B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711772" y="796552"/>
                  <a:ext cx="266760" cy="46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E46BB266-5257-41BC-3AE1-8A8B289CEE4A}"/>
                    </a:ext>
                  </a:extLst>
                </p14:cNvPr>
                <p14:cNvContentPartPr/>
                <p14:nvPr/>
              </p14:nvContentPartPr>
              <p14:xfrm>
                <a:off x="2950812" y="1022272"/>
                <a:ext cx="327600" cy="1627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E46BB266-5257-41BC-3AE1-8A8B289CEE4A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942172" y="1013632"/>
                  <a:ext cx="34524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FD3AE15C-077D-9A43-A6B1-37F56F102F6E}"/>
                    </a:ext>
                  </a:extLst>
                </p14:cNvPr>
                <p14:cNvContentPartPr/>
                <p14:nvPr/>
              </p14:nvContentPartPr>
              <p14:xfrm>
                <a:off x="3280932" y="867472"/>
                <a:ext cx="131760" cy="2307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FD3AE15C-077D-9A43-A6B1-37F56F102F6E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272292" y="858832"/>
                  <a:ext cx="14940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1838B889-D4C0-0C00-53A3-94AFE7A9D8E5}"/>
                    </a:ext>
                  </a:extLst>
                </p14:cNvPr>
                <p14:cNvContentPartPr/>
                <p14:nvPr/>
              </p14:nvContentPartPr>
              <p14:xfrm>
                <a:off x="3361212" y="544552"/>
                <a:ext cx="315000" cy="5623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1838B889-D4C0-0C00-53A3-94AFE7A9D8E5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352212" y="535552"/>
                  <a:ext cx="332640" cy="57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E445615A-C611-8CAB-064D-92B5BE48A822}"/>
                    </a:ext>
                  </a:extLst>
                </p14:cNvPr>
                <p14:cNvContentPartPr/>
                <p14:nvPr/>
              </p14:nvContentPartPr>
              <p14:xfrm>
                <a:off x="3526452" y="694312"/>
                <a:ext cx="168120" cy="2455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E445615A-C611-8CAB-064D-92B5BE48A822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517452" y="685312"/>
                  <a:ext cx="18576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1FF91FB4-BC85-4FF7-E9FB-13F3BFB7D726}"/>
                    </a:ext>
                  </a:extLst>
                </p14:cNvPr>
                <p14:cNvContentPartPr/>
                <p14:nvPr/>
              </p14:nvContentPartPr>
              <p14:xfrm>
                <a:off x="3716892" y="801952"/>
                <a:ext cx="128160" cy="1072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1FF91FB4-BC85-4FF7-E9FB-13F3BFB7D726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707892" y="792952"/>
                  <a:ext cx="14580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6EE42FCE-7120-6859-93B1-A2B59DE75A76}"/>
                    </a:ext>
                  </a:extLst>
                </p14:cNvPr>
                <p14:cNvContentPartPr/>
                <p14:nvPr/>
              </p14:nvContentPartPr>
              <p14:xfrm>
                <a:off x="3725172" y="475432"/>
                <a:ext cx="357480" cy="5212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6EE42FCE-7120-6859-93B1-A2B59DE75A76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716172" y="466792"/>
                  <a:ext cx="375120" cy="53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43A59944-B5C3-CD5E-8760-AA3F8A207168}"/>
                    </a:ext>
                  </a:extLst>
                </p14:cNvPr>
                <p14:cNvContentPartPr/>
                <p14:nvPr/>
              </p14:nvContentPartPr>
              <p14:xfrm>
                <a:off x="3933612" y="658312"/>
                <a:ext cx="106920" cy="478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43A59944-B5C3-CD5E-8760-AA3F8A207168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924972" y="649312"/>
                  <a:ext cx="12456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A021B3F4-7BFC-1F43-4635-7BE0C89A5E5F}"/>
                    </a:ext>
                  </a:extLst>
                </p14:cNvPr>
                <p14:cNvContentPartPr/>
                <p14:nvPr/>
              </p14:nvContentPartPr>
              <p14:xfrm>
                <a:off x="4115052" y="452032"/>
                <a:ext cx="156960" cy="2898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A021B3F4-7BFC-1F43-4635-7BE0C89A5E5F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106412" y="443032"/>
                  <a:ext cx="174600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262FEADC-C9E4-36F4-D3DA-E5DA21AFBF54}"/>
                    </a:ext>
                  </a:extLst>
                </p14:cNvPr>
                <p14:cNvContentPartPr/>
                <p14:nvPr/>
              </p14:nvContentPartPr>
              <p14:xfrm>
                <a:off x="4150332" y="602512"/>
                <a:ext cx="173880" cy="8100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262FEADC-C9E4-36F4-D3DA-E5DA21AFBF54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141332" y="593512"/>
                  <a:ext cx="19152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435ACE65-C00B-6595-2587-A3AD1CC86005}"/>
                    </a:ext>
                  </a:extLst>
                </p14:cNvPr>
                <p14:cNvContentPartPr/>
                <p14:nvPr/>
              </p14:nvContentPartPr>
              <p14:xfrm>
                <a:off x="4318812" y="554632"/>
                <a:ext cx="114120" cy="1022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435ACE65-C00B-6595-2587-A3AD1CC86005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310172" y="545992"/>
                  <a:ext cx="13176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FAA61856-C493-C14C-C1B8-E34BEA015E24}"/>
                    </a:ext>
                  </a:extLst>
                </p14:cNvPr>
                <p14:cNvContentPartPr/>
                <p14:nvPr/>
              </p14:nvContentPartPr>
              <p14:xfrm>
                <a:off x="4666572" y="441232"/>
                <a:ext cx="57240" cy="7128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FAA61856-C493-C14C-C1B8-E34BEA015E24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657932" y="432232"/>
                  <a:ext cx="7488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8800BC3F-C8A3-FCD4-E2AF-BF5F4531B48E}"/>
                    </a:ext>
                  </a:extLst>
                </p14:cNvPr>
                <p14:cNvContentPartPr/>
                <p14:nvPr/>
              </p14:nvContentPartPr>
              <p14:xfrm>
                <a:off x="4565412" y="396232"/>
                <a:ext cx="41760" cy="97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8800BC3F-C8A3-FCD4-E2AF-BF5F4531B48E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556412" y="387232"/>
                  <a:ext cx="5940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1CBB8DC4-1006-E3C6-50B9-E347B72CB423}"/>
                    </a:ext>
                  </a:extLst>
                </p14:cNvPr>
                <p14:cNvContentPartPr/>
                <p14:nvPr/>
              </p14:nvContentPartPr>
              <p14:xfrm>
                <a:off x="4747212" y="407752"/>
                <a:ext cx="198360" cy="2833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1CBB8DC4-1006-E3C6-50B9-E347B72CB423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738572" y="399112"/>
                  <a:ext cx="216000" cy="30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3B32CE53-E2F6-5A7E-AAAD-05D193EDB1A8}"/>
                    </a:ext>
                  </a:extLst>
                </p14:cNvPr>
                <p14:cNvContentPartPr/>
                <p14:nvPr/>
              </p14:nvContentPartPr>
              <p14:xfrm>
                <a:off x="4685292" y="122272"/>
                <a:ext cx="396720" cy="2955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3B32CE53-E2F6-5A7E-AAAD-05D193EDB1A8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676292" y="113272"/>
                  <a:ext cx="414360" cy="31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66227477-2538-5F71-11EC-01B394CD6235}"/>
                    </a:ext>
                  </a:extLst>
                </p14:cNvPr>
                <p14:cNvContentPartPr/>
                <p14:nvPr/>
              </p14:nvContentPartPr>
              <p14:xfrm>
                <a:off x="4930812" y="234952"/>
                <a:ext cx="132840" cy="550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66227477-2538-5F71-11EC-01B394CD6235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922172" y="225952"/>
                  <a:ext cx="15048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D6A704C5-7BDE-EC21-D82E-430B8710A4E5}"/>
                    </a:ext>
                  </a:extLst>
                </p14:cNvPr>
                <p14:cNvContentPartPr/>
                <p14:nvPr/>
              </p14:nvContentPartPr>
              <p14:xfrm>
                <a:off x="4970772" y="70432"/>
                <a:ext cx="276480" cy="3520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D6A704C5-7BDE-EC21-D82E-430B8710A4E5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961772" y="61432"/>
                  <a:ext cx="294120" cy="36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BC0A1F25-F651-1706-3672-FAB195309850}"/>
                    </a:ext>
                  </a:extLst>
                </p14:cNvPr>
                <p14:cNvContentPartPr/>
                <p14:nvPr/>
              </p14:nvContentPartPr>
              <p14:xfrm>
                <a:off x="4525452" y="457432"/>
                <a:ext cx="57240" cy="12168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BC0A1F25-F651-1706-3672-FAB195309850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516812" y="448792"/>
                  <a:ext cx="74880" cy="139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D2428438-54E4-DD8E-B308-C4E59DB1334C}"/>
              </a:ext>
            </a:extLst>
          </p:cNvPr>
          <p:cNvGrpSpPr/>
          <p:nvPr/>
        </p:nvGrpSpPr>
        <p:grpSpPr>
          <a:xfrm>
            <a:off x="1720332" y="1555432"/>
            <a:ext cx="3154320" cy="1650960"/>
            <a:chOff x="1720332" y="1555432"/>
            <a:chExt cx="3154320" cy="1650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03271FBE-46A5-43D7-2E5E-AA37C2B68D07}"/>
                    </a:ext>
                  </a:extLst>
                </p14:cNvPr>
                <p14:cNvContentPartPr/>
                <p14:nvPr/>
              </p14:nvContentPartPr>
              <p14:xfrm>
                <a:off x="4055652" y="1739392"/>
                <a:ext cx="133920" cy="72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03271FBE-46A5-43D7-2E5E-AA37C2B68D07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046652" y="1730752"/>
                  <a:ext cx="15156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0DC1D4FF-B047-790C-E177-987C1183906A}"/>
                    </a:ext>
                  </a:extLst>
                </p14:cNvPr>
                <p14:cNvContentPartPr/>
                <p14:nvPr/>
              </p14:nvContentPartPr>
              <p14:xfrm>
                <a:off x="4250772" y="1595392"/>
                <a:ext cx="67320" cy="3016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0DC1D4FF-B047-790C-E177-987C1183906A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242132" y="1586392"/>
                  <a:ext cx="84960" cy="31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CD36E5FE-B771-9960-2C34-2179D0221D09}"/>
                    </a:ext>
                  </a:extLst>
                </p14:cNvPr>
                <p14:cNvContentPartPr/>
                <p14:nvPr/>
              </p14:nvContentPartPr>
              <p14:xfrm>
                <a:off x="4377852" y="1775392"/>
                <a:ext cx="65880" cy="2199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CD36E5FE-B771-9960-2C34-2179D0221D09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368852" y="1766392"/>
                  <a:ext cx="8352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6DAA369E-CD11-7103-1991-E1333C626F2C}"/>
                    </a:ext>
                  </a:extLst>
                </p14:cNvPr>
                <p14:cNvContentPartPr/>
                <p14:nvPr/>
              </p14:nvContentPartPr>
              <p14:xfrm>
                <a:off x="4524012" y="1555432"/>
                <a:ext cx="183960" cy="1828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6DAA369E-CD11-7103-1991-E1333C626F2C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515012" y="1546792"/>
                  <a:ext cx="20160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BEB77D98-EB1B-6C70-8C69-520C93F4E5F1}"/>
                    </a:ext>
                  </a:extLst>
                </p14:cNvPr>
                <p14:cNvContentPartPr/>
                <p14:nvPr/>
              </p14:nvContentPartPr>
              <p14:xfrm>
                <a:off x="4685292" y="1564432"/>
                <a:ext cx="72360" cy="3988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BEB77D98-EB1B-6C70-8C69-520C93F4E5F1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676292" y="1555432"/>
                  <a:ext cx="90000" cy="41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F615C9E7-A394-74DB-438D-A36F090EC9CA}"/>
                    </a:ext>
                  </a:extLst>
                </p14:cNvPr>
                <p14:cNvContentPartPr/>
                <p14:nvPr/>
              </p14:nvContentPartPr>
              <p14:xfrm>
                <a:off x="3527532" y="2667112"/>
                <a:ext cx="242640" cy="5036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F615C9E7-A394-74DB-438D-A36F090EC9CA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518892" y="2658472"/>
                  <a:ext cx="260280" cy="52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0EF31278-387F-CDBC-35D6-4DE92DAA2DB7}"/>
                    </a:ext>
                  </a:extLst>
                </p14:cNvPr>
                <p14:cNvContentPartPr/>
                <p14:nvPr/>
              </p14:nvContentPartPr>
              <p14:xfrm>
                <a:off x="3690972" y="2904352"/>
                <a:ext cx="189360" cy="320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0EF31278-387F-CDBC-35D6-4DE92DAA2DB7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681972" y="2895352"/>
                  <a:ext cx="20700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AC90F1B4-E62F-A4AD-AAE2-8908F6C72CEB}"/>
                    </a:ext>
                  </a:extLst>
                </p14:cNvPr>
                <p14:cNvContentPartPr/>
                <p14:nvPr/>
              </p14:nvContentPartPr>
              <p14:xfrm>
                <a:off x="3927852" y="2762872"/>
                <a:ext cx="175680" cy="2487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AC90F1B4-E62F-A4AD-AAE2-8908F6C72CEB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918852" y="2754232"/>
                  <a:ext cx="19332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C9501756-C555-3D22-886B-4F4169C03469}"/>
                    </a:ext>
                  </a:extLst>
                </p14:cNvPr>
                <p14:cNvContentPartPr/>
                <p14:nvPr/>
              </p14:nvContentPartPr>
              <p14:xfrm>
                <a:off x="3946212" y="2706352"/>
                <a:ext cx="204480" cy="540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C9501756-C555-3D22-886B-4F4169C03469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937212" y="2697352"/>
                  <a:ext cx="22212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E589AECD-81EE-A2CF-AFBE-E9D8FF51C9D7}"/>
                    </a:ext>
                  </a:extLst>
                </p14:cNvPr>
                <p14:cNvContentPartPr/>
                <p14:nvPr/>
              </p14:nvContentPartPr>
              <p14:xfrm>
                <a:off x="4210092" y="2916592"/>
                <a:ext cx="38160" cy="2732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E589AECD-81EE-A2CF-AFBE-E9D8FF51C9D7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201452" y="2907592"/>
                  <a:ext cx="5580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31286104-5621-99CF-E0AF-B151C4BD25D7}"/>
                    </a:ext>
                  </a:extLst>
                </p14:cNvPr>
                <p14:cNvContentPartPr/>
                <p14:nvPr/>
              </p14:nvContentPartPr>
              <p14:xfrm>
                <a:off x="4356252" y="2725432"/>
                <a:ext cx="184680" cy="2199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31286104-5621-99CF-E0AF-B151C4BD25D7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347612" y="2716432"/>
                  <a:ext cx="20232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1567FF51-897F-AB40-B386-6B209DEEC4C6}"/>
                    </a:ext>
                  </a:extLst>
                </p14:cNvPr>
                <p14:cNvContentPartPr/>
                <p14:nvPr/>
              </p14:nvContentPartPr>
              <p14:xfrm>
                <a:off x="4526172" y="2737672"/>
                <a:ext cx="65160" cy="3499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1567FF51-897F-AB40-B386-6B209DEEC4C6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517532" y="2729032"/>
                  <a:ext cx="82800" cy="36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CF381F1D-22C3-F5A5-BEF5-199D7DB84F8E}"/>
                    </a:ext>
                  </a:extLst>
                </p14:cNvPr>
                <p14:cNvContentPartPr/>
                <p14:nvPr/>
              </p14:nvContentPartPr>
              <p14:xfrm>
                <a:off x="4493052" y="2580712"/>
                <a:ext cx="381600" cy="6256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CF381F1D-22C3-F5A5-BEF5-199D7DB84F8E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484052" y="2571712"/>
                  <a:ext cx="399240" cy="64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2946A346-D5A5-A610-8BBB-8FCB55B2BD0C}"/>
                    </a:ext>
                  </a:extLst>
                </p14:cNvPr>
                <p14:cNvContentPartPr/>
                <p14:nvPr/>
              </p14:nvContentPartPr>
              <p14:xfrm>
                <a:off x="1720332" y="2456512"/>
                <a:ext cx="152280" cy="1119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2946A346-D5A5-A610-8BBB-8FCB55B2BD0C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711332" y="2447872"/>
                  <a:ext cx="16992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737FBB41-4AE1-87FA-9E44-B6DE3D643D43}"/>
                    </a:ext>
                  </a:extLst>
                </p14:cNvPr>
                <p14:cNvContentPartPr/>
                <p14:nvPr/>
              </p14:nvContentPartPr>
              <p14:xfrm>
                <a:off x="1878372" y="2404312"/>
                <a:ext cx="84960" cy="3675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737FBB41-4AE1-87FA-9E44-B6DE3D643D43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869732" y="2395312"/>
                  <a:ext cx="102600" cy="38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FFACBC08-206E-E3D3-BDC2-0481DD3B0CDA}"/>
                    </a:ext>
                  </a:extLst>
                </p14:cNvPr>
                <p14:cNvContentPartPr/>
                <p14:nvPr/>
              </p14:nvContentPartPr>
              <p14:xfrm>
                <a:off x="1935252" y="2541472"/>
                <a:ext cx="115560" cy="1800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FFACBC08-206E-E3D3-BDC2-0481DD3B0CDA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926252" y="2532472"/>
                  <a:ext cx="13320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099467F1-279E-8183-BD02-6866ED77F5E6}"/>
                    </a:ext>
                  </a:extLst>
                </p14:cNvPr>
                <p14:cNvContentPartPr/>
                <p14:nvPr/>
              </p14:nvContentPartPr>
              <p14:xfrm>
                <a:off x="2032452" y="2408992"/>
                <a:ext cx="120960" cy="17136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099467F1-279E-8183-BD02-6866ED77F5E6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2023452" y="2399992"/>
                  <a:ext cx="13860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47B3A82C-9206-9FA4-1623-8A4AC7370949}"/>
                    </a:ext>
                  </a:extLst>
                </p14:cNvPr>
                <p14:cNvContentPartPr/>
                <p14:nvPr/>
              </p14:nvContentPartPr>
              <p14:xfrm>
                <a:off x="2191932" y="2409712"/>
                <a:ext cx="98640" cy="15336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47B3A82C-9206-9FA4-1623-8A4AC7370949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2183292" y="2401072"/>
                  <a:ext cx="11628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8CC1DBB8-DCBE-0857-1604-7C7D08FC2F21}"/>
                    </a:ext>
                  </a:extLst>
                </p14:cNvPr>
                <p14:cNvContentPartPr/>
                <p14:nvPr/>
              </p14:nvContentPartPr>
              <p14:xfrm>
                <a:off x="2160972" y="2246272"/>
                <a:ext cx="191160" cy="2858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8CC1DBB8-DCBE-0857-1604-7C7D08FC2F21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2152332" y="2237272"/>
                  <a:ext cx="20880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D22E00A0-13D6-46F0-9A1D-0135B0C2C816}"/>
                    </a:ext>
                  </a:extLst>
                </p14:cNvPr>
                <p14:cNvContentPartPr/>
                <p14:nvPr/>
              </p14:nvContentPartPr>
              <p14:xfrm>
                <a:off x="2334492" y="2341672"/>
                <a:ext cx="254160" cy="16704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D22E00A0-13D6-46F0-9A1D-0135B0C2C816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2325492" y="2333032"/>
                  <a:ext cx="27180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ED6D04E5-7462-3713-01CA-40E8DD6B7EF5}"/>
                    </a:ext>
                  </a:extLst>
                </p14:cNvPr>
                <p14:cNvContentPartPr/>
                <p14:nvPr/>
              </p14:nvContentPartPr>
              <p14:xfrm>
                <a:off x="2560572" y="2304952"/>
                <a:ext cx="97920" cy="13752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ED6D04E5-7462-3713-01CA-40E8DD6B7EF5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2551932" y="2296312"/>
                  <a:ext cx="11556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22DE894D-E0F9-BAC2-D2FD-E5A6F327E617}"/>
                    </a:ext>
                  </a:extLst>
                </p14:cNvPr>
                <p14:cNvContentPartPr/>
                <p14:nvPr/>
              </p14:nvContentPartPr>
              <p14:xfrm>
                <a:off x="2639772" y="2150152"/>
                <a:ext cx="228240" cy="40500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22DE894D-E0F9-BAC2-D2FD-E5A6F327E617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2630772" y="2141152"/>
                  <a:ext cx="245880" cy="42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15758161-5961-C1A7-A3D7-1C3D163E8CD0}"/>
                    </a:ext>
                  </a:extLst>
                </p14:cNvPr>
                <p14:cNvContentPartPr/>
                <p14:nvPr/>
              </p14:nvContentPartPr>
              <p14:xfrm>
                <a:off x="2802852" y="2310352"/>
                <a:ext cx="93240" cy="13068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15758161-5961-C1A7-A3D7-1C3D163E8CD0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2793852" y="2301352"/>
                  <a:ext cx="11088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C254DDFA-61AA-32C6-F821-FBCDA033864F}"/>
                    </a:ext>
                  </a:extLst>
                </p14:cNvPr>
                <p14:cNvContentPartPr/>
                <p14:nvPr/>
              </p14:nvContentPartPr>
              <p14:xfrm>
                <a:off x="2931012" y="2321152"/>
                <a:ext cx="149400" cy="22464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C254DDFA-61AA-32C6-F821-FBCDA033864F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2922012" y="2312152"/>
                  <a:ext cx="16704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89D2F6F2-6329-B6C4-7899-999A287D7A04}"/>
                    </a:ext>
                  </a:extLst>
                </p14:cNvPr>
                <p14:cNvContentPartPr/>
                <p14:nvPr/>
              </p14:nvContentPartPr>
              <p14:xfrm>
                <a:off x="2931372" y="2255632"/>
                <a:ext cx="129960" cy="12744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89D2F6F2-6329-B6C4-7899-999A287D7A04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2922372" y="2246992"/>
                  <a:ext cx="14760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C7A57BC2-08E6-7B56-AB5B-5F605033F55A}"/>
                    </a:ext>
                  </a:extLst>
                </p14:cNvPr>
                <p14:cNvContentPartPr/>
                <p14:nvPr/>
              </p14:nvContentPartPr>
              <p14:xfrm>
                <a:off x="3120732" y="2153032"/>
                <a:ext cx="154800" cy="18108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C7A57BC2-08E6-7B56-AB5B-5F605033F55A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3112092" y="2144392"/>
                  <a:ext cx="17244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ADA335D4-55C7-1355-353D-E48B4434ADA7}"/>
                    </a:ext>
                  </a:extLst>
                </p14:cNvPr>
                <p14:cNvContentPartPr/>
                <p14:nvPr/>
              </p14:nvContentPartPr>
              <p14:xfrm>
                <a:off x="3085812" y="2141152"/>
                <a:ext cx="218520" cy="26496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ADA335D4-55C7-1355-353D-E48B4434ADA7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3077172" y="2132512"/>
                  <a:ext cx="23616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C3B495F0-8D9E-9FDD-344C-563A68813A5B}"/>
                    </a:ext>
                  </a:extLst>
                </p14:cNvPr>
                <p14:cNvContentPartPr/>
                <p14:nvPr/>
              </p14:nvContentPartPr>
              <p14:xfrm>
                <a:off x="3257172" y="2012272"/>
                <a:ext cx="227160" cy="28692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C3B495F0-8D9E-9FDD-344C-563A68813A5B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3248532" y="2003632"/>
                  <a:ext cx="24480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A421A069-BF11-6C41-1632-AE81D44D65A2}"/>
                    </a:ext>
                  </a:extLst>
                </p14:cNvPr>
                <p14:cNvContentPartPr/>
                <p14:nvPr/>
              </p14:nvContentPartPr>
              <p14:xfrm>
                <a:off x="3456972" y="2131072"/>
                <a:ext cx="75240" cy="8640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A421A069-BF11-6C41-1632-AE81D44D65A2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3447972" y="2122072"/>
                  <a:ext cx="9288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A7B10CCF-0AD8-D0E5-3FE9-6BD280A24622}"/>
                    </a:ext>
                  </a:extLst>
                </p14:cNvPr>
                <p14:cNvContentPartPr/>
                <p14:nvPr/>
              </p14:nvContentPartPr>
              <p14:xfrm>
                <a:off x="3535812" y="2046832"/>
                <a:ext cx="232920" cy="11520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A7B10CCF-0AD8-D0E5-3FE9-6BD280A24622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3526812" y="2037832"/>
                  <a:ext cx="25056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2FE777C3-9EA0-FED1-A758-5934E780142E}"/>
                    </a:ext>
                  </a:extLst>
                </p14:cNvPr>
                <p14:cNvContentPartPr/>
                <p14:nvPr/>
              </p14:nvContentPartPr>
              <p14:xfrm>
                <a:off x="3642012" y="1888432"/>
                <a:ext cx="261360" cy="36792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2FE777C3-9EA0-FED1-A758-5934E780142E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3633372" y="1879792"/>
                  <a:ext cx="279000" cy="3855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1245724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B1C2C65-70DB-4A5D-87A6-3AB012EE0144}"/>
              </a:ext>
            </a:extLst>
          </p:cNvPr>
          <p:cNvSpPr txBox="1"/>
          <p:nvPr/>
        </p:nvSpPr>
        <p:spPr>
          <a:xfrm>
            <a:off x="69574" y="64604"/>
            <a:ext cx="18138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Ex. 6)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0470539-2913-4442-A0CC-18CF423D1E16}"/>
                  </a:ext>
                </a:extLst>
              </p:cNvPr>
              <p:cNvSpPr txBox="1"/>
              <p:nvPr/>
            </p:nvSpPr>
            <p:spPr>
              <a:xfrm>
                <a:off x="1883465" y="171510"/>
                <a:ext cx="3008196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4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0470539-2913-4442-A0CC-18CF423D1E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3465" y="171510"/>
                <a:ext cx="3008196" cy="615553"/>
              </a:xfrm>
              <a:prstGeom prst="rect">
                <a:avLst/>
              </a:prstGeom>
              <a:blipFill>
                <a:blip r:embed="rId2"/>
                <a:stretch>
                  <a:fillRect b="-2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B74EA45-79E6-9318-F966-AE77E086BD5B}"/>
                  </a:ext>
                </a:extLst>
              </p:cNvPr>
              <p:cNvSpPr txBox="1"/>
              <p:nvPr/>
            </p:nvSpPr>
            <p:spPr>
              <a:xfrm>
                <a:off x="6654406" y="171510"/>
                <a:ext cx="3313215" cy="6294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𝒈</m:t>
                      </m:r>
                      <m:d>
                        <m:dPr>
                          <m:ctrlPr>
                            <a:rPr lang="en-US" sz="4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4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4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4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B74EA45-79E6-9318-F966-AE77E086BD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4406" y="171510"/>
                <a:ext cx="3313215" cy="629468"/>
              </a:xfrm>
              <a:prstGeom prst="rect">
                <a:avLst/>
              </a:prstGeom>
              <a:blipFill>
                <a:blip r:embed="rId3"/>
                <a:stretch>
                  <a:fillRect b="-38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23FB065-9B4B-20C1-B378-B288AC057DAF}"/>
              </a:ext>
            </a:extLst>
          </p:cNvPr>
          <p:cNvCxnSpPr/>
          <p:nvPr/>
        </p:nvCxnSpPr>
        <p:spPr>
          <a:xfrm>
            <a:off x="0" y="936241"/>
            <a:ext cx="12192000" cy="4087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C98EAFF-E70C-F4A7-B330-E199F4BA7D6B}"/>
                  </a:ext>
                </a:extLst>
              </p:cNvPr>
              <p:cNvSpPr txBox="1"/>
              <p:nvPr/>
            </p:nvSpPr>
            <p:spPr>
              <a:xfrm>
                <a:off x="143428" y="1261821"/>
                <a:ext cx="4748233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FIND: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𝒇</m:t>
                        </m:r>
                        <m:r>
                          <a:rPr lang="en-US" sz="4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∘</m:t>
                        </m:r>
                        <m:r>
                          <a:rPr lang="en-US" sz="4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𝒈</m:t>
                        </m:r>
                      </m:e>
                    </m:d>
                    <m:d>
                      <m:dPr>
                        <m:ctrlPr>
                          <a:rPr lang="en-US" sz="4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C98EAFF-E70C-F4A7-B330-E199F4BA7D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428" y="1261821"/>
                <a:ext cx="4748233" cy="769441"/>
              </a:xfrm>
              <a:prstGeom prst="rect">
                <a:avLst/>
              </a:prstGeom>
              <a:blipFill>
                <a:blip r:embed="rId4"/>
                <a:stretch>
                  <a:fillRect l="-5398" t="-17460" b="-4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1DF5FCC-C28F-8030-57B3-239C5C052E22}"/>
                  </a:ext>
                </a:extLst>
              </p:cNvPr>
              <p:cNvSpPr txBox="1"/>
              <p:nvPr/>
            </p:nvSpPr>
            <p:spPr>
              <a:xfrm>
                <a:off x="5936896" y="1261822"/>
                <a:ext cx="4748233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FIND: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𝒈</m:t>
                        </m:r>
                        <m:r>
                          <a:rPr lang="en-US" sz="4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∘</m:t>
                        </m:r>
                        <m:r>
                          <a:rPr lang="en-US" sz="4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𝒇</m:t>
                        </m:r>
                      </m:e>
                    </m:d>
                    <m:d>
                      <m:dPr>
                        <m:ctrlPr>
                          <a:rPr lang="en-US" sz="4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1DF5FCC-C28F-8030-57B3-239C5C052E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6896" y="1261822"/>
                <a:ext cx="4748233" cy="769441"/>
              </a:xfrm>
              <a:prstGeom prst="rect">
                <a:avLst/>
              </a:prstGeom>
              <a:blipFill>
                <a:blip r:embed="rId5"/>
                <a:stretch>
                  <a:fillRect l="-5392" t="-17460" b="-4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F71FB52-1CCB-98E1-206D-0BFC77B3ED7E}"/>
              </a:ext>
            </a:extLst>
          </p:cNvPr>
          <p:cNvCxnSpPr>
            <a:cxnSpLocks/>
          </p:cNvCxnSpPr>
          <p:nvPr/>
        </p:nvCxnSpPr>
        <p:spPr>
          <a:xfrm flipV="1">
            <a:off x="5732206" y="977113"/>
            <a:ext cx="0" cy="539496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B9686D5-D507-652F-4730-FBC7FCD1B85B}"/>
              </a:ext>
            </a:extLst>
          </p:cNvPr>
          <p:cNvGrpSpPr/>
          <p:nvPr/>
        </p:nvGrpSpPr>
        <p:grpSpPr>
          <a:xfrm>
            <a:off x="2158552" y="2187286"/>
            <a:ext cx="534600" cy="904320"/>
            <a:chOff x="2158552" y="2187286"/>
            <a:chExt cx="534600" cy="90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652C41C1-5AE1-68CC-5076-E787183F2E3C}"/>
                    </a:ext>
                  </a:extLst>
                </p14:cNvPr>
                <p14:cNvContentPartPr/>
                <p14:nvPr/>
              </p14:nvContentPartPr>
              <p14:xfrm>
                <a:off x="2158552" y="2187286"/>
                <a:ext cx="316800" cy="9043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652C41C1-5AE1-68CC-5076-E787183F2E3C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149552" y="2178286"/>
                  <a:ext cx="334440" cy="9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7F9F2846-024D-7F6C-7F71-6AF081E47B27}"/>
                    </a:ext>
                  </a:extLst>
                </p14:cNvPr>
                <p14:cNvContentPartPr/>
                <p14:nvPr/>
              </p14:nvContentPartPr>
              <p14:xfrm>
                <a:off x="2459512" y="2220766"/>
                <a:ext cx="233640" cy="7657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7F9F2846-024D-7F6C-7F71-6AF081E47B27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450512" y="2211766"/>
                  <a:ext cx="251280" cy="783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1DF1DDAD-0DEC-3617-EF4F-752A0D31E754}"/>
                  </a:ext>
                </a:extLst>
              </p14:cNvPr>
              <p14:cNvContentPartPr/>
              <p14:nvPr/>
            </p14:nvContentPartPr>
            <p14:xfrm>
              <a:off x="3379672" y="2068486"/>
              <a:ext cx="299520" cy="7884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1DF1DDAD-0DEC-3617-EF4F-752A0D31E75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370672" y="2059846"/>
                <a:ext cx="317160" cy="806040"/>
              </a:xfrm>
              <a:prstGeom prst="rect">
                <a:avLst/>
              </a:prstGeom>
            </p:spPr>
          </p:pic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B1AF1BBA-A4DB-1E46-E367-37BED71915E9}"/>
              </a:ext>
            </a:extLst>
          </p:cNvPr>
          <p:cNvGrpSpPr/>
          <p:nvPr/>
        </p:nvGrpSpPr>
        <p:grpSpPr>
          <a:xfrm>
            <a:off x="2588752" y="2404726"/>
            <a:ext cx="764640" cy="650160"/>
            <a:chOff x="2588752" y="2404726"/>
            <a:chExt cx="764640" cy="650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219D5A07-3B6A-47FF-BA8D-D06CEAC5E06A}"/>
                    </a:ext>
                  </a:extLst>
                </p14:cNvPr>
                <p14:cNvContentPartPr/>
                <p14:nvPr/>
              </p14:nvContentPartPr>
              <p14:xfrm>
                <a:off x="2588752" y="2565286"/>
                <a:ext cx="290520" cy="4896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219D5A07-3B6A-47FF-BA8D-D06CEAC5E06A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579752" y="2556646"/>
                  <a:ext cx="308160" cy="50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2A1EBE0E-1374-2FBA-C780-563E745B1BE6}"/>
                    </a:ext>
                  </a:extLst>
                </p14:cNvPr>
                <p14:cNvContentPartPr/>
                <p14:nvPr/>
              </p14:nvContentPartPr>
              <p14:xfrm>
                <a:off x="2873872" y="2461246"/>
                <a:ext cx="197280" cy="3888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2A1EBE0E-1374-2FBA-C780-563E745B1BE6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865232" y="2452246"/>
                  <a:ext cx="214920" cy="40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C23A4EBE-553B-6DEC-2985-9D64DAA6F92D}"/>
                    </a:ext>
                  </a:extLst>
                </p14:cNvPr>
                <p14:cNvContentPartPr/>
                <p14:nvPr/>
              </p14:nvContentPartPr>
              <p14:xfrm>
                <a:off x="3098152" y="2470246"/>
                <a:ext cx="8640" cy="2952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C23A4EBE-553B-6DEC-2985-9D64DAA6F92D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089152" y="2461246"/>
                  <a:ext cx="2628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6948DA4A-D452-3573-6224-45C6009AB1DD}"/>
                    </a:ext>
                  </a:extLst>
                </p14:cNvPr>
                <p14:cNvContentPartPr/>
                <p14:nvPr/>
              </p14:nvContentPartPr>
              <p14:xfrm>
                <a:off x="3001312" y="2533606"/>
                <a:ext cx="242280" cy="1749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6948DA4A-D452-3573-6224-45C6009AB1DD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992672" y="2524606"/>
                  <a:ext cx="25992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4F15258B-3119-8699-3ABE-4DC42F28996F}"/>
                    </a:ext>
                  </a:extLst>
                </p14:cNvPr>
                <p14:cNvContentPartPr/>
                <p14:nvPr/>
              </p14:nvContentPartPr>
              <p14:xfrm>
                <a:off x="3112192" y="2404726"/>
                <a:ext cx="241200" cy="4838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4F15258B-3119-8699-3ABE-4DC42F28996F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103192" y="2395726"/>
                  <a:ext cx="258840" cy="501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DD2324D-A741-E6F7-7A2A-29D01BF3CFF6}"/>
              </a:ext>
            </a:extLst>
          </p:cNvPr>
          <p:cNvGrpSpPr/>
          <p:nvPr/>
        </p:nvGrpSpPr>
        <p:grpSpPr>
          <a:xfrm>
            <a:off x="3758752" y="2104126"/>
            <a:ext cx="971280" cy="865080"/>
            <a:chOff x="3758752" y="2104126"/>
            <a:chExt cx="971280" cy="865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A94A0987-7127-8130-A955-5F5185011370}"/>
                    </a:ext>
                  </a:extLst>
                </p14:cNvPr>
                <p14:cNvContentPartPr/>
                <p14:nvPr/>
              </p14:nvContentPartPr>
              <p14:xfrm>
                <a:off x="3758752" y="2432086"/>
                <a:ext cx="191160" cy="176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A94A0987-7127-8130-A955-5F5185011370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750112" y="2423086"/>
                  <a:ext cx="20880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5BE3C8FC-E734-9A96-1930-3619CD982803}"/>
                    </a:ext>
                  </a:extLst>
                </p14:cNvPr>
                <p14:cNvContentPartPr/>
                <p14:nvPr/>
              </p14:nvContentPartPr>
              <p14:xfrm>
                <a:off x="3803032" y="2617486"/>
                <a:ext cx="185040" cy="334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5BE3C8FC-E734-9A96-1930-3619CD982803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794392" y="2608846"/>
                  <a:ext cx="20268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EB0258DA-CCA9-41C6-0412-17AE094DF92C}"/>
                    </a:ext>
                  </a:extLst>
                </p14:cNvPr>
                <p14:cNvContentPartPr/>
                <p14:nvPr/>
              </p14:nvContentPartPr>
              <p14:xfrm>
                <a:off x="4056112" y="2147326"/>
                <a:ext cx="315360" cy="8218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EB0258DA-CCA9-41C6-0412-17AE094DF92C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047112" y="2138686"/>
                  <a:ext cx="333000" cy="83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2BDF33A7-1049-C13B-B409-EC57E9331DF0}"/>
                    </a:ext>
                  </a:extLst>
                </p14:cNvPr>
                <p14:cNvContentPartPr/>
                <p14:nvPr/>
              </p14:nvContentPartPr>
              <p14:xfrm>
                <a:off x="4407472" y="2104126"/>
                <a:ext cx="322560" cy="6879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2BDF33A7-1049-C13B-B409-EC57E9331DF0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398472" y="2095126"/>
                  <a:ext cx="340200" cy="705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CF9A87F7-2573-97BA-4DCA-A5DA2133B51B}"/>
                  </a:ext>
                </a:extLst>
              </p14:cNvPr>
              <p14:cNvContentPartPr/>
              <p14:nvPr/>
            </p14:nvContentPartPr>
            <p14:xfrm>
              <a:off x="5173912" y="2033566"/>
              <a:ext cx="257400" cy="5925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CF9A87F7-2573-97BA-4DCA-A5DA2133B51B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165272" y="2024926"/>
                <a:ext cx="275040" cy="610200"/>
              </a:xfrm>
              <a:prstGeom prst="rect">
                <a:avLst/>
              </a:prstGeom>
            </p:spPr>
          </p:pic>
        </mc:Fallback>
      </mc:AlternateContent>
      <p:grpSp>
        <p:nvGrpSpPr>
          <p:cNvPr id="37" name="Group 36">
            <a:extLst>
              <a:ext uri="{FF2B5EF4-FFF2-40B4-BE49-F238E27FC236}">
                <a16:creationId xmlns:a16="http://schemas.microsoft.com/office/drawing/2014/main" id="{F8D1850B-2CB5-6904-55A4-4F9E211B7A4D}"/>
              </a:ext>
            </a:extLst>
          </p:cNvPr>
          <p:cNvGrpSpPr/>
          <p:nvPr/>
        </p:nvGrpSpPr>
        <p:grpSpPr>
          <a:xfrm>
            <a:off x="3636712" y="3440806"/>
            <a:ext cx="667800" cy="507240"/>
            <a:chOff x="3636712" y="3440806"/>
            <a:chExt cx="667800" cy="507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3B3039C8-75DC-020B-A97B-2A6A8E136363}"/>
                    </a:ext>
                  </a:extLst>
                </p14:cNvPr>
                <p14:cNvContentPartPr/>
                <p14:nvPr/>
              </p14:nvContentPartPr>
              <p14:xfrm>
                <a:off x="3636712" y="3613246"/>
                <a:ext cx="244080" cy="403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3B3039C8-75DC-020B-A97B-2A6A8E136363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627712" y="3604246"/>
                  <a:ext cx="26172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DF148891-DBA6-6401-61AA-2407901CB86D}"/>
                    </a:ext>
                  </a:extLst>
                </p14:cNvPr>
                <p14:cNvContentPartPr/>
                <p14:nvPr/>
              </p14:nvContentPartPr>
              <p14:xfrm>
                <a:off x="3698632" y="3862726"/>
                <a:ext cx="258480" cy="468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DF148891-DBA6-6401-61AA-2407901CB86D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689992" y="3854086"/>
                  <a:ext cx="27612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F2F3E8A5-6A91-4B97-F4AE-082F7E2E3BAB}"/>
                    </a:ext>
                  </a:extLst>
                </p14:cNvPr>
                <p14:cNvContentPartPr/>
                <p14:nvPr/>
              </p14:nvContentPartPr>
              <p14:xfrm>
                <a:off x="4118392" y="3440806"/>
                <a:ext cx="186120" cy="5072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F2F3E8A5-6A91-4B97-F4AE-082F7E2E3BAB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109392" y="3431806"/>
                  <a:ext cx="203760" cy="524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90BCC58E-BEE6-5725-A0C9-5E16F5386F2F}"/>
              </a:ext>
            </a:extLst>
          </p:cNvPr>
          <p:cNvGrpSpPr/>
          <p:nvPr/>
        </p:nvGrpSpPr>
        <p:grpSpPr>
          <a:xfrm>
            <a:off x="4678552" y="3272326"/>
            <a:ext cx="854640" cy="456120"/>
            <a:chOff x="4678552" y="3272326"/>
            <a:chExt cx="854640" cy="456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3D135E78-02F1-0409-D08A-1F0DE323F0EA}"/>
                    </a:ext>
                  </a:extLst>
                </p14:cNvPr>
                <p14:cNvContentPartPr/>
                <p14:nvPr/>
              </p14:nvContentPartPr>
              <p14:xfrm>
                <a:off x="4678552" y="3327766"/>
                <a:ext cx="220320" cy="4006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3D135E78-02F1-0409-D08A-1F0DE323F0EA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669912" y="3318766"/>
                  <a:ext cx="237960" cy="41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B0BD7187-B994-A459-1E42-67BF60953477}"/>
                    </a:ext>
                  </a:extLst>
                </p14:cNvPr>
                <p14:cNvContentPartPr/>
                <p14:nvPr/>
              </p14:nvContentPartPr>
              <p14:xfrm>
                <a:off x="5047552" y="3295366"/>
                <a:ext cx="128160" cy="3463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B0BD7187-B994-A459-1E42-67BF60953477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038552" y="3286726"/>
                  <a:ext cx="145800" cy="36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81CBA1A7-2283-FF97-43CB-1BFE6C90C39E}"/>
                    </a:ext>
                  </a:extLst>
                </p14:cNvPr>
                <p14:cNvContentPartPr/>
                <p14:nvPr/>
              </p14:nvContentPartPr>
              <p14:xfrm>
                <a:off x="5021632" y="3494086"/>
                <a:ext cx="212400" cy="388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81CBA1A7-2283-FF97-43CB-1BFE6C90C39E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012632" y="3485446"/>
                  <a:ext cx="23004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ADDCF2A2-6FAA-B25B-47D9-EA29CAE78D6B}"/>
                    </a:ext>
                  </a:extLst>
                </p14:cNvPr>
                <p14:cNvContentPartPr/>
                <p14:nvPr/>
              </p14:nvContentPartPr>
              <p14:xfrm>
                <a:off x="5194792" y="3272326"/>
                <a:ext cx="338400" cy="3085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ADDCF2A2-6FAA-B25B-47D9-EA29CAE78D6B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185792" y="3263686"/>
                  <a:ext cx="356040" cy="326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6E0004D2-A89C-A450-69E6-8371C0524DAD}"/>
              </a:ext>
            </a:extLst>
          </p:cNvPr>
          <p:cNvGrpSpPr/>
          <p:nvPr/>
        </p:nvGrpSpPr>
        <p:grpSpPr>
          <a:xfrm>
            <a:off x="4579552" y="2104126"/>
            <a:ext cx="701640" cy="509400"/>
            <a:chOff x="4579552" y="2104126"/>
            <a:chExt cx="701640" cy="509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F9EAC333-EEB7-C24C-434B-ADCC26D30374}"/>
                    </a:ext>
                  </a:extLst>
                </p14:cNvPr>
                <p14:cNvContentPartPr/>
                <p14:nvPr/>
              </p14:nvContentPartPr>
              <p14:xfrm>
                <a:off x="4579552" y="2265406"/>
                <a:ext cx="181440" cy="1944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F9EAC333-EEB7-C24C-434B-ADCC26D30374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570552" y="2256406"/>
                  <a:ext cx="19908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F3484369-3D66-0AC3-7070-44B377D81784}"/>
                    </a:ext>
                  </a:extLst>
                </p14:cNvPr>
                <p14:cNvContentPartPr/>
                <p14:nvPr/>
              </p14:nvContentPartPr>
              <p14:xfrm>
                <a:off x="4700152" y="2267206"/>
                <a:ext cx="114480" cy="3463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F3484369-3D66-0AC3-7070-44B377D81784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691152" y="2258206"/>
                  <a:ext cx="132120" cy="36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D91A7A38-4CED-00FB-D442-E3C13EF4E8AD}"/>
                    </a:ext>
                  </a:extLst>
                </p14:cNvPr>
                <p14:cNvContentPartPr/>
                <p14:nvPr/>
              </p14:nvContentPartPr>
              <p14:xfrm>
                <a:off x="4813552" y="2389606"/>
                <a:ext cx="162360" cy="320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D91A7A38-4CED-00FB-D442-E3C13EF4E8AD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804552" y="2380966"/>
                  <a:ext cx="18000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588E79F6-ED59-33A1-C276-71F80D59CAB9}"/>
                    </a:ext>
                  </a:extLst>
                </p14:cNvPr>
                <p14:cNvContentPartPr/>
                <p14:nvPr/>
              </p14:nvContentPartPr>
              <p14:xfrm>
                <a:off x="5070592" y="2232286"/>
                <a:ext cx="53640" cy="2667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588E79F6-ED59-33A1-C276-71F80D59CAB9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061952" y="2223286"/>
                  <a:ext cx="7128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15280D46-FDBC-F749-4476-3956ABAAD6A7}"/>
                    </a:ext>
                  </a:extLst>
                </p14:cNvPr>
                <p14:cNvContentPartPr/>
                <p14:nvPr/>
              </p14:nvContentPartPr>
              <p14:xfrm>
                <a:off x="5006152" y="2275486"/>
                <a:ext cx="181440" cy="1854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15280D46-FDBC-F749-4476-3956ABAAD6A7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997512" y="2266486"/>
                  <a:ext cx="19908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032738AC-6800-C1F1-FA53-03FDDD0BBCE3}"/>
                    </a:ext>
                  </a:extLst>
                </p14:cNvPr>
                <p14:cNvContentPartPr/>
                <p14:nvPr/>
              </p14:nvContentPartPr>
              <p14:xfrm>
                <a:off x="5081392" y="2104126"/>
                <a:ext cx="199800" cy="1400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032738AC-6800-C1F1-FA53-03FDDD0BBCE3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072752" y="2095126"/>
                  <a:ext cx="217440" cy="157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9A5450D2-9938-F438-579A-FDF7EB9215FC}"/>
              </a:ext>
            </a:extLst>
          </p:cNvPr>
          <p:cNvGrpSpPr/>
          <p:nvPr/>
        </p:nvGrpSpPr>
        <p:grpSpPr>
          <a:xfrm>
            <a:off x="4241872" y="3348286"/>
            <a:ext cx="522000" cy="470160"/>
            <a:chOff x="4241872" y="3348286"/>
            <a:chExt cx="522000" cy="470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E4DFFC40-E366-8B74-7898-94E126E971CE}"/>
                    </a:ext>
                  </a:extLst>
                </p14:cNvPr>
                <p14:cNvContentPartPr/>
                <p14:nvPr/>
              </p14:nvContentPartPr>
              <p14:xfrm>
                <a:off x="4241872" y="3557446"/>
                <a:ext cx="135000" cy="1522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E4DFFC40-E366-8B74-7898-94E126E971CE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232872" y="3548446"/>
                  <a:ext cx="15264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02450FE8-1B85-5183-1EC8-400A4BEA5E98}"/>
                    </a:ext>
                  </a:extLst>
                </p14:cNvPr>
                <p14:cNvContentPartPr/>
                <p14:nvPr/>
              </p14:nvContentPartPr>
              <p14:xfrm>
                <a:off x="4336912" y="3584446"/>
                <a:ext cx="93960" cy="2340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02450FE8-1B85-5183-1EC8-400A4BEA5E98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327912" y="3575446"/>
                  <a:ext cx="11160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37781FD1-DC49-104F-E4DD-5713354F5335}"/>
                    </a:ext>
                  </a:extLst>
                </p14:cNvPr>
                <p14:cNvContentPartPr/>
                <p14:nvPr/>
              </p14:nvContentPartPr>
              <p14:xfrm>
                <a:off x="4434832" y="3659686"/>
                <a:ext cx="118800" cy="277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37781FD1-DC49-104F-E4DD-5713354F5335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426192" y="3651046"/>
                  <a:ext cx="13644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AF9C6589-EE98-362E-8B76-C09C1749BC06}"/>
                    </a:ext>
                  </a:extLst>
                </p14:cNvPr>
                <p14:cNvContentPartPr/>
                <p14:nvPr/>
              </p14:nvContentPartPr>
              <p14:xfrm>
                <a:off x="4604752" y="3486166"/>
                <a:ext cx="12960" cy="2394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AF9C6589-EE98-362E-8B76-C09C1749BC06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596112" y="3477166"/>
                  <a:ext cx="3060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6C39B1C9-C707-CF20-159B-DFBF431A0D2B}"/>
                    </a:ext>
                  </a:extLst>
                </p14:cNvPr>
                <p14:cNvContentPartPr/>
                <p14:nvPr/>
              </p14:nvContentPartPr>
              <p14:xfrm>
                <a:off x="4553632" y="3525766"/>
                <a:ext cx="163800" cy="1785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6C39B1C9-C707-CF20-159B-DFBF431A0D2B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544992" y="3517126"/>
                  <a:ext cx="18144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27525279-6569-A4D8-5F33-B03CE1297AED}"/>
                    </a:ext>
                  </a:extLst>
                </p14:cNvPr>
                <p14:cNvContentPartPr/>
                <p14:nvPr/>
              </p14:nvContentPartPr>
              <p14:xfrm>
                <a:off x="4569832" y="3348286"/>
                <a:ext cx="194040" cy="1450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27525279-6569-A4D8-5F33-B03CE1297AED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560832" y="3339646"/>
                  <a:ext cx="211680" cy="162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38669A09-1ADF-9AF1-3029-4EE9A4ADC9EE}"/>
              </a:ext>
            </a:extLst>
          </p:cNvPr>
          <p:cNvGrpSpPr/>
          <p:nvPr/>
        </p:nvGrpSpPr>
        <p:grpSpPr>
          <a:xfrm>
            <a:off x="3557872" y="4200766"/>
            <a:ext cx="1887840" cy="617760"/>
            <a:chOff x="3557872" y="4200766"/>
            <a:chExt cx="1887840" cy="617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C834896C-9A68-5153-5C2C-4AEFBE2A9C35}"/>
                    </a:ext>
                  </a:extLst>
                </p14:cNvPr>
                <p14:cNvContentPartPr/>
                <p14:nvPr/>
              </p14:nvContentPartPr>
              <p14:xfrm>
                <a:off x="3557872" y="4565446"/>
                <a:ext cx="190440" cy="298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C834896C-9A68-5153-5C2C-4AEFBE2A9C35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548872" y="4556446"/>
                  <a:ext cx="20808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7D460BD0-71DE-F999-4940-8D9EAA4ECEB2}"/>
                    </a:ext>
                  </a:extLst>
                </p14:cNvPr>
                <p14:cNvContentPartPr/>
                <p14:nvPr/>
              </p14:nvContentPartPr>
              <p14:xfrm>
                <a:off x="3612952" y="4794406"/>
                <a:ext cx="192240" cy="2412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7D460BD0-71DE-F999-4940-8D9EAA4ECEB2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603952" y="4785406"/>
                  <a:ext cx="20988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50D30E4C-E8AB-2018-D1CC-8283D0ED29C7}"/>
                    </a:ext>
                  </a:extLst>
                </p14:cNvPr>
                <p14:cNvContentPartPr/>
                <p14:nvPr/>
              </p14:nvContentPartPr>
              <p14:xfrm>
                <a:off x="3954232" y="4363126"/>
                <a:ext cx="187560" cy="28044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50D30E4C-E8AB-2018-D1CC-8283D0ED29C7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945232" y="4354126"/>
                  <a:ext cx="20520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44A8D52B-0707-6815-B247-44EA0536F465}"/>
                    </a:ext>
                  </a:extLst>
                </p14:cNvPr>
                <p14:cNvContentPartPr/>
                <p14:nvPr/>
              </p14:nvContentPartPr>
              <p14:xfrm>
                <a:off x="4107952" y="4360966"/>
                <a:ext cx="122760" cy="4104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44A8D52B-0707-6815-B247-44EA0536F465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098952" y="4351966"/>
                  <a:ext cx="140400" cy="42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71ED9CC1-88B3-8202-657E-F51EF81A330F}"/>
                    </a:ext>
                  </a:extLst>
                </p14:cNvPr>
                <p14:cNvContentPartPr/>
                <p14:nvPr/>
              </p14:nvContentPartPr>
              <p14:xfrm>
                <a:off x="4298392" y="4517206"/>
                <a:ext cx="199800" cy="93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71ED9CC1-88B3-8202-657E-F51EF81A330F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289392" y="4508566"/>
                  <a:ext cx="21744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2577B41B-5C58-7E14-F2CC-E6E29A8E59B2}"/>
                    </a:ext>
                  </a:extLst>
                </p14:cNvPr>
                <p14:cNvContentPartPr/>
                <p14:nvPr/>
              </p14:nvContentPartPr>
              <p14:xfrm>
                <a:off x="4614112" y="4368526"/>
                <a:ext cx="21960" cy="31392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2577B41B-5C58-7E14-F2CC-E6E29A8E59B2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605472" y="4359886"/>
                  <a:ext cx="39600" cy="33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FC91BD0A-A2F2-D7C9-E30D-6DE274DAE10A}"/>
                    </a:ext>
                  </a:extLst>
                </p14:cNvPr>
                <p14:cNvContentPartPr/>
                <p14:nvPr/>
              </p14:nvContentPartPr>
              <p14:xfrm>
                <a:off x="4533112" y="4414966"/>
                <a:ext cx="223200" cy="20700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FC91BD0A-A2F2-D7C9-E30D-6DE274DAE10A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4524112" y="4405966"/>
                  <a:ext cx="24084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F8F8D379-EA51-0B5B-F802-4D74695508E2}"/>
                    </a:ext>
                  </a:extLst>
                </p14:cNvPr>
                <p14:cNvContentPartPr/>
                <p14:nvPr/>
              </p14:nvContentPartPr>
              <p14:xfrm>
                <a:off x="4606912" y="4236406"/>
                <a:ext cx="219600" cy="15624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F8F8D379-EA51-0B5B-F802-4D74695508E2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597912" y="4227406"/>
                  <a:ext cx="23724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23E0BA00-8FC0-B178-65C8-91A67D7510A3}"/>
                    </a:ext>
                  </a:extLst>
                </p14:cNvPr>
                <p14:cNvContentPartPr/>
                <p14:nvPr/>
              </p14:nvContentPartPr>
              <p14:xfrm>
                <a:off x="4947832" y="4313446"/>
                <a:ext cx="101160" cy="21888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23E0BA00-8FC0-B178-65C8-91A67D7510A3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939192" y="4304446"/>
                  <a:ext cx="11880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8A7EEA7B-FF86-84B0-72C1-5BE6C78C10E4}"/>
                    </a:ext>
                  </a:extLst>
                </p14:cNvPr>
                <p14:cNvContentPartPr/>
                <p14:nvPr/>
              </p14:nvContentPartPr>
              <p14:xfrm>
                <a:off x="4933792" y="4394446"/>
                <a:ext cx="211320" cy="10008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8A7EEA7B-FF86-84B0-72C1-5BE6C78C10E4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924792" y="4385446"/>
                  <a:ext cx="22896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25936C60-4A9E-2FAC-BB1C-82AE99F4B599}"/>
                    </a:ext>
                  </a:extLst>
                </p14:cNvPr>
                <p14:cNvContentPartPr/>
                <p14:nvPr/>
              </p14:nvContentPartPr>
              <p14:xfrm>
                <a:off x="5121352" y="4200766"/>
                <a:ext cx="324360" cy="33444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25936C60-4A9E-2FAC-BB1C-82AE99F4B599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5112352" y="4192126"/>
                  <a:ext cx="342000" cy="352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FADEA643-DA2A-E372-EBCF-1138930A09A6}"/>
                  </a:ext>
                </a:extLst>
              </p14:cNvPr>
              <p14:cNvContentPartPr/>
              <p14:nvPr/>
            </p14:nvContentPartPr>
            <p14:xfrm>
              <a:off x="3940552" y="4353406"/>
              <a:ext cx="281160" cy="40320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FADEA643-DA2A-E372-EBCF-1138930A09A6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3886552" y="4245406"/>
                <a:ext cx="388800" cy="61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E3E8573A-DEDF-F578-A16E-FCBBC3F2DC69}"/>
                  </a:ext>
                </a:extLst>
              </p14:cNvPr>
              <p14:cNvContentPartPr/>
              <p14:nvPr/>
            </p14:nvContentPartPr>
            <p14:xfrm>
              <a:off x="4970152" y="4145686"/>
              <a:ext cx="419400" cy="47772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E3E8573A-DEDF-F578-A16E-FCBBC3F2DC69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4916512" y="4038046"/>
                <a:ext cx="527040" cy="693360"/>
              </a:xfrm>
              <a:prstGeom prst="rect">
                <a:avLst/>
              </a:prstGeom>
            </p:spPr>
          </p:pic>
        </mc:Fallback>
      </mc:AlternateContent>
      <p:grpSp>
        <p:nvGrpSpPr>
          <p:cNvPr id="82" name="Group 81">
            <a:extLst>
              <a:ext uri="{FF2B5EF4-FFF2-40B4-BE49-F238E27FC236}">
                <a16:creationId xmlns:a16="http://schemas.microsoft.com/office/drawing/2014/main" id="{F2E371BC-6FB1-1FD2-84F4-18024D4A7285}"/>
              </a:ext>
            </a:extLst>
          </p:cNvPr>
          <p:cNvGrpSpPr/>
          <p:nvPr/>
        </p:nvGrpSpPr>
        <p:grpSpPr>
          <a:xfrm>
            <a:off x="3880432" y="5019406"/>
            <a:ext cx="1535040" cy="675720"/>
            <a:chOff x="3880432" y="5019406"/>
            <a:chExt cx="1535040" cy="675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F8B2E47E-87C1-3D5F-6498-ADFC8852B4F8}"/>
                    </a:ext>
                  </a:extLst>
                </p14:cNvPr>
                <p14:cNvContentPartPr/>
                <p14:nvPr/>
              </p14:nvContentPartPr>
              <p14:xfrm>
                <a:off x="3880432" y="5404966"/>
                <a:ext cx="270360" cy="3816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F8B2E47E-87C1-3D5F-6498-ADFC8852B4F8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871792" y="5395966"/>
                  <a:ext cx="28800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227E6C6B-99EF-894A-C9C7-B760D88FCA22}"/>
                    </a:ext>
                  </a:extLst>
                </p14:cNvPr>
                <p14:cNvContentPartPr/>
                <p14:nvPr/>
              </p14:nvContentPartPr>
              <p14:xfrm>
                <a:off x="3954232" y="5567326"/>
                <a:ext cx="273960" cy="4932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227E6C6B-99EF-894A-C9C7-B760D88FCA22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945232" y="5558326"/>
                  <a:ext cx="29160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3C0A5773-BAAA-2CA1-F668-CC6AA48A1570}"/>
                    </a:ext>
                  </a:extLst>
                </p14:cNvPr>
                <p14:cNvContentPartPr/>
                <p14:nvPr/>
              </p14:nvContentPartPr>
              <p14:xfrm>
                <a:off x="4331152" y="5186446"/>
                <a:ext cx="326880" cy="50868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3C0A5773-BAAA-2CA1-F668-CC6AA48A1570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322152" y="5177446"/>
                  <a:ext cx="344520" cy="52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E5895690-FBFE-9CC9-CF7A-4D595C79CA67}"/>
                    </a:ext>
                  </a:extLst>
                </p14:cNvPr>
                <p14:cNvContentPartPr/>
                <p14:nvPr/>
              </p14:nvContentPartPr>
              <p14:xfrm>
                <a:off x="4708432" y="5361046"/>
                <a:ext cx="236520" cy="2196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E5895690-FBFE-9CC9-CF7A-4D595C79CA67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699432" y="5352046"/>
                  <a:ext cx="25416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494666BA-EC43-71BA-8375-471CC3CC7B2B}"/>
                    </a:ext>
                  </a:extLst>
                </p14:cNvPr>
                <p14:cNvContentPartPr/>
                <p14:nvPr/>
              </p14:nvContentPartPr>
              <p14:xfrm>
                <a:off x="5105152" y="5163766"/>
                <a:ext cx="7200" cy="39780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494666BA-EC43-71BA-8375-471CC3CC7B2B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5096512" y="5155126"/>
                  <a:ext cx="24840" cy="41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EE7D38CD-4ED4-CCB1-4455-DDFC043D9599}"/>
                    </a:ext>
                  </a:extLst>
                </p14:cNvPr>
                <p14:cNvContentPartPr/>
                <p14:nvPr/>
              </p14:nvContentPartPr>
              <p14:xfrm>
                <a:off x="4972312" y="5176366"/>
                <a:ext cx="350280" cy="31860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EE7D38CD-4ED4-CCB1-4455-DDFC043D9599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963672" y="5167726"/>
                  <a:ext cx="367920" cy="33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3B9EDC05-439F-805D-910D-7D7B88F11047}"/>
                    </a:ext>
                  </a:extLst>
                </p14:cNvPr>
                <p14:cNvContentPartPr/>
                <p14:nvPr/>
              </p14:nvContentPartPr>
              <p14:xfrm>
                <a:off x="5149432" y="5019406"/>
                <a:ext cx="266040" cy="19116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3B9EDC05-439F-805D-910D-7D7B88F11047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5140432" y="5010766"/>
                  <a:ext cx="283680" cy="20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03CD7EE7-AAC5-E6A9-15B7-A5A4C5ECA537}"/>
              </a:ext>
            </a:extLst>
          </p:cNvPr>
          <p:cNvGrpSpPr/>
          <p:nvPr/>
        </p:nvGrpSpPr>
        <p:grpSpPr>
          <a:xfrm>
            <a:off x="6312952" y="2248846"/>
            <a:ext cx="453960" cy="839160"/>
            <a:chOff x="6312952" y="2248846"/>
            <a:chExt cx="453960" cy="839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E83CD320-07CE-C752-7627-49D5D88A7A47}"/>
                    </a:ext>
                  </a:extLst>
                </p14:cNvPr>
                <p14:cNvContentPartPr/>
                <p14:nvPr/>
              </p14:nvContentPartPr>
              <p14:xfrm>
                <a:off x="6312952" y="2421286"/>
                <a:ext cx="288000" cy="61776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E83CD320-07CE-C752-7627-49D5D88A7A47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304312" y="2412286"/>
                  <a:ext cx="305640" cy="63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B02B5549-E0FE-A0D3-CB10-DC4FDE550019}"/>
                    </a:ext>
                  </a:extLst>
                </p14:cNvPr>
                <p14:cNvContentPartPr/>
                <p14:nvPr/>
              </p14:nvContentPartPr>
              <p14:xfrm>
                <a:off x="6632992" y="2248846"/>
                <a:ext cx="133920" cy="8391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B02B5549-E0FE-A0D3-CB10-DC4FDE550019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624352" y="2239846"/>
                  <a:ext cx="151560" cy="85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9510B93A-19F6-130F-5B3E-40581B13A656}"/>
              </a:ext>
            </a:extLst>
          </p:cNvPr>
          <p:cNvGrpSpPr/>
          <p:nvPr/>
        </p:nvGrpSpPr>
        <p:grpSpPr>
          <a:xfrm>
            <a:off x="7701832" y="2225806"/>
            <a:ext cx="446040" cy="770400"/>
            <a:chOff x="7701832" y="2225806"/>
            <a:chExt cx="446040" cy="770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5AA33B55-4B57-116E-6DD4-4CF6999D6D2A}"/>
                    </a:ext>
                  </a:extLst>
                </p14:cNvPr>
                <p14:cNvContentPartPr/>
                <p14:nvPr/>
              </p14:nvContentPartPr>
              <p14:xfrm>
                <a:off x="7701832" y="2225806"/>
                <a:ext cx="167760" cy="77040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5AA33B55-4B57-116E-6DD4-4CF6999D6D2A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7692832" y="2217166"/>
                  <a:ext cx="185400" cy="78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48A47843-687D-FF04-AE20-FEBF7E2CF03A}"/>
                    </a:ext>
                  </a:extLst>
                </p14:cNvPr>
                <p14:cNvContentPartPr/>
                <p14:nvPr/>
              </p14:nvContentPartPr>
              <p14:xfrm>
                <a:off x="7999912" y="2524966"/>
                <a:ext cx="147960" cy="5868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48A47843-687D-FF04-AE20-FEBF7E2CF03A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7991272" y="2516326"/>
                  <a:ext cx="16560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AE693283-7053-6429-E841-546BA8FFCFF5}"/>
                    </a:ext>
                  </a:extLst>
                </p14:cNvPr>
                <p14:cNvContentPartPr/>
                <p14:nvPr/>
              </p14:nvContentPartPr>
              <p14:xfrm>
                <a:off x="7993792" y="2732326"/>
                <a:ext cx="147600" cy="291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AE693283-7053-6429-E841-546BA8FFCFF5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7985152" y="2723686"/>
                  <a:ext cx="165240" cy="46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4F1DEEDF-B7E1-7342-8544-53BF1BA7903D}"/>
                  </a:ext>
                </a:extLst>
              </p14:cNvPr>
              <p14:cNvContentPartPr/>
              <p14:nvPr/>
            </p14:nvContentPartPr>
            <p14:xfrm>
              <a:off x="6787792" y="2438926"/>
              <a:ext cx="175680" cy="71712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4F1DEEDF-B7E1-7342-8544-53BF1BA7903D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6779152" y="2430286"/>
                <a:ext cx="193320" cy="734760"/>
              </a:xfrm>
              <a:prstGeom prst="rect">
                <a:avLst/>
              </a:prstGeom>
            </p:spPr>
          </p:pic>
        </mc:Fallback>
      </mc:AlternateContent>
      <p:grpSp>
        <p:nvGrpSpPr>
          <p:cNvPr id="95" name="Group 94">
            <a:extLst>
              <a:ext uri="{FF2B5EF4-FFF2-40B4-BE49-F238E27FC236}">
                <a16:creationId xmlns:a16="http://schemas.microsoft.com/office/drawing/2014/main" id="{F1D21142-572D-49A7-B28D-79BFE07BB006}"/>
              </a:ext>
            </a:extLst>
          </p:cNvPr>
          <p:cNvGrpSpPr/>
          <p:nvPr/>
        </p:nvGrpSpPr>
        <p:grpSpPr>
          <a:xfrm>
            <a:off x="7013872" y="2434966"/>
            <a:ext cx="570240" cy="591480"/>
            <a:chOff x="7013872" y="2434966"/>
            <a:chExt cx="570240" cy="591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A8338E6C-A90F-70E2-AF61-53A3560ADEF3}"/>
                    </a:ext>
                  </a:extLst>
                </p14:cNvPr>
                <p14:cNvContentPartPr/>
                <p14:nvPr/>
              </p14:nvContentPartPr>
              <p14:xfrm>
                <a:off x="7013872" y="2504086"/>
                <a:ext cx="150840" cy="52236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A8338E6C-A90F-70E2-AF61-53A3560ADEF3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7004872" y="2495086"/>
                  <a:ext cx="168480" cy="54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FEB031A3-890A-DCC0-33E2-A231CA17E8B5}"/>
                    </a:ext>
                  </a:extLst>
                </p14:cNvPr>
                <p14:cNvContentPartPr/>
                <p14:nvPr/>
              </p14:nvContentPartPr>
              <p14:xfrm>
                <a:off x="7258312" y="2611006"/>
                <a:ext cx="54000" cy="27324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FEB031A3-890A-DCC0-33E2-A231CA17E8B5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7249312" y="2602006"/>
                  <a:ext cx="7164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D19A3C85-9994-9DFB-6019-BAAD2F2350D9}"/>
                    </a:ext>
                  </a:extLst>
                </p14:cNvPr>
                <p14:cNvContentPartPr/>
                <p14:nvPr/>
              </p14:nvContentPartPr>
              <p14:xfrm>
                <a:off x="7208272" y="2629006"/>
                <a:ext cx="223560" cy="29160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D19A3C85-9994-9DFB-6019-BAAD2F2350D9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7199272" y="2620366"/>
                  <a:ext cx="24120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B90E586C-5F94-DDD6-63C8-F36304F41E0F}"/>
                    </a:ext>
                  </a:extLst>
                </p14:cNvPr>
                <p14:cNvContentPartPr/>
                <p14:nvPr/>
              </p14:nvContentPartPr>
              <p14:xfrm>
                <a:off x="7364512" y="2434966"/>
                <a:ext cx="219600" cy="5673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B90E586C-5F94-DDD6-63C8-F36304F41E0F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7355512" y="2425966"/>
                  <a:ext cx="237240" cy="585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F050C85F-1D6C-C936-1FC7-8DD8AA934A21}"/>
              </a:ext>
            </a:extLst>
          </p:cNvPr>
          <p:cNvGrpSpPr/>
          <p:nvPr/>
        </p:nvGrpSpPr>
        <p:grpSpPr>
          <a:xfrm>
            <a:off x="8418592" y="2267206"/>
            <a:ext cx="408240" cy="868680"/>
            <a:chOff x="8418592" y="2267206"/>
            <a:chExt cx="408240" cy="868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D43FFA42-91AE-EF51-4F60-2F09AD96BD06}"/>
                    </a:ext>
                  </a:extLst>
                </p14:cNvPr>
                <p14:cNvContentPartPr/>
                <p14:nvPr/>
              </p14:nvContentPartPr>
              <p14:xfrm>
                <a:off x="8418592" y="2481046"/>
                <a:ext cx="189000" cy="65484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D43FFA42-91AE-EF51-4F60-2F09AD96BD06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8409592" y="2472046"/>
                  <a:ext cx="206640" cy="67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A76EC1DA-87A7-9909-95CB-799411C5386D}"/>
                    </a:ext>
                  </a:extLst>
                </p14:cNvPr>
                <p14:cNvContentPartPr/>
                <p14:nvPr/>
              </p14:nvContentPartPr>
              <p14:xfrm>
                <a:off x="8701912" y="2267206"/>
                <a:ext cx="124920" cy="68364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A76EC1DA-87A7-9909-95CB-799411C5386D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8693272" y="2258566"/>
                  <a:ext cx="142560" cy="701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D2334C4E-AF4A-1040-1984-377FE23BC743}"/>
                  </a:ext>
                </a:extLst>
              </p14:cNvPr>
              <p14:cNvContentPartPr/>
              <p14:nvPr/>
            </p14:nvContentPartPr>
            <p14:xfrm>
              <a:off x="9743752" y="2282686"/>
              <a:ext cx="198360" cy="66276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D2334C4E-AF4A-1040-1984-377FE23BC743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9734752" y="2274046"/>
                <a:ext cx="216000" cy="680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5" name="Group 104">
            <a:extLst>
              <a:ext uri="{FF2B5EF4-FFF2-40B4-BE49-F238E27FC236}">
                <a16:creationId xmlns:a16="http://schemas.microsoft.com/office/drawing/2014/main" id="{066B6BC2-0E06-2EB1-3773-182B5E8922D4}"/>
              </a:ext>
            </a:extLst>
          </p:cNvPr>
          <p:cNvGrpSpPr/>
          <p:nvPr/>
        </p:nvGrpSpPr>
        <p:grpSpPr>
          <a:xfrm>
            <a:off x="8843392" y="2428846"/>
            <a:ext cx="831240" cy="407880"/>
            <a:chOff x="8843392" y="2428846"/>
            <a:chExt cx="831240" cy="407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9F367C92-073A-1985-D84B-0B3E474AF37F}"/>
                    </a:ext>
                  </a:extLst>
                </p14:cNvPr>
                <p14:cNvContentPartPr/>
                <p14:nvPr/>
              </p14:nvContentPartPr>
              <p14:xfrm>
                <a:off x="8911072" y="2472406"/>
                <a:ext cx="66240" cy="36360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9F367C92-073A-1985-D84B-0B3E474AF37F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8902072" y="2463406"/>
                  <a:ext cx="83880" cy="38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E0F4A9ED-DF7C-813E-1EF2-B8092B539811}"/>
                    </a:ext>
                  </a:extLst>
                </p14:cNvPr>
                <p14:cNvContentPartPr/>
                <p14:nvPr/>
              </p14:nvContentPartPr>
              <p14:xfrm>
                <a:off x="8843392" y="2467726"/>
                <a:ext cx="252360" cy="36900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E0F4A9ED-DF7C-813E-1EF2-B8092B539811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8834392" y="2458726"/>
                  <a:ext cx="270000" cy="38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09342B84-F624-38EA-61C3-8DFDE6E4C8F4}"/>
                    </a:ext>
                  </a:extLst>
                </p14:cNvPr>
                <p14:cNvContentPartPr/>
                <p14:nvPr/>
              </p14:nvContentPartPr>
              <p14:xfrm>
                <a:off x="9170272" y="2479966"/>
                <a:ext cx="115560" cy="29736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09342B84-F624-38EA-61C3-8DFDE6E4C8F4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9161632" y="2471326"/>
                  <a:ext cx="133200" cy="31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3EBB35BB-1748-CEF6-DA6A-653031554CE9}"/>
                    </a:ext>
                  </a:extLst>
                </p14:cNvPr>
                <p14:cNvContentPartPr/>
                <p14:nvPr/>
              </p14:nvContentPartPr>
              <p14:xfrm>
                <a:off x="9139672" y="2647726"/>
                <a:ext cx="249480" cy="1044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3EBB35BB-1748-CEF6-DA6A-653031554CE9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9130672" y="2638726"/>
                  <a:ext cx="26712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F0617E8E-8284-FAA5-EA45-CF195FC12E25}"/>
                    </a:ext>
                  </a:extLst>
                </p14:cNvPr>
                <p14:cNvContentPartPr/>
                <p14:nvPr/>
              </p14:nvContentPartPr>
              <p14:xfrm>
                <a:off x="9403912" y="2428846"/>
                <a:ext cx="270720" cy="38628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F0617E8E-8284-FAA5-EA45-CF195FC12E25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9395272" y="2419846"/>
                  <a:ext cx="288360" cy="403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39757B53-DEBA-17D3-63DE-CED5DD7937A2}"/>
              </a:ext>
            </a:extLst>
          </p:cNvPr>
          <p:cNvGrpSpPr/>
          <p:nvPr/>
        </p:nvGrpSpPr>
        <p:grpSpPr>
          <a:xfrm>
            <a:off x="6437872" y="3711526"/>
            <a:ext cx="272160" cy="231840"/>
            <a:chOff x="6437872" y="3711526"/>
            <a:chExt cx="272160" cy="231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4549D47D-7E47-90BD-D1CC-EC3AD2670296}"/>
                    </a:ext>
                  </a:extLst>
                </p14:cNvPr>
                <p14:cNvContentPartPr/>
                <p14:nvPr/>
              </p14:nvContentPartPr>
              <p14:xfrm>
                <a:off x="6453352" y="3711526"/>
                <a:ext cx="237960" cy="2520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4549D47D-7E47-90BD-D1CC-EC3AD2670296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6444352" y="3702526"/>
                  <a:ext cx="25560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251FC3E6-32BB-C75A-BDDE-079D953D6471}"/>
                    </a:ext>
                  </a:extLst>
                </p14:cNvPr>
                <p14:cNvContentPartPr/>
                <p14:nvPr/>
              </p14:nvContentPartPr>
              <p14:xfrm>
                <a:off x="6437872" y="3937966"/>
                <a:ext cx="272160" cy="540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251FC3E6-32BB-C75A-BDDE-079D953D6471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6429232" y="3929326"/>
                  <a:ext cx="289800" cy="2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88ABB00D-C0F2-F7BE-36AC-C4556E2623C1}"/>
              </a:ext>
            </a:extLst>
          </p:cNvPr>
          <p:cNvGrpSpPr/>
          <p:nvPr/>
        </p:nvGrpSpPr>
        <p:grpSpPr>
          <a:xfrm>
            <a:off x="6980032" y="3592366"/>
            <a:ext cx="925560" cy="594360"/>
            <a:chOff x="6980032" y="3592366"/>
            <a:chExt cx="925560" cy="594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29E67DB1-FAEB-D551-7579-63F51B558A9C}"/>
                    </a:ext>
                  </a:extLst>
                </p14:cNvPr>
                <p14:cNvContentPartPr/>
                <p14:nvPr/>
              </p14:nvContentPartPr>
              <p14:xfrm>
                <a:off x="6980032" y="3602446"/>
                <a:ext cx="223200" cy="30312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29E67DB1-FAEB-D551-7579-63F51B558A9C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6971392" y="3593446"/>
                  <a:ext cx="240840" cy="32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99A0D34D-8C2F-D267-EE04-FDA8E7EB1A24}"/>
                    </a:ext>
                  </a:extLst>
                </p14:cNvPr>
                <p14:cNvContentPartPr/>
                <p14:nvPr/>
              </p14:nvContentPartPr>
              <p14:xfrm>
                <a:off x="7166152" y="3592366"/>
                <a:ext cx="108720" cy="55152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99A0D34D-8C2F-D267-EE04-FDA8E7EB1A24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7157512" y="3583726"/>
                  <a:ext cx="126360" cy="56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1C6F11E2-4F90-4B10-12C7-4A6C697E0EFF}"/>
                    </a:ext>
                  </a:extLst>
                </p14:cNvPr>
                <p14:cNvContentPartPr/>
                <p14:nvPr/>
              </p14:nvContentPartPr>
              <p14:xfrm>
                <a:off x="7359472" y="3858766"/>
                <a:ext cx="282960" cy="2916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1C6F11E2-4F90-4B10-12C7-4A6C697E0EFF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7350832" y="3849766"/>
                  <a:ext cx="30060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6736A0D1-D317-145B-C350-40F078E58514}"/>
                    </a:ext>
                  </a:extLst>
                </p14:cNvPr>
                <p14:cNvContentPartPr/>
                <p14:nvPr/>
              </p14:nvContentPartPr>
              <p14:xfrm>
                <a:off x="7715872" y="3616846"/>
                <a:ext cx="189720" cy="56988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6736A0D1-D317-145B-C350-40F078E58514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7706872" y="3608206"/>
                  <a:ext cx="207360" cy="587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A832355E-FB72-63AE-20EC-54606F9756B0}"/>
              </a:ext>
            </a:extLst>
          </p:cNvPr>
          <p:cNvGrpSpPr/>
          <p:nvPr/>
        </p:nvGrpSpPr>
        <p:grpSpPr>
          <a:xfrm>
            <a:off x="8725312" y="3344326"/>
            <a:ext cx="250560" cy="690840"/>
            <a:chOff x="8725312" y="3344326"/>
            <a:chExt cx="250560" cy="690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8107A39A-7873-6DC5-452A-2A6A737E8F61}"/>
                    </a:ext>
                  </a:extLst>
                </p14:cNvPr>
                <p14:cNvContentPartPr/>
                <p14:nvPr/>
              </p14:nvContentPartPr>
              <p14:xfrm>
                <a:off x="8725312" y="3544846"/>
                <a:ext cx="125280" cy="49032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8107A39A-7873-6DC5-452A-2A6A737E8F61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8716672" y="3536206"/>
                  <a:ext cx="142920" cy="50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C7FD410D-3E0D-3593-9713-0C4DCDD8386C}"/>
                    </a:ext>
                  </a:extLst>
                </p14:cNvPr>
                <p14:cNvContentPartPr/>
                <p14:nvPr/>
              </p14:nvContentPartPr>
              <p14:xfrm>
                <a:off x="8752672" y="3344326"/>
                <a:ext cx="223200" cy="25020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C7FD410D-3E0D-3593-9713-0C4DCDD8386C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8744032" y="3335686"/>
                  <a:ext cx="240840" cy="267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176CDBE4-DE91-E4E3-108B-A32D176CC7C3}"/>
              </a:ext>
            </a:extLst>
          </p:cNvPr>
          <p:cNvGrpSpPr/>
          <p:nvPr/>
        </p:nvGrpSpPr>
        <p:grpSpPr>
          <a:xfrm>
            <a:off x="7969312" y="3700726"/>
            <a:ext cx="753120" cy="370800"/>
            <a:chOff x="7969312" y="3700726"/>
            <a:chExt cx="753120" cy="370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4E7FAE30-4183-6CDF-5F71-D04AA59AA39C}"/>
                    </a:ext>
                  </a:extLst>
                </p14:cNvPr>
                <p14:cNvContentPartPr/>
                <p14:nvPr/>
              </p14:nvContentPartPr>
              <p14:xfrm>
                <a:off x="7992712" y="3714766"/>
                <a:ext cx="111960" cy="35676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4E7FAE30-4183-6CDF-5F71-D04AA59AA39C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7984072" y="3706126"/>
                  <a:ext cx="129600" cy="37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F2397294-414D-90A9-8215-9BE342840D7C}"/>
                    </a:ext>
                  </a:extLst>
                </p14:cNvPr>
                <p14:cNvContentPartPr/>
                <p14:nvPr/>
              </p14:nvContentPartPr>
              <p14:xfrm>
                <a:off x="7969312" y="3716566"/>
                <a:ext cx="226080" cy="33696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F2397294-414D-90A9-8215-9BE342840D7C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7960312" y="3707566"/>
                  <a:ext cx="243720" cy="35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C4928D61-B4AD-C5AB-F9A7-97155ACB716C}"/>
                    </a:ext>
                  </a:extLst>
                </p14:cNvPr>
                <p14:cNvContentPartPr/>
                <p14:nvPr/>
              </p14:nvContentPartPr>
              <p14:xfrm>
                <a:off x="8305552" y="3721966"/>
                <a:ext cx="51120" cy="28332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C4928D61-B4AD-C5AB-F9A7-97155ACB716C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8296552" y="3712966"/>
                  <a:ext cx="68760" cy="30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61DD2FD9-7FA3-0854-FD81-EC0AAA8FFA51}"/>
                    </a:ext>
                  </a:extLst>
                </p14:cNvPr>
                <p14:cNvContentPartPr/>
                <p14:nvPr/>
              </p14:nvContentPartPr>
              <p14:xfrm>
                <a:off x="8261632" y="3882166"/>
                <a:ext cx="214920" cy="612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61DD2FD9-7FA3-0854-FD81-EC0AAA8FFA51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8252992" y="3873166"/>
                  <a:ext cx="2325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F7C48B41-AFBD-9852-9F01-FA85631641CA}"/>
                    </a:ext>
                  </a:extLst>
                </p14:cNvPr>
                <p14:cNvContentPartPr/>
                <p14:nvPr/>
              </p14:nvContentPartPr>
              <p14:xfrm>
                <a:off x="8497792" y="3700726"/>
                <a:ext cx="224640" cy="33084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F7C48B41-AFBD-9852-9F01-FA85631641CA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8488792" y="3691726"/>
                  <a:ext cx="242280" cy="348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44B5160C-0A24-748F-75EB-82D802C26768}"/>
              </a:ext>
            </a:extLst>
          </p:cNvPr>
          <p:cNvGrpSpPr/>
          <p:nvPr/>
        </p:nvGrpSpPr>
        <p:grpSpPr>
          <a:xfrm>
            <a:off x="6595912" y="4364566"/>
            <a:ext cx="2962440" cy="613080"/>
            <a:chOff x="6595912" y="4364566"/>
            <a:chExt cx="2962440" cy="613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71FD5633-FDDD-B625-2930-9994915702B7}"/>
                    </a:ext>
                  </a:extLst>
                </p14:cNvPr>
                <p14:cNvContentPartPr/>
                <p14:nvPr/>
              </p14:nvContentPartPr>
              <p14:xfrm>
                <a:off x="6595912" y="4713766"/>
                <a:ext cx="229320" cy="3456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71FD5633-FDDD-B625-2930-9994915702B7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6587272" y="4704766"/>
                  <a:ext cx="24696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8D79BC82-25EA-C61D-7F1F-B365F873778F}"/>
                    </a:ext>
                  </a:extLst>
                </p14:cNvPr>
                <p14:cNvContentPartPr/>
                <p14:nvPr/>
              </p14:nvContentPartPr>
              <p14:xfrm>
                <a:off x="6645232" y="4881886"/>
                <a:ext cx="239400" cy="2088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8D79BC82-25EA-C61D-7F1F-B365F873778F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6636592" y="4872886"/>
                  <a:ext cx="25704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529A7FDE-D959-668A-AAA3-C765E854A70B}"/>
                    </a:ext>
                  </a:extLst>
                </p14:cNvPr>
                <p14:cNvContentPartPr/>
                <p14:nvPr/>
              </p14:nvContentPartPr>
              <p14:xfrm>
                <a:off x="7021432" y="4547446"/>
                <a:ext cx="190440" cy="25344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529A7FDE-D959-668A-AAA3-C765E854A70B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7012792" y="4538446"/>
                  <a:ext cx="20808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8E7CFF69-46E1-D97D-9E2E-C0265CA93844}"/>
                    </a:ext>
                  </a:extLst>
                </p14:cNvPr>
                <p14:cNvContentPartPr/>
                <p14:nvPr/>
              </p14:nvContentPartPr>
              <p14:xfrm>
                <a:off x="7199632" y="4551406"/>
                <a:ext cx="75600" cy="42624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8E7CFF69-46E1-D97D-9E2E-C0265CA93844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7190992" y="4542766"/>
                  <a:ext cx="93240" cy="44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9FB1BA15-8EFE-9E20-84D7-2A8735F8CB78}"/>
                    </a:ext>
                  </a:extLst>
                </p14:cNvPr>
                <p14:cNvContentPartPr/>
                <p14:nvPr/>
              </p14:nvContentPartPr>
              <p14:xfrm>
                <a:off x="7333192" y="4754446"/>
                <a:ext cx="230760" cy="720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9FB1BA15-8EFE-9E20-84D7-2A8735F8CB78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7324552" y="4745806"/>
                  <a:ext cx="24840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CAE8400C-FD4D-124D-55BC-3442148A9546}"/>
                    </a:ext>
                  </a:extLst>
                </p14:cNvPr>
                <p14:cNvContentPartPr/>
                <p14:nvPr/>
              </p14:nvContentPartPr>
              <p14:xfrm>
                <a:off x="7651432" y="4478686"/>
                <a:ext cx="137160" cy="48492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CAE8400C-FD4D-124D-55BC-3442148A9546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7642432" y="4469686"/>
                  <a:ext cx="154800" cy="50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153DF519-5F95-0EB9-8942-3574EE99765B}"/>
                    </a:ext>
                  </a:extLst>
                </p14:cNvPr>
                <p14:cNvContentPartPr/>
                <p14:nvPr/>
              </p14:nvContentPartPr>
              <p14:xfrm>
                <a:off x="7903072" y="4595326"/>
                <a:ext cx="35640" cy="27036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153DF519-5F95-0EB9-8942-3574EE99765B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7894432" y="4586686"/>
                  <a:ext cx="5328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12699EAE-696F-8B09-07B3-F5784534ABF4}"/>
                    </a:ext>
                  </a:extLst>
                </p14:cNvPr>
                <p14:cNvContentPartPr/>
                <p14:nvPr/>
              </p14:nvContentPartPr>
              <p14:xfrm>
                <a:off x="7851592" y="4603966"/>
                <a:ext cx="205560" cy="28152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12699EAE-696F-8B09-07B3-F5784534ABF4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7842952" y="4595326"/>
                  <a:ext cx="22320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C4D30DB8-7AC6-4C5B-D916-32996491C82E}"/>
                    </a:ext>
                  </a:extLst>
                </p14:cNvPr>
                <p14:cNvContentPartPr/>
                <p14:nvPr/>
              </p14:nvContentPartPr>
              <p14:xfrm>
                <a:off x="7999912" y="4475446"/>
                <a:ext cx="205920" cy="19584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C4D30DB8-7AC6-4C5B-D916-32996491C82E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7991272" y="4466806"/>
                  <a:ext cx="22356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E18E1616-13BE-8CF1-0782-E4F3BCB0E4E7}"/>
                    </a:ext>
                  </a:extLst>
                </p14:cNvPr>
                <p14:cNvContentPartPr/>
                <p14:nvPr/>
              </p14:nvContentPartPr>
              <p14:xfrm>
                <a:off x="8341192" y="4553926"/>
                <a:ext cx="28440" cy="27576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E18E1616-13BE-8CF1-0782-E4F3BCB0E4E7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8332552" y="4545286"/>
                  <a:ext cx="4608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1358FA1E-E4F3-925C-2695-982D21FDCCBC}"/>
                    </a:ext>
                  </a:extLst>
                </p14:cNvPr>
                <p14:cNvContentPartPr/>
                <p14:nvPr/>
              </p14:nvContentPartPr>
              <p14:xfrm>
                <a:off x="8261272" y="4726006"/>
                <a:ext cx="209160" cy="576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1358FA1E-E4F3-925C-2695-982D21FDCCBC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8252272" y="4717366"/>
                  <a:ext cx="22680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CA477E2B-889F-8C2B-223E-00273AF0F878}"/>
                    </a:ext>
                  </a:extLst>
                </p14:cNvPr>
                <p14:cNvContentPartPr/>
                <p14:nvPr/>
              </p14:nvContentPartPr>
              <p14:xfrm>
                <a:off x="8532712" y="4526566"/>
                <a:ext cx="174240" cy="18144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CA477E2B-889F-8C2B-223E-00273AF0F878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8523712" y="4517926"/>
                  <a:ext cx="19188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90561012-8A47-239B-755E-6846DD2D4F6C}"/>
                    </a:ext>
                  </a:extLst>
                </p14:cNvPr>
                <p14:cNvContentPartPr/>
                <p14:nvPr/>
              </p14:nvContentPartPr>
              <p14:xfrm>
                <a:off x="8684632" y="4523326"/>
                <a:ext cx="51480" cy="33732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90561012-8A47-239B-755E-6846DD2D4F6C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8675632" y="4514326"/>
                  <a:ext cx="69120" cy="35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17E5F99D-AE04-4F75-1B18-31D7E4634ABA}"/>
                    </a:ext>
                  </a:extLst>
                </p14:cNvPr>
                <p14:cNvContentPartPr/>
                <p14:nvPr/>
              </p14:nvContentPartPr>
              <p14:xfrm>
                <a:off x="8826472" y="4604686"/>
                <a:ext cx="61920" cy="22824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17E5F99D-AE04-4F75-1B18-31D7E4634ABA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8817832" y="4595686"/>
                  <a:ext cx="7956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22DE8AA6-66FE-D4F2-4DE5-77C5649A0DEF}"/>
                    </a:ext>
                  </a:extLst>
                </p14:cNvPr>
                <p14:cNvContentPartPr/>
                <p14:nvPr/>
              </p14:nvContentPartPr>
              <p14:xfrm>
                <a:off x="8755552" y="4607566"/>
                <a:ext cx="180720" cy="22140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22DE8AA6-66FE-D4F2-4DE5-77C5649A0DEF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8746552" y="4598566"/>
                  <a:ext cx="19836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B02C37CD-4975-1334-3C34-B675F297F56E}"/>
                    </a:ext>
                  </a:extLst>
                </p14:cNvPr>
                <p14:cNvContentPartPr/>
                <p14:nvPr/>
              </p14:nvContentPartPr>
              <p14:xfrm>
                <a:off x="9005752" y="4632046"/>
                <a:ext cx="195840" cy="2196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B02C37CD-4975-1334-3C34-B675F297F56E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8997112" y="4623406"/>
                  <a:ext cx="21348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3238597E-E3C4-BF82-4819-12725BDC16E2}"/>
                    </a:ext>
                  </a:extLst>
                </p14:cNvPr>
                <p14:cNvContentPartPr/>
                <p14:nvPr/>
              </p14:nvContentPartPr>
              <p14:xfrm>
                <a:off x="9079912" y="4511446"/>
                <a:ext cx="51120" cy="29412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3238597E-E3C4-BF82-4819-12725BDC16E2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9071272" y="4502806"/>
                  <a:ext cx="6876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22079174-0B50-65D2-986F-A23DAF955A52}"/>
                    </a:ext>
                  </a:extLst>
                </p14:cNvPr>
                <p14:cNvContentPartPr/>
                <p14:nvPr/>
              </p14:nvContentPartPr>
              <p14:xfrm>
                <a:off x="9269272" y="4513606"/>
                <a:ext cx="113400" cy="14616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22079174-0B50-65D2-986F-A23DAF955A52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9260632" y="4504966"/>
                  <a:ext cx="13104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90165FAD-368C-E20A-D68C-757D227931DA}"/>
                    </a:ext>
                  </a:extLst>
                </p14:cNvPr>
                <p14:cNvContentPartPr/>
                <p14:nvPr/>
              </p14:nvContentPartPr>
              <p14:xfrm>
                <a:off x="9373312" y="4512886"/>
                <a:ext cx="64800" cy="30888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90165FAD-368C-E20A-D68C-757D227931DA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9364672" y="4504246"/>
                  <a:ext cx="8244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195D40DB-C9A2-914B-77EC-E95193067F75}"/>
                    </a:ext>
                  </a:extLst>
                </p14:cNvPr>
                <p14:cNvContentPartPr/>
                <p14:nvPr/>
              </p14:nvContentPartPr>
              <p14:xfrm>
                <a:off x="9407152" y="4364566"/>
                <a:ext cx="151200" cy="51768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195D40DB-C9A2-914B-77EC-E95193067F75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9398152" y="4355566"/>
                  <a:ext cx="168840" cy="535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9E093B83-E339-DA94-9178-C60D3A973F92}"/>
              </a:ext>
            </a:extLst>
          </p:cNvPr>
          <p:cNvGrpSpPr/>
          <p:nvPr/>
        </p:nvGrpSpPr>
        <p:grpSpPr>
          <a:xfrm>
            <a:off x="6823792" y="5149726"/>
            <a:ext cx="2359440" cy="505080"/>
            <a:chOff x="6823792" y="5149726"/>
            <a:chExt cx="2359440" cy="505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3E002482-8B83-65B5-8DBF-ABF42DA3E21C}"/>
                    </a:ext>
                  </a:extLst>
                </p14:cNvPr>
                <p14:cNvContentPartPr/>
                <p14:nvPr/>
              </p14:nvContentPartPr>
              <p14:xfrm>
                <a:off x="6823792" y="5359246"/>
                <a:ext cx="221400" cy="2268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3E002482-8B83-65B5-8DBF-ABF42DA3E21C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6814792" y="5350606"/>
                  <a:ext cx="23904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B5A53D26-0155-9441-D30F-E51E80886E3B}"/>
                    </a:ext>
                  </a:extLst>
                </p14:cNvPr>
                <p14:cNvContentPartPr/>
                <p14:nvPr/>
              </p14:nvContentPartPr>
              <p14:xfrm>
                <a:off x="6858712" y="5537086"/>
                <a:ext cx="212040" cy="1008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B5A53D26-0155-9441-D30F-E51E80886E3B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6850072" y="5528446"/>
                  <a:ext cx="22968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D3996A90-2547-9FF9-B9AA-78300A3A1979}"/>
                    </a:ext>
                  </a:extLst>
                </p14:cNvPr>
                <p14:cNvContentPartPr/>
                <p14:nvPr/>
              </p14:nvContentPartPr>
              <p14:xfrm>
                <a:off x="7193512" y="5265286"/>
                <a:ext cx="135360" cy="21492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D3996A90-2547-9FF9-B9AA-78300A3A1979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7184872" y="5256286"/>
                  <a:ext cx="15300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865E3699-3945-3604-FCB7-CAF3DB94731A}"/>
                    </a:ext>
                  </a:extLst>
                </p14:cNvPr>
                <p14:cNvContentPartPr/>
                <p14:nvPr/>
              </p14:nvContentPartPr>
              <p14:xfrm>
                <a:off x="7308712" y="5285806"/>
                <a:ext cx="111240" cy="36900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865E3699-3945-3604-FCB7-CAF3DB94731A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7299712" y="5277166"/>
                  <a:ext cx="128880" cy="38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5EC0CBC8-A229-96F1-CDED-14DD8308AD0A}"/>
                    </a:ext>
                  </a:extLst>
                </p14:cNvPr>
                <p14:cNvContentPartPr/>
                <p14:nvPr/>
              </p14:nvContentPartPr>
              <p14:xfrm>
                <a:off x="7508512" y="5439886"/>
                <a:ext cx="167760" cy="1728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5EC0CBC8-A229-96F1-CDED-14DD8308AD0A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7499512" y="5431246"/>
                  <a:ext cx="18540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87929C71-8710-4F93-8453-6078730FF0A9}"/>
                    </a:ext>
                  </a:extLst>
                </p14:cNvPr>
                <p14:cNvContentPartPr/>
                <p14:nvPr/>
              </p14:nvContentPartPr>
              <p14:xfrm>
                <a:off x="7810912" y="5300926"/>
                <a:ext cx="31320" cy="25560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87929C71-8710-4F93-8453-6078730FF0A9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7801912" y="5292286"/>
                  <a:ext cx="4896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BF6F5E41-C66F-8746-1584-A222D9450458}"/>
                    </a:ext>
                  </a:extLst>
                </p14:cNvPr>
                <p14:cNvContentPartPr/>
                <p14:nvPr/>
              </p14:nvContentPartPr>
              <p14:xfrm>
                <a:off x="7733872" y="5317486"/>
                <a:ext cx="174600" cy="22176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BF6F5E41-C66F-8746-1584-A222D9450458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7725232" y="5308846"/>
                  <a:ext cx="19224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D11BB7ED-CDD8-65E9-D38A-FC3CFA753E7C}"/>
                    </a:ext>
                  </a:extLst>
                </p14:cNvPr>
                <p14:cNvContentPartPr/>
                <p14:nvPr/>
              </p14:nvContentPartPr>
              <p14:xfrm>
                <a:off x="7890832" y="5179966"/>
                <a:ext cx="186480" cy="18144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D11BB7ED-CDD8-65E9-D38A-FC3CFA753E7C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7881832" y="5170966"/>
                  <a:ext cx="20412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11E643A0-6100-C5D5-9E4B-F6CBD285F2C9}"/>
                    </a:ext>
                  </a:extLst>
                </p14:cNvPr>
                <p14:cNvContentPartPr/>
                <p14:nvPr/>
              </p14:nvContentPartPr>
              <p14:xfrm>
                <a:off x="8106472" y="5400646"/>
                <a:ext cx="167400" cy="1512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11E643A0-6100-C5D5-9E4B-F6CBD285F2C9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8097832" y="5392006"/>
                  <a:ext cx="18504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909BBD0B-FFE0-3EA4-5C3F-DE3071521918}"/>
                    </a:ext>
                  </a:extLst>
                </p14:cNvPr>
                <p14:cNvContentPartPr/>
                <p14:nvPr/>
              </p14:nvContentPartPr>
              <p14:xfrm>
                <a:off x="8317792" y="5208766"/>
                <a:ext cx="146160" cy="16092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909BBD0B-FFE0-3EA4-5C3F-DE3071521918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8309152" y="5200126"/>
                  <a:ext cx="16380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DC26BD2F-FB30-695B-D720-BD35D818118C}"/>
                    </a:ext>
                  </a:extLst>
                </p14:cNvPr>
                <p14:cNvContentPartPr/>
                <p14:nvPr/>
              </p14:nvContentPartPr>
              <p14:xfrm>
                <a:off x="8466832" y="5180326"/>
                <a:ext cx="69840" cy="35964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DC26BD2F-FB30-695B-D720-BD35D818118C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8457832" y="5171686"/>
                  <a:ext cx="87480" cy="37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A0826339-C2CE-AF3C-EFA1-C11050221425}"/>
                    </a:ext>
                  </a:extLst>
                </p14:cNvPr>
                <p14:cNvContentPartPr/>
                <p14:nvPr/>
              </p14:nvContentPartPr>
              <p14:xfrm>
                <a:off x="8626672" y="5303446"/>
                <a:ext cx="34560" cy="21168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A0826339-C2CE-AF3C-EFA1-C11050221425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8617672" y="5294806"/>
                  <a:ext cx="5220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9607DC80-0FF8-5EA3-0CCB-D54D6406A1C1}"/>
                    </a:ext>
                  </a:extLst>
                </p14:cNvPr>
                <p14:cNvContentPartPr/>
                <p14:nvPr/>
              </p14:nvContentPartPr>
              <p14:xfrm>
                <a:off x="8566552" y="5324326"/>
                <a:ext cx="171000" cy="20592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9607DC80-0FF8-5EA3-0CCB-D54D6406A1C1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8557912" y="5315326"/>
                  <a:ext cx="18864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904E7695-C1C3-1E08-F55C-0E7A1E87D85A}"/>
                    </a:ext>
                  </a:extLst>
                </p14:cNvPr>
                <p14:cNvContentPartPr/>
                <p14:nvPr/>
              </p14:nvContentPartPr>
              <p14:xfrm>
                <a:off x="8784712" y="5386606"/>
                <a:ext cx="164880" cy="1296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904E7695-C1C3-1E08-F55C-0E7A1E87D85A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8776072" y="5377966"/>
                  <a:ext cx="18252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CDEA98D1-DA65-9E72-FEE4-3517CCAED68F}"/>
                    </a:ext>
                  </a:extLst>
                </p14:cNvPr>
                <p14:cNvContentPartPr/>
                <p14:nvPr/>
              </p14:nvContentPartPr>
              <p14:xfrm>
                <a:off x="8976952" y="5167006"/>
                <a:ext cx="140040" cy="18756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CDEA98D1-DA65-9E72-FEE4-3517CCAED68F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8968312" y="5158366"/>
                  <a:ext cx="15768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82480F62-D80B-5182-7E0F-CB827F28FFE4}"/>
                    </a:ext>
                  </a:extLst>
                </p14:cNvPr>
                <p14:cNvContentPartPr/>
                <p14:nvPr/>
              </p14:nvContentPartPr>
              <p14:xfrm>
                <a:off x="9115192" y="5149726"/>
                <a:ext cx="68040" cy="38376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82480F62-D80B-5182-7E0F-CB827F28FFE4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9106192" y="5141086"/>
                  <a:ext cx="85680" cy="401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4">
            <p14:nvContentPartPr>
              <p14:cNvPr id="164" name="Ink 163">
                <a:extLst>
                  <a:ext uri="{FF2B5EF4-FFF2-40B4-BE49-F238E27FC236}">
                    <a16:creationId xmlns:a16="http://schemas.microsoft.com/office/drawing/2014/main" id="{9E544CF9-3A6A-F5D6-51B9-812314105A61}"/>
                  </a:ext>
                </a:extLst>
              </p14:cNvPr>
              <p14:cNvContentPartPr/>
              <p14:nvPr/>
            </p14:nvContentPartPr>
            <p14:xfrm>
              <a:off x="7227352" y="5348446"/>
              <a:ext cx="177120" cy="381600"/>
            </p14:xfrm>
          </p:contentPart>
        </mc:Choice>
        <mc:Fallback xmlns="">
          <p:pic>
            <p:nvPicPr>
              <p:cNvPr id="164" name="Ink 163">
                <a:extLst>
                  <a:ext uri="{FF2B5EF4-FFF2-40B4-BE49-F238E27FC236}">
                    <a16:creationId xmlns:a16="http://schemas.microsoft.com/office/drawing/2014/main" id="{9E544CF9-3A6A-F5D6-51B9-812314105A61}"/>
                  </a:ext>
                </a:extLst>
              </p:cNvPr>
              <p:cNvPicPr/>
              <p:nvPr/>
            </p:nvPicPr>
            <p:blipFill>
              <a:blip r:embed="rId245"/>
              <a:stretch>
                <a:fillRect/>
              </a:stretch>
            </p:blipFill>
            <p:spPr>
              <a:xfrm>
                <a:off x="7218352" y="5339806"/>
                <a:ext cx="194760" cy="39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6">
            <p14:nvContentPartPr>
              <p14:cNvPr id="165" name="Ink 164">
                <a:extLst>
                  <a:ext uri="{FF2B5EF4-FFF2-40B4-BE49-F238E27FC236}">
                    <a16:creationId xmlns:a16="http://schemas.microsoft.com/office/drawing/2014/main" id="{04ADFF70-9D28-F440-5A3F-42211757F30C}"/>
                  </a:ext>
                </a:extLst>
              </p14:cNvPr>
              <p14:cNvContentPartPr/>
              <p14:nvPr/>
            </p14:nvContentPartPr>
            <p14:xfrm>
              <a:off x="8847712" y="5172766"/>
              <a:ext cx="300240" cy="419040"/>
            </p14:xfrm>
          </p:contentPart>
        </mc:Choice>
        <mc:Fallback xmlns="">
          <p:pic>
            <p:nvPicPr>
              <p:cNvPr id="165" name="Ink 164">
                <a:extLst>
                  <a:ext uri="{FF2B5EF4-FFF2-40B4-BE49-F238E27FC236}">
                    <a16:creationId xmlns:a16="http://schemas.microsoft.com/office/drawing/2014/main" id="{04ADFF70-9D28-F440-5A3F-42211757F30C}"/>
                  </a:ext>
                </a:extLst>
              </p:cNvPr>
              <p:cNvPicPr/>
              <p:nvPr/>
            </p:nvPicPr>
            <p:blipFill>
              <a:blip r:embed="rId247"/>
              <a:stretch>
                <a:fillRect/>
              </a:stretch>
            </p:blipFill>
            <p:spPr>
              <a:xfrm>
                <a:off x="8839072" y="5163766"/>
                <a:ext cx="317880" cy="436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78" name="Group 177">
            <a:extLst>
              <a:ext uri="{FF2B5EF4-FFF2-40B4-BE49-F238E27FC236}">
                <a16:creationId xmlns:a16="http://schemas.microsoft.com/office/drawing/2014/main" id="{9016D382-DC23-20DF-F2AE-30FE70159CAC}"/>
              </a:ext>
            </a:extLst>
          </p:cNvPr>
          <p:cNvGrpSpPr/>
          <p:nvPr/>
        </p:nvGrpSpPr>
        <p:grpSpPr>
          <a:xfrm>
            <a:off x="9411832" y="4939126"/>
            <a:ext cx="1614600" cy="504000"/>
            <a:chOff x="9411832" y="4939126"/>
            <a:chExt cx="1614600" cy="504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E0A895B3-4D2A-4A41-91A0-4CB0D35EB038}"/>
                    </a:ext>
                  </a:extLst>
                </p14:cNvPr>
                <p14:cNvContentPartPr/>
                <p14:nvPr/>
              </p14:nvContentPartPr>
              <p14:xfrm>
                <a:off x="9411832" y="5254486"/>
                <a:ext cx="177120" cy="2772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E0A895B3-4D2A-4A41-91A0-4CB0D35EB038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9403192" y="5245846"/>
                  <a:ext cx="19476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D481BBF9-CB4D-8071-E660-4C79E9ED0F47}"/>
                    </a:ext>
                  </a:extLst>
                </p14:cNvPr>
                <p14:cNvContentPartPr/>
                <p14:nvPr/>
              </p14:nvContentPartPr>
              <p14:xfrm>
                <a:off x="9451792" y="5390926"/>
                <a:ext cx="166320" cy="1332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D481BBF9-CB4D-8071-E660-4C79E9ED0F47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9442792" y="5381926"/>
                  <a:ext cx="1839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60A42DDF-4757-7C68-EF57-169B35F3434C}"/>
                    </a:ext>
                  </a:extLst>
                </p14:cNvPr>
                <p14:cNvContentPartPr/>
                <p14:nvPr/>
              </p14:nvContentPartPr>
              <p14:xfrm>
                <a:off x="9806392" y="5302006"/>
                <a:ext cx="206640" cy="1476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60A42DDF-4757-7C68-EF57-169B35F3434C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9797392" y="5293006"/>
                  <a:ext cx="2242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7095889D-9F1D-9317-DCB6-E816A8DABEC9}"/>
                    </a:ext>
                  </a:extLst>
                </p14:cNvPr>
                <p14:cNvContentPartPr/>
                <p14:nvPr/>
              </p14:nvContentPartPr>
              <p14:xfrm>
                <a:off x="10121032" y="5147926"/>
                <a:ext cx="102240" cy="29520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7095889D-9F1D-9317-DCB6-E816A8DABEC9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0112392" y="5139286"/>
                  <a:ext cx="11988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738709BE-44DF-6B8F-1808-69EBE262008C}"/>
                    </a:ext>
                  </a:extLst>
                </p14:cNvPr>
                <p14:cNvContentPartPr/>
                <p14:nvPr/>
              </p14:nvContentPartPr>
              <p14:xfrm>
                <a:off x="10053712" y="5157646"/>
                <a:ext cx="174240" cy="24012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738709BE-44DF-6B8F-1808-69EBE262008C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0045072" y="5149006"/>
                  <a:ext cx="19188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E0D889D0-11F5-7EC5-8AAE-29300CBEAF1B}"/>
                    </a:ext>
                  </a:extLst>
                </p14:cNvPr>
                <p14:cNvContentPartPr/>
                <p14:nvPr/>
              </p14:nvContentPartPr>
              <p14:xfrm>
                <a:off x="10194832" y="4939126"/>
                <a:ext cx="234000" cy="21096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E0D889D0-11F5-7EC5-8AAE-29300CBEAF1B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0186192" y="4930126"/>
                  <a:ext cx="25164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E0E5C0A8-90FB-3980-22C0-3A62D0BB035C}"/>
                    </a:ext>
                  </a:extLst>
                </p14:cNvPr>
                <p14:cNvContentPartPr/>
                <p14:nvPr/>
              </p14:nvContentPartPr>
              <p14:xfrm>
                <a:off x="10373392" y="5296966"/>
                <a:ext cx="197280" cy="972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E0E5C0A8-90FB-3980-22C0-3A62D0BB035C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0364392" y="5287966"/>
                  <a:ext cx="21492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56EDD55D-4320-E111-3767-05F92D74B10D}"/>
                    </a:ext>
                  </a:extLst>
                </p14:cNvPr>
                <p14:cNvContentPartPr/>
                <p14:nvPr/>
              </p14:nvContentPartPr>
              <p14:xfrm>
                <a:off x="10597672" y="4984126"/>
                <a:ext cx="161640" cy="27324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56EDD55D-4320-E111-3767-05F92D74B10D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0588672" y="4975126"/>
                  <a:ext cx="17928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9D066F31-FC64-C326-8165-AFDF51CB8535}"/>
                    </a:ext>
                  </a:extLst>
                </p14:cNvPr>
                <p14:cNvContentPartPr/>
                <p14:nvPr/>
              </p14:nvContentPartPr>
              <p14:xfrm>
                <a:off x="10751032" y="4980166"/>
                <a:ext cx="61920" cy="41508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9D066F31-FC64-C326-8165-AFDF51CB8535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0742392" y="4971526"/>
                  <a:ext cx="79560" cy="43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0694DDCF-575B-8043-B338-52B6F611F468}"/>
                    </a:ext>
                  </a:extLst>
                </p14:cNvPr>
                <p14:cNvContentPartPr/>
                <p14:nvPr/>
              </p14:nvContentPartPr>
              <p14:xfrm>
                <a:off x="10892512" y="5131366"/>
                <a:ext cx="93600" cy="26928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0694DDCF-575B-8043-B338-52B6F611F468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0883872" y="5122726"/>
                  <a:ext cx="11124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3977AB97-BEE0-DAC1-899D-734A1D04FC05}"/>
                    </a:ext>
                  </a:extLst>
                </p14:cNvPr>
                <p14:cNvContentPartPr/>
                <p14:nvPr/>
              </p14:nvContentPartPr>
              <p14:xfrm>
                <a:off x="10850752" y="5161246"/>
                <a:ext cx="175680" cy="26964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3977AB97-BEE0-DAC1-899D-734A1D04FC05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0842112" y="5152606"/>
                  <a:ext cx="193320" cy="2872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6529569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B1C2C65-70DB-4A5D-87A6-3AB012EE0144}"/>
              </a:ext>
            </a:extLst>
          </p:cNvPr>
          <p:cNvSpPr txBox="1"/>
          <p:nvPr/>
        </p:nvSpPr>
        <p:spPr>
          <a:xfrm>
            <a:off x="69574" y="64604"/>
            <a:ext cx="18138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Ex. 7)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0470539-2913-4442-A0CC-18CF423D1E16}"/>
                  </a:ext>
                </a:extLst>
              </p:cNvPr>
              <p:cNvSpPr txBox="1"/>
              <p:nvPr/>
            </p:nvSpPr>
            <p:spPr>
              <a:xfrm>
                <a:off x="1883465" y="171510"/>
                <a:ext cx="3008196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4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0470539-2913-4442-A0CC-18CF423D1E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3465" y="171510"/>
                <a:ext cx="3008196" cy="615553"/>
              </a:xfrm>
              <a:prstGeom prst="rect">
                <a:avLst/>
              </a:prstGeom>
              <a:blipFill>
                <a:blip r:embed="rId2"/>
                <a:stretch>
                  <a:fillRect b="-2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B74EA45-79E6-9318-F966-AE77E086BD5B}"/>
                  </a:ext>
                </a:extLst>
              </p:cNvPr>
              <p:cNvSpPr txBox="1"/>
              <p:nvPr/>
            </p:nvSpPr>
            <p:spPr>
              <a:xfrm>
                <a:off x="6654406" y="24580"/>
                <a:ext cx="2720652" cy="104073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𝒈</m:t>
                      </m:r>
                      <m:d>
                        <m:dPr>
                          <m:ctrlPr>
                            <a:rPr lang="en-U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36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</m:den>
                      </m:f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B74EA45-79E6-9318-F966-AE77E086BD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4406" y="24580"/>
                <a:ext cx="2720652" cy="1040734"/>
              </a:xfrm>
              <a:prstGeom prst="rect">
                <a:avLst/>
              </a:prstGeom>
              <a:blipFill>
                <a:blip r:embed="rId3"/>
                <a:stretch>
                  <a:fillRect b="-5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23FB065-9B4B-20C1-B378-B288AC057DAF}"/>
              </a:ext>
            </a:extLst>
          </p:cNvPr>
          <p:cNvCxnSpPr/>
          <p:nvPr/>
        </p:nvCxnSpPr>
        <p:spPr>
          <a:xfrm>
            <a:off x="0" y="1153285"/>
            <a:ext cx="12192000" cy="4087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C98EAFF-E70C-F4A7-B330-E199F4BA7D6B}"/>
                  </a:ext>
                </a:extLst>
              </p:cNvPr>
              <p:cNvSpPr txBox="1"/>
              <p:nvPr/>
            </p:nvSpPr>
            <p:spPr>
              <a:xfrm>
                <a:off x="69573" y="1261823"/>
                <a:ext cx="10863898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FIND: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𝒇</m:t>
                    </m:r>
                    <m:r>
                      <a:rPr lang="en-US" sz="4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4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𝒈</m:t>
                    </m:r>
                    <m:d>
                      <m:dPr>
                        <m:ctrlPr>
                          <a:rPr lang="en-US" sz="4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,</a:t>
                </a:r>
                <a:r>
                  <a:rPr lang="en-US" sz="4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Cambria Math" panose="02040503050406030204" pitchFamily="18" charset="0"/>
                  </a:rPr>
                  <a:t> g</a:t>
                </a:r>
                <a14:m>
                  <m:oMath xmlns:m="http://schemas.openxmlformats.org/officeDocument/2006/math">
                    <m:r>
                      <a:rPr lang="en-US" sz="44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4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and find the Domain</a:t>
                </a:r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C98EAFF-E70C-F4A7-B330-E199F4BA7D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73" y="1261823"/>
                <a:ext cx="10863898" cy="769441"/>
              </a:xfrm>
              <a:prstGeom prst="rect">
                <a:avLst/>
              </a:prstGeom>
              <a:blipFill>
                <a:blip r:embed="rId4"/>
                <a:stretch>
                  <a:fillRect l="-2299" t="-17460" b="-4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4" name="Group 53">
            <a:extLst>
              <a:ext uri="{FF2B5EF4-FFF2-40B4-BE49-F238E27FC236}">
                <a16:creationId xmlns:a16="http://schemas.microsoft.com/office/drawing/2014/main" id="{F6A86AC5-02B1-F6F4-246C-28F1470F57FF}"/>
              </a:ext>
            </a:extLst>
          </p:cNvPr>
          <p:cNvGrpSpPr/>
          <p:nvPr/>
        </p:nvGrpSpPr>
        <p:grpSpPr>
          <a:xfrm>
            <a:off x="1205992" y="2436766"/>
            <a:ext cx="867960" cy="841680"/>
            <a:chOff x="1205992" y="2436766"/>
            <a:chExt cx="867960" cy="841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67CE46C9-F54A-1F66-F515-0BD596C32062}"/>
                    </a:ext>
                  </a:extLst>
                </p14:cNvPr>
                <p14:cNvContentPartPr/>
                <p14:nvPr/>
              </p14:nvContentPartPr>
              <p14:xfrm>
                <a:off x="1205992" y="2676886"/>
                <a:ext cx="359280" cy="6015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67CE46C9-F54A-1F66-F515-0BD596C32062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196992" y="2667886"/>
                  <a:ext cx="376920" cy="61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9C8953A5-F34A-41F1-E635-B31ECC511056}"/>
                    </a:ext>
                  </a:extLst>
                </p14:cNvPr>
                <p14:cNvContentPartPr/>
                <p14:nvPr/>
              </p14:nvContentPartPr>
              <p14:xfrm>
                <a:off x="1447552" y="2521366"/>
                <a:ext cx="264240" cy="5238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9C8953A5-F34A-41F1-E635-B31ECC511056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438552" y="2512366"/>
                  <a:ext cx="281880" cy="54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036472E9-642A-51CC-224C-8AB97542687D}"/>
                    </a:ext>
                  </a:extLst>
                </p14:cNvPr>
                <p14:cNvContentPartPr/>
                <p14:nvPr/>
              </p14:nvContentPartPr>
              <p14:xfrm>
                <a:off x="1694152" y="2578606"/>
                <a:ext cx="25200" cy="3337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036472E9-642A-51CC-224C-8AB97542687D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685152" y="2569966"/>
                  <a:ext cx="42840" cy="35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DE251B72-7120-A264-AAEE-DCF71399EA8E}"/>
                    </a:ext>
                  </a:extLst>
                </p14:cNvPr>
                <p14:cNvContentPartPr/>
                <p14:nvPr/>
              </p14:nvContentPartPr>
              <p14:xfrm>
                <a:off x="1636912" y="2636926"/>
                <a:ext cx="274320" cy="3297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DE251B72-7120-A264-AAEE-DCF71399EA8E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627912" y="2627926"/>
                  <a:ext cx="291960" cy="34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B11E46BB-D060-4C95-061B-07B82490B93E}"/>
                    </a:ext>
                  </a:extLst>
                </p14:cNvPr>
                <p14:cNvContentPartPr/>
                <p14:nvPr/>
              </p14:nvContentPartPr>
              <p14:xfrm>
                <a:off x="1744912" y="2436766"/>
                <a:ext cx="329040" cy="5504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B11E46BB-D060-4C95-061B-07B82490B93E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735912" y="2427766"/>
                  <a:ext cx="346680" cy="56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19CE192E-A245-EE3A-38F0-92CDA96F3C73}"/>
              </a:ext>
            </a:extLst>
          </p:cNvPr>
          <p:cNvGrpSpPr/>
          <p:nvPr/>
        </p:nvGrpSpPr>
        <p:grpSpPr>
          <a:xfrm>
            <a:off x="3743272" y="2226166"/>
            <a:ext cx="610560" cy="801000"/>
            <a:chOff x="3743272" y="2226166"/>
            <a:chExt cx="610560" cy="801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C7D664CF-3C69-9B76-ABAF-76752086E5AC}"/>
                    </a:ext>
                  </a:extLst>
                </p14:cNvPr>
                <p14:cNvContentPartPr/>
                <p14:nvPr/>
              </p14:nvContentPartPr>
              <p14:xfrm>
                <a:off x="3891952" y="2226166"/>
                <a:ext cx="112680" cy="37800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C7D664CF-3C69-9B76-ABAF-76752086E5AC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883312" y="2217526"/>
                  <a:ext cx="130320" cy="39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21BD3AD5-DA6A-0F85-E3E4-EF99DE3D2E6E}"/>
                    </a:ext>
                  </a:extLst>
                </p14:cNvPr>
                <p14:cNvContentPartPr/>
                <p14:nvPr/>
              </p14:nvContentPartPr>
              <p14:xfrm>
                <a:off x="3743272" y="2529646"/>
                <a:ext cx="610560" cy="15408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21BD3AD5-DA6A-0F85-E3E4-EF99DE3D2E6E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734272" y="2520646"/>
                  <a:ext cx="62820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D7E5693E-0FBD-E1B5-0514-E944DFBC9A02}"/>
                    </a:ext>
                  </a:extLst>
                </p14:cNvPr>
                <p14:cNvContentPartPr/>
                <p14:nvPr/>
              </p14:nvContentPartPr>
              <p14:xfrm>
                <a:off x="4043152" y="2671846"/>
                <a:ext cx="103320" cy="35532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D7E5693E-0FBD-E1B5-0514-E944DFBC9A02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034152" y="2663206"/>
                  <a:ext cx="120960" cy="37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F6FFBE8E-A998-B75E-440F-85B6B09872CE}"/>
                    </a:ext>
                  </a:extLst>
                </p14:cNvPr>
                <p14:cNvContentPartPr/>
                <p14:nvPr/>
              </p14:nvContentPartPr>
              <p14:xfrm>
                <a:off x="3953152" y="2717926"/>
                <a:ext cx="383400" cy="27036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F6FFBE8E-A998-B75E-440F-85B6B09872CE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944152" y="2708926"/>
                  <a:ext cx="401040" cy="28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46050F41-9298-DE22-66CF-A8F74780B960}"/>
              </a:ext>
            </a:extLst>
          </p:cNvPr>
          <p:cNvGrpSpPr/>
          <p:nvPr/>
        </p:nvGrpSpPr>
        <p:grpSpPr>
          <a:xfrm>
            <a:off x="5992192" y="2197006"/>
            <a:ext cx="421560" cy="649800"/>
            <a:chOff x="5992192" y="2197006"/>
            <a:chExt cx="421560" cy="649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D1E5EC41-EB13-9CAD-4529-AC28AC4E7924}"/>
                    </a:ext>
                  </a:extLst>
                </p14:cNvPr>
                <p14:cNvContentPartPr/>
                <p14:nvPr/>
              </p14:nvContentPartPr>
              <p14:xfrm>
                <a:off x="6179032" y="2197006"/>
                <a:ext cx="42840" cy="2642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D1E5EC41-EB13-9CAD-4529-AC28AC4E7924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6170032" y="2188366"/>
                  <a:ext cx="6048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898E0418-70E4-D2C1-9D69-ACA82B7B4563}"/>
                    </a:ext>
                  </a:extLst>
                </p14:cNvPr>
                <p14:cNvContentPartPr/>
                <p14:nvPr/>
              </p14:nvContentPartPr>
              <p14:xfrm>
                <a:off x="5992192" y="2501926"/>
                <a:ext cx="421560" cy="4104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898E0418-70E4-D2C1-9D69-ACA82B7B4563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983192" y="2492926"/>
                  <a:ext cx="43920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AC09C233-3B3F-E619-5D23-8F81DD340FDF}"/>
                    </a:ext>
                  </a:extLst>
                </p14:cNvPr>
                <p14:cNvContentPartPr/>
                <p14:nvPr/>
              </p14:nvContentPartPr>
              <p14:xfrm>
                <a:off x="6152032" y="2591206"/>
                <a:ext cx="86040" cy="25560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AC09C233-3B3F-E619-5D23-8F81DD340FDF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6143392" y="2582206"/>
                  <a:ext cx="10368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83B06CD7-BE1B-5D10-4D46-DBF48E77A170}"/>
                    </a:ext>
                  </a:extLst>
                </p14:cNvPr>
                <p14:cNvContentPartPr/>
                <p14:nvPr/>
              </p14:nvContentPartPr>
              <p14:xfrm>
                <a:off x="6103072" y="2612446"/>
                <a:ext cx="255240" cy="20340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83B06CD7-BE1B-5D10-4D46-DBF48E77A170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6094072" y="2603806"/>
                  <a:ext cx="272880" cy="221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F6D08AA7-5DC7-EAE2-F918-765E9B0C4453}"/>
              </a:ext>
            </a:extLst>
          </p:cNvPr>
          <p:cNvGrpSpPr/>
          <p:nvPr/>
        </p:nvGrpSpPr>
        <p:grpSpPr>
          <a:xfrm>
            <a:off x="7821712" y="2366566"/>
            <a:ext cx="217080" cy="155880"/>
            <a:chOff x="7821712" y="2366566"/>
            <a:chExt cx="217080" cy="155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146D7A82-4A52-ACB4-40DA-3CF01E2AA941}"/>
                    </a:ext>
                  </a:extLst>
                </p14:cNvPr>
                <p14:cNvContentPartPr/>
                <p14:nvPr/>
              </p14:nvContentPartPr>
              <p14:xfrm>
                <a:off x="7821712" y="2366566"/>
                <a:ext cx="217080" cy="1008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146D7A82-4A52-ACB4-40DA-3CF01E2AA941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7813072" y="2357566"/>
                  <a:ext cx="23472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4AC8E856-158A-F0EC-3439-652726BFED58}"/>
                    </a:ext>
                  </a:extLst>
                </p14:cNvPr>
                <p14:cNvContentPartPr/>
                <p14:nvPr/>
              </p14:nvContentPartPr>
              <p14:xfrm>
                <a:off x="7878592" y="2487886"/>
                <a:ext cx="155520" cy="3456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4AC8E856-158A-F0EC-3439-652726BFED58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869952" y="2479246"/>
                  <a:ext cx="173160" cy="52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CD9F0E3E-9AEE-2725-65FD-1566CE2F2BEA}"/>
              </a:ext>
            </a:extLst>
          </p:cNvPr>
          <p:cNvGrpSpPr/>
          <p:nvPr/>
        </p:nvGrpSpPr>
        <p:grpSpPr>
          <a:xfrm>
            <a:off x="8398072" y="2021686"/>
            <a:ext cx="1510200" cy="729000"/>
            <a:chOff x="8398072" y="2021686"/>
            <a:chExt cx="1510200" cy="729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128EF309-7E14-02AA-87B3-6972770E76E8}"/>
                    </a:ext>
                  </a:extLst>
                </p14:cNvPr>
                <p14:cNvContentPartPr/>
                <p14:nvPr/>
              </p14:nvContentPartPr>
              <p14:xfrm>
                <a:off x="8583112" y="2021686"/>
                <a:ext cx="64440" cy="34704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128EF309-7E14-02AA-87B3-6972770E76E8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8574112" y="2013046"/>
                  <a:ext cx="82080" cy="36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36DB7B93-F972-CA48-730C-DEB1E1E1A598}"/>
                    </a:ext>
                  </a:extLst>
                </p14:cNvPr>
                <p14:cNvContentPartPr/>
                <p14:nvPr/>
              </p14:nvContentPartPr>
              <p14:xfrm>
                <a:off x="8398072" y="2383486"/>
                <a:ext cx="506880" cy="2160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36DB7B93-F972-CA48-730C-DEB1E1E1A598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8389072" y="2374486"/>
                  <a:ext cx="52452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0E8C77E2-D819-6A49-9134-8712A7703831}"/>
                    </a:ext>
                  </a:extLst>
                </p14:cNvPr>
                <p14:cNvContentPartPr/>
                <p14:nvPr/>
              </p14:nvContentPartPr>
              <p14:xfrm>
                <a:off x="8595352" y="2448646"/>
                <a:ext cx="205200" cy="29448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0E8C77E2-D819-6A49-9134-8712A7703831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8586712" y="2439646"/>
                  <a:ext cx="222840" cy="31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79ADFCEE-CE8D-7C17-B2CF-B82FF75CB9F5}"/>
                    </a:ext>
                  </a:extLst>
                </p14:cNvPr>
                <p14:cNvContentPartPr/>
                <p14:nvPr/>
              </p14:nvContentPartPr>
              <p14:xfrm>
                <a:off x="8562952" y="2418046"/>
                <a:ext cx="267120" cy="33264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79ADFCEE-CE8D-7C17-B2CF-B82FF75CB9F5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8553952" y="2409046"/>
                  <a:ext cx="284760" cy="35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BC38587A-136E-0539-E31C-4E8D9E599244}"/>
                    </a:ext>
                  </a:extLst>
                </p14:cNvPr>
                <p14:cNvContentPartPr/>
                <p14:nvPr/>
              </p14:nvContentPartPr>
              <p14:xfrm>
                <a:off x="9184672" y="2168206"/>
                <a:ext cx="95760" cy="40248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BC38587A-136E-0539-E31C-4E8D9E599244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9176032" y="2159206"/>
                  <a:ext cx="113400" cy="42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CE2E16AC-FDE2-FC65-DDC9-D8B0AA19033B}"/>
                    </a:ext>
                  </a:extLst>
                </p14:cNvPr>
                <p14:cNvContentPartPr/>
                <p14:nvPr/>
              </p14:nvContentPartPr>
              <p14:xfrm>
                <a:off x="9070552" y="2411926"/>
                <a:ext cx="286200" cy="111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CE2E16AC-FDE2-FC65-DDC9-D8B0AA19033B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9061912" y="2402926"/>
                  <a:ext cx="30384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3AFBEF53-BEC8-F70F-898B-1F096769D192}"/>
                    </a:ext>
                  </a:extLst>
                </p14:cNvPr>
                <p14:cNvContentPartPr/>
                <p14:nvPr/>
              </p14:nvContentPartPr>
              <p14:xfrm>
                <a:off x="9512992" y="2114926"/>
                <a:ext cx="395280" cy="53208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3AFBEF53-BEC8-F70F-898B-1F096769D192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9504352" y="2105926"/>
                  <a:ext cx="412920" cy="549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58D5C93D-1101-698A-1AB0-37402F3520BD}"/>
              </a:ext>
            </a:extLst>
          </p:cNvPr>
          <p:cNvGrpSpPr/>
          <p:nvPr/>
        </p:nvGrpSpPr>
        <p:grpSpPr>
          <a:xfrm>
            <a:off x="132112" y="2122846"/>
            <a:ext cx="11413080" cy="2368080"/>
            <a:chOff x="132112" y="2122846"/>
            <a:chExt cx="11413080" cy="2368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4A38804F-C023-E960-2841-DB7B799FA8A4}"/>
                    </a:ext>
                  </a:extLst>
                </p14:cNvPr>
                <p14:cNvContentPartPr/>
                <p14:nvPr/>
              </p14:nvContentPartPr>
              <p14:xfrm>
                <a:off x="606592" y="2314006"/>
                <a:ext cx="372240" cy="10249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4A38804F-C023-E960-2841-DB7B799FA8A4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597592" y="2305006"/>
                  <a:ext cx="389880" cy="10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72E4E250-85D8-065A-A87F-71E9419D05CB}"/>
                    </a:ext>
                  </a:extLst>
                </p14:cNvPr>
                <p14:cNvContentPartPr/>
                <p14:nvPr/>
              </p14:nvContentPartPr>
              <p14:xfrm>
                <a:off x="943552" y="2387086"/>
                <a:ext cx="271440" cy="7246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72E4E250-85D8-065A-A87F-71E9419D05CB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934912" y="2378446"/>
                  <a:ext cx="289080" cy="74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39BD1875-1E1B-F7A4-522F-51CA0C118E7F}"/>
                    </a:ext>
                  </a:extLst>
                </p14:cNvPr>
                <p14:cNvContentPartPr/>
                <p14:nvPr/>
              </p14:nvContentPartPr>
              <p14:xfrm>
                <a:off x="2062432" y="2248486"/>
                <a:ext cx="358200" cy="7495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39BD1875-1E1B-F7A4-522F-51CA0C118E7F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2053432" y="2239486"/>
                  <a:ext cx="375840" cy="76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17856DBF-0B77-FD33-C8ED-2BF772222425}"/>
                    </a:ext>
                  </a:extLst>
                </p14:cNvPr>
                <p14:cNvContentPartPr/>
                <p14:nvPr/>
              </p14:nvContentPartPr>
              <p14:xfrm>
                <a:off x="2651392" y="2645206"/>
                <a:ext cx="196920" cy="151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17856DBF-0B77-FD33-C8ED-2BF772222425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2642752" y="2636206"/>
                  <a:ext cx="21456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45ADCBA2-8CD7-19B1-8C5D-C141BA446C2B}"/>
                    </a:ext>
                  </a:extLst>
                </p14:cNvPr>
                <p14:cNvContentPartPr/>
                <p14:nvPr/>
              </p14:nvContentPartPr>
              <p14:xfrm>
                <a:off x="2714032" y="2834926"/>
                <a:ext cx="163080" cy="442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45ADCBA2-8CD7-19B1-8C5D-C141BA446C2B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2705032" y="2825926"/>
                  <a:ext cx="18072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04284B00-04A6-CF45-F25C-F17B6E041546}"/>
                    </a:ext>
                  </a:extLst>
                </p14:cNvPr>
                <p14:cNvContentPartPr/>
                <p14:nvPr/>
              </p14:nvContentPartPr>
              <p14:xfrm>
                <a:off x="3036592" y="2238406"/>
                <a:ext cx="418680" cy="102564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04284B00-04A6-CF45-F25C-F17B6E041546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3027592" y="2229766"/>
                  <a:ext cx="436320" cy="10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3B71E78E-0789-290E-B7AC-7D5EDB1F245D}"/>
                    </a:ext>
                  </a:extLst>
                </p14:cNvPr>
                <p14:cNvContentPartPr/>
                <p14:nvPr/>
              </p14:nvContentPartPr>
              <p14:xfrm>
                <a:off x="3407392" y="2235886"/>
                <a:ext cx="388440" cy="83664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3B71E78E-0789-290E-B7AC-7D5EDB1F245D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3398752" y="2226886"/>
                  <a:ext cx="406080" cy="85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49930ED7-30F0-B0ED-447F-4110B7AEBB1C}"/>
                    </a:ext>
                  </a:extLst>
                </p14:cNvPr>
                <p14:cNvContentPartPr/>
                <p14:nvPr/>
              </p14:nvContentPartPr>
              <p14:xfrm>
                <a:off x="4566592" y="2170006"/>
                <a:ext cx="331920" cy="87048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49930ED7-30F0-B0ED-447F-4110B7AEBB1C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4557592" y="2161006"/>
                  <a:ext cx="349560" cy="88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57AABB85-7C7E-56C4-2FDB-C44EB788DBEB}"/>
                    </a:ext>
                  </a:extLst>
                </p14:cNvPr>
                <p14:cNvContentPartPr/>
                <p14:nvPr/>
              </p14:nvContentPartPr>
              <p14:xfrm>
                <a:off x="5016952" y="2423806"/>
                <a:ext cx="244080" cy="122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57AABB85-7C7E-56C4-2FDB-C44EB788DBEB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5007952" y="2415166"/>
                  <a:ext cx="2617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892C924D-D375-EE37-7761-0961C5EB3997}"/>
                    </a:ext>
                  </a:extLst>
                </p14:cNvPr>
                <p14:cNvContentPartPr/>
                <p14:nvPr/>
              </p14:nvContentPartPr>
              <p14:xfrm>
                <a:off x="5046832" y="2625766"/>
                <a:ext cx="256320" cy="864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892C924D-D375-EE37-7761-0961C5EB3997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5037832" y="2617126"/>
                  <a:ext cx="27396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98AE58FA-7E0F-4C98-C44F-D223C79A3014}"/>
                    </a:ext>
                  </a:extLst>
                </p14:cNvPr>
                <p14:cNvContentPartPr/>
                <p14:nvPr/>
              </p14:nvContentPartPr>
              <p14:xfrm>
                <a:off x="5666752" y="2234086"/>
                <a:ext cx="175680" cy="68724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98AE58FA-7E0F-4C98-C44F-D223C79A3014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5657752" y="2225446"/>
                  <a:ext cx="193320" cy="70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FAA9AC40-C2A2-A302-432F-FEBF228BF0E6}"/>
                    </a:ext>
                  </a:extLst>
                </p14:cNvPr>
                <p14:cNvContentPartPr/>
                <p14:nvPr/>
              </p14:nvContentPartPr>
              <p14:xfrm>
                <a:off x="6560272" y="2224726"/>
                <a:ext cx="124920" cy="58716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FAA9AC40-C2A2-A302-432F-FEBF228BF0E6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6551632" y="2216086"/>
                  <a:ext cx="142560" cy="60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5FFD9245-63C2-6FC1-A6BD-4DE008F3DCFA}"/>
                    </a:ext>
                  </a:extLst>
                </p14:cNvPr>
                <p14:cNvContentPartPr/>
                <p14:nvPr/>
              </p14:nvContentPartPr>
              <p14:xfrm>
                <a:off x="6950872" y="2317246"/>
                <a:ext cx="97920" cy="36648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5FFD9245-63C2-6FC1-A6BD-4DE008F3DCFA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6941872" y="2308606"/>
                  <a:ext cx="115560" cy="38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AF8DDD2E-02E6-2BD7-2418-87DDD3B3628F}"/>
                    </a:ext>
                  </a:extLst>
                </p14:cNvPr>
                <p14:cNvContentPartPr/>
                <p14:nvPr/>
              </p14:nvContentPartPr>
              <p14:xfrm>
                <a:off x="6891112" y="2534326"/>
                <a:ext cx="279720" cy="1260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AF8DDD2E-02E6-2BD7-2418-87DDD3B3628F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6882472" y="2525686"/>
                  <a:ext cx="29736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3F03CD0F-5704-CE88-A33B-4DBDA7A51EB9}"/>
                    </a:ext>
                  </a:extLst>
                </p14:cNvPr>
                <p14:cNvContentPartPr/>
                <p14:nvPr/>
              </p14:nvContentPartPr>
              <p14:xfrm>
                <a:off x="7208992" y="2265406"/>
                <a:ext cx="465480" cy="45792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3F03CD0F-5704-CE88-A33B-4DBDA7A51EB9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7200352" y="2256406"/>
                  <a:ext cx="483120" cy="47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D9462732-2149-125F-1A52-AA8B68DFB4F2}"/>
                    </a:ext>
                  </a:extLst>
                </p14:cNvPr>
                <p14:cNvContentPartPr/>
                <p14:nvPr/>
              </p14:nvContentPartPr>
              <p14:xfrm>
                <a:off x="4250152" y="3569326"/>
                <a:ext cx="54000" cy="43992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D9462732-2149-125F-1A52-AA8B68DFB4F2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4241512" y="3560326"/>
                  <a:ext cx="71640" cy="45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58B5F4D1-E7F5-0992-56B4-D14DD3AEBB60}"/>
                    </a:ext>
                  </a:extLst>
                </p14:cNvPr>
                <p14:cNvContentPartPr/>
                <p14:nvPr/>
              </p14:nvContentPartPr>
              <p14:xfrm>
                <a:off x="4271752" y="3574366"/>
                <a:ext cx="241560" cy="48384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58B5F4D1-E7F5-0992-56B4-D14DD3AEBB60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4263112" y="3565726"/>
                  <a:ext cx="259200" cy="50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FBA58AA3-2B46-1819-41D2-03DA968D2DCE}"/>
                    </a:ext>
                  </a:extLst>
                </p14:cNvPr>
                <p14:cNvContentPartPr/>
                <p14:nvPr/>
              </p14:nvContentPartPr>
              <p14:xfrm>
                <a:off x="4600792" y="3649606"/>
                <a:ext cx="41760" cy="4068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FBA58AA3-2B46-1819-41D2-03DA968D2DCE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4591792" y="3640966"/>
                  <a:ext cx="5940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7EE404F4-128E-6EBF-928E-B6656C0EA955}"/>
                    </a:ext>
                  </a:extLst>
                </p14:cNvPr>
                <p14:cNvContentPartPr/>
                <p14:nvPr/>
              </p14:nvContentPartPr>
              <p14:xfrm>
                <a:off x="4671352" y="3853726"/>
                <a:ext cx="46800" cy="3816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7EE404F4-128E-6EBF-928E-B6656C0EA955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4662352" y="3845086"/>
                  <a:ext cx="6444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119A15E1-B00B-0B81-01CB-0C40FE05416E}"/>
                    </a:ext>
                  </a:extLst>
                </p14:cNvPr>
                <p14:cNvContentPartPr/>
                <p14:nvPr/>
              </p14:nvContentPartPr>
              <p14:xfrm>
                <a:off x="10628632" y="2193406"/>
                <a:ext cx="199800" cy="36900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119A15E1-B00B-0B81-01CB-0C40FE05416E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0619992" y="2184406"/>
                  <a:ext cx="217440" cy="38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F4FD99C4-8B7D-4A4B-7987-8176408901A7}"/>
                    </a:ext>
                  </a:extLst>
                </p14:cNvPr>
                <p14:cNvContentPartPr/>
                <p14:nvPr/>
              </p14:nvContentPartPr>
              <p14:xfrm>
                <a:off x="10613152" y="2210326"/>
                <a:ext cx="238320" cy="39060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F4FD99C4-8B7D-4A4B-7987-8176408901A7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0604152" y="2201686"/>
                  <a:ext cx="255960" cy="40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2EFF5E0D-962D-CC9F-7754-58588B2A89D0}"/>
                    </a:ext>
                  </a:extLst>
                </p14:cNvPr>
                <p14:cNvContentPartPr/>
                <p14:nvPr/>
              </p14:nvContentPartPr>
              <p14:xfrm>
                <a:off x="10939672" y="2270806"/>
                <a:ext cx="167040" cy="2772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2EFF5E0D-962D-CC9F-7754-58588B2A89D0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0931032" y="2261806"/>
                  <a:ext cx="18468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029528C9-E9DB-2A0F-FC52-DAFC80573C75}"/>
                    </a:ext>
                  </a:extLst>
                </p14:cNvPr>
                <p14:cNvContentPartPr/>
                <p14:nvPr/>
              </p14:nvContentPartPr>
              <p14:xfrm>
                <a:off x="10955512" y="2425246"/>
                <a:ext cx="191160" cy="1548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029528C9-E9DB-2A0F-FC52-DAFC80573C75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0946512" y="2416606"/>
                  <a:ext cx="20880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C3D73EEC-F598-F24F-D443-01BC4B5B7373}"/>
                    </a:ext>
                  </a:extLst>
                </p14:cNvPr>
                <p14:cNvContentPartPr/>
                <p14:nvPr/>
              </p14:nvContentPartPr>
              <p14:xfrm>
                <a:off x="11016352" y="2122846"/>
                <a:ext cx="60840" cy="44424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C3D73EEC-F598-F24F-D443-01BC4B5B7373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1007352" y="2114206"/>
                  <a:ext cx="78480" cy="46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919F5C6F-F0E5-8446-499D-67846E50F71A}"/>
                    </a:ext>
                  </a:extLst>
                </p14:cNvPr>
                <p14:cNvContentPartPr/>
                <p14:nvPr/>
              </p14:nvContentPartPr>
              <p14:xfrm>
                <a:off x="11228392" y="2133286"/>
                <a:ext cx="316800" cy="34056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919F5C6F-F0E5-8446-499D-67846E50F71A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1219392" y="2124286"/>
                  <a:ext cx="334440" cy="35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D0186347-E029-CDE8-72D8-2D557B097F11}"/>
                    </a:ext>
                  </a:extLst>
                </p14:cNvPr>
                <p14:cNvContentPartPr/>
                <p14:nvPr/>
              </p14:nvContentPartPr>
              <p14:xfrm>
                <a:off x="4916872" y="3455926"/>
                <a:ext cx="244800" cy="58572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D0186347-E029-CDE8-72D8-2D557B097F11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4907872" y="3447286"/>
                  <a:ext cx="262440" cy="60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F674C8BD-4310-6B0A-B75E-5B764DB8DE7B}"/>
                    </a:ext>
                  </a:extLst>
                </p14:cNvPr>
                <p14:cNvContentPartPr/>
                <p14:nvPr/>
              </p14:nvContentPartPr>
              <p14:xfrm>
                <a:off x="5055112" y="3718006"/>
                <a:ext cx="215280" cy="1440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F674C8BD-4310-6B0A-B75E-5B764DB8DE7B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5046472" y="3709366"/>
                  <a:ext cx="23292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12B40820-9D75-5948-8E4A-667E6D7721EA}"/>
                    </a:ext>
                  </a:extLst>
                </p14:cNvPr>
                <p14:cNvContentPartPr/>
                <p14:nvPr/>
              </p14:nvContentPartPr>
              <p14:xfrm>
                <a:off x="5312872" y="3607846"/>
                <a:ext cx="193680" cy="22104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12B40820-9D75-5948-8E4A-667E6D7721EA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5304232" y="3598846"/>
                  <a:ext cx="21132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77715795-4743-D540-8EAF-7606B4440727}"/>
                    </a:ext>
                  </a:extLst>
                </p14:cNvPr>
                <p14:cNvContentPartPr/>
                <p14:nvPr/>
              </p14:nvContentPartPr>
              <p14:xfrm>
                <a:off x="5472712" y="3568606"/>
                <a:ext cx="239040" cy="21420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77715795-4743-D540-8EAF-7606B4440727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5464072" y="3559606"/>
                  <a:ext cx="25668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FBEE2C88-FF25-0EAC-4607-5013B73D7D1B}"/>
                    </a:ext>
                  </a:extLst>
                </p14:cNvPr>
                <p14:cNvContentPartPr/>
                <p14:nvPr/>
              </p14:nvContentPartPr>
              <p14:xfrm>
                <a:off x="5820472" y="3653926"/>
                <a:ext cx="29520" cy="25308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FBEE2C88-FF25-0EAC-4607-5013B73D7D1B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5811832" y="3645286"/>
                  <a:ext cx="4716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37468A8C-9AC3-DBEC-98FA-A3F0366029C2}"/>
                    </a:ext>
                  </a:extLst>
                </p14:cNvPr>
                <p14:cNvContentPartPr/>
                <p14:nvPr/>
              </p14:nvContentPartPr>
              <p14:xfrm>
                <a:off x="6019552" y="3467086"/>
                <a:ext cx="197280" cy="29916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37468A8C-9AC3-DBEC-98FA-A3F0366029C2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6010912" y="3458086"/>
                  <a:ext cx="214920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5CF33088-7E31-8F14-E65C-F48087AFEEC7}"/>
                    </a:ext>
                  </a:extLst>
                </p14:cNvPr>
                <p14:cNvContentPartPr/>
                <p14:nvPr/>
              </p14:nvContentPartPr>
              <p14:xfrm>
                <a:off x="6236272" y="3262246"/>
                <a:ext cx="180360" cy="66924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5CF33088-7E31-8F14-E65C-F48087AFEEC7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6227632" y="3253246"/>
                  <a:ext cx="198000" cy="68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1F1D3967-43F2-A96D-D261-5AD814803541}"/>
                    </a:ext>
                  </a:extLst>
                </p14:cNvPr>
                <p14:cNvContentPartPr/>
                <p14:nvPr/>
              </p14:nvContentPartPr>
              <p14:xfrm>
                <a:off x="6626152" y="3430366"/>
                <a:ext cx="279360" cy="32904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1F1D3967-43F2-A96D-D261-5AD814803541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6617512" y="3421726"/>
                  <a:ext cx="297000" cy="34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84FDBA02-9056-E5CC-278B-2AF9355080E0}"/>
                    </a:ext>
                  </a:extLst>
                </p14:cNvPr>
                <p14:cNvContentPartPr/>
                <p14:nvPr/>
              </p14:nvContentPartPr>
              <p14:xfrm>
                <a:off x="7116472" y="3076846"/>
                <a:ext cx="160200" cy="69012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84FDBA02-9056-E5CC-278B-2AF9355080E0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7107832" y="3068206"/>
                  <a:ext cx="177840" cy="70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5AFBC2B2-79B7-E644-4EC6-A31EC8B836C5}"/>
                    </a:ext>
                  </a:extLst>
                </p14:cNvPr>
                <p14:cNvContentPartPr/>
                <p14:nvPr/>
              </p14:nvContentPartPr>
              <p14:xfrm>
                <a:off x="7309432" y="3264406"/>
                <a:ext cx="201240" cy="38196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5AFBC2B2-79B7-E644-4EC6-A31EC8B836C5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7300792" y="3255406"/>
                  <a:ext cx="218880" cy="39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CB784A9F-86AE-EC56-50CD-91F3F152D735}"/>
                    </a:ext>
                  </a:extLst>
                </p14:cNvPr>
                <p14:cNvContentPartPr/>
                <p14:nvPr/>
              </p14:nvContentPartPr>
              <p14:xfrm>
                <a:off x="7646392" y="3463126"/>
                <a:ext cx="26640" cy="26784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CB784A9F-86AE-EC56-50CD-91F3F152D735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7637752" y="3454126"/>
                  <a:ext cx="4428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6A49B5D0-EC71-7C3E-BAF5-AB821A871B3B}"/>
                    </a:ext>
                  </a:extLst>
                </p14:cNvPr>
                <p14:cNvContentPartPr/>
                <p14:nvPr/>
              </p14:nvContentPartPr>
              <p14:xfrm>
                <a:off x="7784632" y="3302926"/>
                <a:ext cx="202680" cy="28044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6A49B5D0-EC71-7C3E-BAF5-AB821A871B3B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7775992" y="3294286"/>
                  <a:ext cx="22032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07D3B5B7-5582-C76C-806E-7A012E434DDA}"/>
                    </a:ext>
                  </a:extLst>
                </p14:cNvPr>
                <p14:cNvContentPartPr/>
                <p14:nvPr/>
              </p14:nvContentPartPr>
              <p14:xfrm>
                <a:off x="7976872" y="3276646"/>
                <a:ext cx="246960" cy="24336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07D3B5B7-5582-C76C-806E-7A012E434DDA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7967872" y="3268006"/>
                  <a:ext cx="26460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F3F9FE77-44EA-954C-575D-D68E0BCC41DA}"/>
                    </a:ext>
                  </a:extLst>
                </p14:cNvPr>
                <p14:cNvContentPartPr/>
                <p14:nvPr/>
              </p14:nvContentPartPr>
              <p14:xfrm>
                <a:off x="8150392" y="2907286"/>
                <a:ext cx="261720" cy="81828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F3F9FE77-44EA-954C-575D-D68E0BCC41DA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8141752" y="2898646"/>
                  <a:ext cx="279360" cy="83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5466033C-7052-A8C3-4245-72AE73D70BC8}"/>
                    </a:ext>
                  </a:extLst>
                </p14:cNvPr>
                <p14:cNvContentPartPr/>
                <p14:nvPr/>
              </p14:nvContentPartPr>
              <p14:xfrm>
                <a:off x="132112" y="4053166"/>
                <a:ext cx="11109600" cy="43776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5466033C-7052-A8C3-4245-72AE73D70BC8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23112" y="4044166"/>
                  <a:ext cx="11127240" cy="455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824D3B81-95F6-2287-0EDE-BCB2DB7F89B0}"/>
              </a:ext>
            </a:extLst>
          </p:cNvPr>
          <p:cNvGrpSpPr/>
          <p:nvPr/>
        </p:nvGrpSpPr>
        <p:grpSpPr>
          <a:xfrm>
            <a:off x="442792" y="4922206"/>
            <a:ext cx="700200" cy="859680"/>
            <a:chOff x="442792" y="4922206"/>
            <a:chExt cx="700200" cy="859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C8B9995E-BBC0-212E-7CC5-178DBA901B30}"/>
                    </a:ext>
                  </a:extLst>
                </p14:cNvPr>
                <p14:cNvContentPartPr/>
                <p14:nvPr/>
              </p14:nvContentPartPr>
              <p14:xfrm>
                <a:off x="442792" y="5228566"/>
                <a:ext cx="370080" cy="55332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C8B9995E-BBC0-212E-7CC5-178DBA901B30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433792" y="5219926"/>
                  <a:ext cx="387720" cy="57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9B684BD8-62D0-161D-A738-AC3B46C07D9E}"/>
                    </a:ext>
                  </a:extLst>
                </p14:cNvPr>
                <p14:cNvContentPartPr/>
                <p14:nvPr/>
              </p14:nvContentPartPr>
              <p14:xfrm>
                <a:off x="657352" y="4922206"/>
                <a:ext cx="485640" cy="78156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9B684BD8-62D0-161D-A738-AC3B46C07D9E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648352" y="4913206"/>
                  <a:ext cx="503280" cy="799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36DFAC5F-B5F3-62AF-EC1A-691D4AFAC752}"/>
                  </a:ext>
                </a:extLst>
              </p14:cNvPr>
              <p14:cNvContentPartPr/>
              <p14:nvPr/>
            </p14:nvContentPartPr>
            <p14:xfrm>
              <a:off x="1716832" y="4808086"/>
              <a:ext cx="358560" cy="661320"/>
            </p14:xfrm>
          </p:contentPart>
        </mc:Choice>
        <mc:Fallback xmlns=""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36DFAC5F-B5F3-62AF-EC1A-691D4AFAC752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1708192" y="4799446"/>
                <a:ext cx="376200" cy="678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42" name="Group 141">
            <a:extLst>
              <a:ext uri="{FF2B5EF4-FFF2-40B4-BE49-F238E27FC236}">
                <a16:creationId xmlns:a16="http://schemas.microsoft.com/office/drawing/2014/main" id="{1F87E7BB-C2C6-1C97-69FD-87745FE20B11}"/>
              </a:ext>
            </a:extLst>
          </p:cNvPr>
          <p:cNvGrpSpPr/>
          <p:nvPr/>
        </p:nvGrpSpPr>
        <p:grpSpPr>
          <a:xfrm>
            <a:off x="910432" y="4937686"/>
            <a:ext cx="954720" cy="829080"/>
            <a:chOff x="910432" y="4937686"/>
            <a:chExt cx="954720" cy="829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62AA4BF9-9C67-3F2C-273D-E30A74CBCF31}"/>
                    </a:ext>
                  </a:extLst>
                </p14:cNvPr>
                <p14:cNvContentPartPr/>
                <p14:nvPr/>
              </p14:nvContentPartPr>
              <p14:xfrm>
                <a:off x="910432" y="5070526"/>
                <a:ext cx="513720" cy="69624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62AA4BF9-9C67-3F2C-273D-E30A74CBCF31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901432" y="5061526"/>
                  <a:ext cx="531360" cy="71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FB4ED85D-4BF7-9847-F849-A5F18BEC3B92}"/>
                    </a:ext>
                  </a:extLst>
                </p14:cNvPr>
                <p14:cNvContentPartPr/>
                <p14:nvPr/>
              </p14:nvContentPartPr>
              <p14:xfrm>
                <a:off x="1183312" y="5009686"/>
                <a:ext cx="384120" cy="54504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FB4ED85D-4BF7-9847-F849-A5F18BEC3B92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174312" y="5000686"/>
                  <a:ext cx="401760" cy="56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25889F6A-98C1-3B0D-F4D9-20AB3C5B1DFA}"/>
                    </a:ext>
                  </a:extLst>
                </p14:cNvPr>
                <p14:cNvContentPartPr/>
                <p14:nvPr/>
              </p14:nvContentPartPr>
              <p14:xfrm>
                <a:off x="1465192" y="5037406"/>
                <a:ext cx="167400" cy="38988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25889F6A-98C1-3B0D-F4D9-20AB3C5B1DFA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456192" y="5028406"/>
                  <a:ext cx="185040" cy="40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DCBCB869-61BA-E759-C4C2-341574903161}"/>
                    </a:ext>
                  </a:extLst>
                </p14:cNvPr>
                <p14:cNvContentPartPr/>
                <p14:nvPr/>
              </p14:nvContentPartPr>
              <p14:xfrm>
                <a:off x="1375552" y="5133526"/>
                <a:ext cx="407880" cy="25056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DCBCB869-61BA-E759-C4C2-341574903161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366552" y="5124526"/>
                  <a:ext cx="42552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EAA36389-B767-42D4-5895-2B9FA25AB7FC}"/>
                    </a:ext>
                  </a:extLst>
                </p14:cNvPr>
                <p14:cNvContentPartPr/>
                <p14:nvPr/>
              </p14:nvContentPartPr>
              <p14:xfrm>
                <a:off x="1499392" y="4937686"/>
                <a:ext cx="365760" cy="51120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EAA36389-B767-42D4-5895-2B9FA25AB7FC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490392" y="4928686"/>
                  <a:ext cx="383400" cy="528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16D5BD8C-8DD1-2BCB-5F29-AF635EC820D2}"/>
              </a:ext>
            </a:extLst>
          </p:cNvPr>
          <p:cNvGrpSpPr/>
          <p:nvPr/>
        </p:nvGrpSpPr>
        <p:grpSpPr>
          <a:xfrm>
            <a:off x="2158192" y="4877566"/>
            <a:ext cx="1086480" cy="875880"/>
            <a:chOff x="2158192" y="4877566"/>
            <a:chExt cx="1086480" cy="875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C20A65D6-BB53-B674-E347-B02C90660BBB}"/>
                    </a:ext>
                  </a:extLst>
                </p14:cNvPr>
                <p14:cNvContentPartPr/>
                <p14:nvPr/>
              </p14:nvContentPartPr>
              <p14:xfrm>
                <a:off x="2158192" y="5168446"/>
                <a:ext cx="185760" cy="1692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C20A65D6-BB53-B674-E347-B02C90660BBB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2149552" y="5159806"/>
                  <a:ext cx="20340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2F1949B9-8BE4-BDD9-BB84-D11C6A74B2E9}"/>
                    </a:ext>
                  </a:extLst>
                </p14:cNvPr>
                <p14:cNvContentPartPr/>
                <p14:nvPr/>
              </p14:nvContentPartPr>
              <p14:xfrm>
                <a:off x="2259712" y="5336206"/>
                <a:ext cx="178560" cy="4032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2F1949B9-8BE4-BDD9-BB84-D11C6A74B2E9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2250712" y="5327206"/>
                  <a:ext cx="19620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69372F4C-70C1-5FEB-305D-AF3127343DA2}"/>
                    </a:ext>
                  </a:extLst>
                </p14:cNvPr>
                <p14:cNvContentPartPr/>
                <p14:nvPr/>
              </p14:nvContentPartPr>
              <p14:xfrm>
                <a:off x="2528272" y="5084206"/>
                <a:ext cx="405720" cy="66924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69372F4C-70C1-5FEB-305D-AF3127343DA2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2519632" y="5075206"/>
                  <a:ext cx="423360" cy="68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E9E64F60-3B32-7594-0D76-3D8757AE5072}"/>
                    </a:ext>
                  </a:extLst>
                </p14:cNvPr>
                <p14:cNvContentPartPr/>
                <p14:nvPr/>
              </p14:nvContentPartPr>
              <p14:xfrm>
                <a:off x="2856232" y="4877566"/>
                <a:ext cx="388440" cy="81108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E9E64F60-3B32-7594-0D76-3D8757AE5072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2847232" y="4868926"/>
                  <a:ext cx="406080" cy="828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152BF245-548B-CC7A-2CB3-B300FBEED086}"/>
              </a:ext>
            </a:extLst>
          </p:cNvPr>
          <p:cNvGrpSpPr/>
          <p:nvPr/>
        </p:nvGrpSpPr>
        <p:grpSpPr>
          <a:xfrm>
            <a:off x="3137032" y="5065486"/>
            <a:ext cx="829440" cy="487800"/>
            <a:chOff x="3137032" y="5065486"/>
            <a:chExt cx="829440" cy="487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157B284D-0397-178E-7339-4BD9A4217F8E}"/>
                    </a:ext>
                  </a:extLst>
                </p14:cNvPr>
                <p14:cNvContentPartPr/>
                <p14:nvPr/>
              </p14:nvContentPartPr>
              <p14:xfrm>
                <a:off x="3299752" y="5182846"/>
                <a:ext cx="9360" cy="37044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157B284D-0397-178E-7339-4BD9A4217F8E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3290752" y="5173846"/>
                  <a:ext cx="27000" cy="38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732C17F8-703D-A1C1-7D3D-432F5CCA8C23}"/>
                    </a:ext>
                  </a:extLst>
                </p14:cNvPr>
                <p14:cNvContentPartPr/>
                <p14:nvPr/>
              </p14:nvContentPartPr>
              <p14:xfrm>
                <a:off x="3137032" y="5171326"/>
                <a:ext cx="339480" cy="37044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732C17F8-703D-A1C1-7D3D-432F5CCA8C23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3128032" y="5162326"/>
                  <a:ext cx="357120" cy="38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D28858AA-C418-7807-D8C8-1FE6CB7F569D}"/>
                    </a:ext>
                  </a:extLst>
                </p14:cNvPr>
                <p14:cNvContentPartPr/>
                <p14:nvPr/>
              </p14:nvContentPartPr>
              <p14:xfrm>
                <a:off x="3459592" y="5127406"/>
                <a:ext cx="170640" cy="33444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D28858AA-C418-7807-D8C8-1FE6CB7F569D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3450952" y="5118766"/>
                  <a:ext cx="188280" cy="35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8D9950ED-73CE-4280-947B-0F4214171A7A}"/>
                    </a:ext>
                  </a:extLst>
                </p14:cNvPr>
                <p14:cNvContentPartPr/>
                <p14:nvPr/>
              </p14:nvContentPartPr>
              <p14:xfrm>
                <a:off x="3488392" y="5290126"/>
                <a:ext cx="215280" cy="7704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8D9950ED-73CE-4280-947B-0F4214171A7A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3479392" y="5281126"/>
                  <a:ext cx="23292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B8D17EB2-E034-20E3-A71C-FB37CEF78AA2}"/>
                    </a:ext>
                  </a:extLst>
                </p14:cNvPr>
                <p14:cNvContentPartPr/>
                <p14:nvPr/>
              </p14:nvContentPartPr>
              <p14:xfrm>
                <a:off x="3600712" y="5065486"/>
                <a:ext cx="365760" cy="31500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B8D17EB2-E034-20E3-A71C-FB37CEF78AA2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3591712" y="5056486"/>
                  <a:ext cx="383400" cy="332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F4E296A3-36D4-8D61-631F-AFB6A654CE84}"/>
              </a:ext>
            </a:extLst>
          </p:cNvPr>
          <p:cNvGrpSpPr/>
          <p:nvPr/>
        </p:nvGrpSpPr>
        <p:grpSpPr>
          <a:xfrm>
            <a:off x="3826432" y="4677046"/>
            <a:ext cx="1933920" cy="1063080"/>
            <a:chOff x="3826432" y="4677046"/>
            <a:chExt cx="1933920" cy="1063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43E556B9-144C-8497-983A-4D2485BDA69E}"/>
                    </a:ext>
                  </a:extLst>
                </p14:cNvPr>
                <p14:cNvContentPartPr/>
                <p14:nvPr/>
              </p14:nvContentPartPr>
              <p14:xfrm>
                <a:off x="3826432" y="4904206"/>
                <a:ext cx="284760" cy="68148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43E556B9-144C-8497-983A-4D2485BDA69E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3817432" y="4895206"/>
                  <a:ext cx="302400" cy="69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6DE56CCB-84DD-D9B3-5F3B-48C843C0252A}"/>
                    </a:ext>
                  </a:extLst>
                </p14:cNvPr>
                <p14:cNvContentPartPr/>
                <p14:nvPr/>
              </p14:nvContentPartPr>
              <p14:xfrm>
                <a:off x="4298752" y="5127406"/>
                <a:ext cx="234360" cy="2484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6DE56CCB-84DD-D9B3-5F3B-48C843C0252A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4290112" y="5118406"/>
                  <a:ext cx="25200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913FE285-A14E-7F40-5673-D3C829221DB0}"/>
                    </a:ext>
                  </a:extLst>
                </p14:cNvPr>
                <p14:cNvContentPartPr/>
                <p14:nvPr/>
              </p14:nvContentPartPr>
              <p14:xfrm>
                <a:off x="4381192" y="5320726"/>
                <a:ext cx="196920" cy="2700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913FE285-A14E-7F40-5673-D3C829221DB0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4372192" y="5311726"/>
                  <a:ext cx="21456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B893C454-0F0F-9170-FB85-5E9411233022}"/>
                    </a:ext>
                  </a:extLst>
                </p14:cNvPr>
                <p14:cNvContentPartPr/>
                <p14:nvPr/>
              </p14:nvContentPartPr>
              <p14:xfrm>
                <a:off x="5000032" y="4677046"/>
                <a:ext cx="143640" cy="49680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B893C454-0F0F-9170-FB85-5E9411233022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4991032" y="4668046"/>
                  <a:ext cx="161280" cy="51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BD042B46-DA99-EBB1-1AD8-C5D84B18F232}"/>
                    </a:ext>
                  </a:extLst>
                </p14:cNvPr>
                <p14:cNvContentPartPr/>
                <p14:nvPr/>
              </p14:nvContentPartPr>
              <p14:xfrm>
                <a:off x="4732552" y="5165206"/>
                <a:ext cx="892800" cy="19188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BD042B46-DA99-EBB1-1AD8-C5D84B18F232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4723912" y="5156566"/>
                  <a:ext cx="91044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078C046F-4A63-313A-32B5-C10D4869BEDD}"/>
                    </a:ext>
                  </a:extLst>
                </p14:cNvPr>
                <p14:cNvContentPartPr/>
                <p14:nvPr/>
              </p14:nvContentPartPr>
              <p14:xfrm>
                <a:off x="5016952" y="5379766"/>
                <a:ext cx="41040" cy="36036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078C046F-4A63-313A-32B5-C10D4869BEDD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5007952" y="5371126"/>
                  <a:ext cx="58680" cy="37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276A8D72-7C67-4743-5750-3091DAC86421}"/>
                    </a:ext>
                  </a:extLst>
                </p14:cNvPr>
                <p14:cNvContentPartPr/>
                <p14:nvPr/>
              </p14:nvContentPartPr>
              <p14:xfrm>
                <a:off x="4949272" y="5463286"/>
                <a:ext cx="5040" cy="1440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276A8D72-7C67-4743-5750-3091DAC86421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4940272" y="5454286"/>
                  <a:ext cx="2268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D9576434-18E9-019A-5B00-FE642A84D7DF}"/>
                    </a:ext>
                  </a:extLst>
                </p14:cNvPr>
                <p14:cNvContentPartPr/>
                <p14:nvPr/>
              </p14:nvContentPartPr>
              <p14:xfrm>
                <a:off x="4952152" y="5469046"/>
                <a:ext cx="244800" cy="24192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D9576434-18E9-019A-5B00-FE642A84D7DF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4943512" y="5460046"/>
                  <a:ext cx="26244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134A9372-D468-E599-4C0B-9642E76FC95C}"/>
                    </a:ext>
                  </a:extLst>
                </p14:cNvPr>
                <p14:cNvContentPartPr/>
                <p14:nvPr/>
              </p14:nvContentPartPr>
              <p14:xfrm>
                <a:off x="5205592" y="5372206"/>
                <a:ext cx="203400" cy="25488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134A9372-D468-E599-4C0B-9642E76FC95C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5196952" y="5363206"/>
                  <a:ext cx="22104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97A205FB-6A80-1B77-6C04-AA5E8B020E5C}"/>
                    </a:ext>
                  </a:extLst>
                </p14:cNvPr>
                <p14:cNvContentPartPr/>
                <p14:nvPr/>
              </p14:nvContentPartPr>
              <p14:xfrm>
                <a:off x="5399272" y="5350246"/>
                <a:ext cx="361080" cy="24732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97A205FB-6A80-1B77-6C04-AA5E8B020E5C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5390632" y="5341246"/>
                  <a:ext cx="378720" cy="264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1" name="Group 180">
            <a:extLst>
              <a:ext uri="{FF2B5EF4-FFF2-40B4-BE49-F238E27FC236}">
                <a16:creationId xmlns:a16="http://schemas.microsoft.com/office/drawing/2014/main" id="{03AE7AD4-5C92-A3FA-98BE-F9D2015FAAED}"/>
              </a:ext>
            </a:extLst>
          </p:cNvPr>
          <p:cNvGrpSpPr/>
          <p:nvPr/>
        </p:nvGrpSpPr>
        <p:grpSpPr>
          <a:xfrm>
            <a:off x="6733792" y="4570486"/>
            <a:ext cx="1377360" cy="848160"/>
            <a:chOff x="6733792" y="4570486"/>
            <a:chExt cx="1377360" cy="848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BA024CF1-E320-EA5F-D5B5-D2D4045BDF34}"/>
                    </a:ext>
                  </a:extLst>
                </p14:cNvPr>
                <p14:cNvContentPartPr/>
                <p14:nvPr/>
              </p14:nvContentPartPr>
              <p14:xfrm>
                <a:off x="6850792" y="4756246"/>
                <a:ext cx="360" cy="33624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BA024CF1-E320-EA5F-D5B5-D2D4045BDF34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6842152" y="4747246"/>
                  <a:ext cx="18000" cy="35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38E2457D-4A17-24EF-6EF9-BF000B96A325}"/>
                    </a:ext>
                  </a:extLst>
                </p14:cNvPr>
                <p14:cNvContentPartPr/>
                <p14:nvPr/>
              </p14:nvContentPartPr>
              <p14:xfrm>
                <a:off x="6733792" y="4780366"/>
                <a:ext cx="249840" cy="30780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38E2457D-4A17-24EF-6EF9-BF000B96A325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6725152" y="4771726"/>
                  <a:ext cx="267480" cy="32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69AB1CAB-27E8-96B3-22C2-3BBE1D056814}"/>
                    </a:ext>
                  </a:extLst>
                </p14:cNvPr>
                <p14:cNvContentPartPr/>
                <p14:nvPr/>
              </p14:nvContentPartPr>
              <p14:xfrm>
                <a:off x="6976432" y="4768126"/>
                <a:ext cx="114840" cy="22968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69AB1CAB-27E8-96B3-22C2-3BBE1D056814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6967432" y="4759486"/>
                  <a:ext cx="13248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349985BF-231C-AF0C-5FE9-3AC91FB54141}"/>
                    </a:ext>
                  </a:extLst>
                </p14:cNvPr>
                <p14:cNvContentPartPr/>
                <p14:nvPr/>
              </p14:nvContentPartPr>
              <p14:xfrm>
                <a:off x="6984712" y="4899166"/>
                <a:ext cx="136800" cy="5364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349985BF-231C-AF0C-5FE9-3AC91FB54141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6976072" y="4890526"/>
                  <a:ext cx="15444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9F02137B-5E65-FDB5-0187-6AF5DC0016E9}"/>
                    </a:ext>
                  </a:extLst>
                </p14:cNvPr>
                <p14:cNvContentPartPr/>
                <p14:nvPr/>
              </p14:nvContentPartPr>
              <p14:xfrm>
                <a:off x="7100992" y="4718086"/>
                <a:ext cx="237240" cy="21312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9F02137B-5E65-FDB5-0187-6AF5DC0016E9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7091992" y="4709446"/>
                  <a:ext cx="25488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A3FC5E63-AAA6-6BF6-DCA9-3E25B49FD216}"/>
                    </a:ext>
                  </a:extLst>
                </p14:cNvPr>
                <p14:cNvContentPartPr/>
                <p14:nvPr/>
              </p14:nvContentPartPr>
              <p14:xfrm>
                <a:off x="7347232" y="4665166"/>
                <a:ext cx="128160" cy="4824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A3FC5E63-AAA6-6BF6-DCA9-3E25B49FD216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7338232" y="4656526"/>
                  <a:ext cx="14580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AEBD6CDF-ADDB-3936-2D93-AE8966CFA30B}"/>
                    </a:ext>
                  </a:extLst>
                </p14:cNvPr>
                <p14:cNvContentPartPr/>
                <p14:nvPr/>
              </p14:nvContentPartPr>
              <p14:xfrm>
                <a:off x="7422832" y="4757686"/>
                <a:ext cx="104760" cy="3276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AEBD6CDF-ADDB-3936-2D93-AE8966CFA30B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7413832" y="4748686"/>
                  <a:ext cx="12240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C45AE007-646B-5F2A-0D6B-EE65F07EBDA1}"/>
                    </a:ext>
                  </a:extLst>
                </p14:cNvPr>
                <p14:cNvContentPartPr/>
                <p14:nvPr/>
              </p14:nvContentPartPr>
              <p14:xfrm>
                <a:off x="7409152" y="4575526"/>
                <a:ext cx="116640" cy="25344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C45AE007-646B-5F2A-0D6B-EE65F07EBDA1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7400152" y="4566886"/>
                  <a:ext cx="13428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8FF0B45A-226A-D1FF-06B1-2B565E38208D}"/>
                    </a:ext>
                  </a:extLst>
                </p14:cNvPr>
                <p14:cNvContentPartPr/>
                <p14:nvPr/>
              </p14:nvContentPartPr>
              <p14:xfrm>
                <a:off x="7576192" y="4570486"/>
                <a:ext cx="219240" cy="24084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8FF0B45A-226A-D1FF-06B1-2B565E38208D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7567552" y="4561486"/>
                  <a:ext cx="23688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06626195-1397-97E6-61E9-3D7F35040106}"/>
                    </a:ext>
                  </a:extLst>
                </p14:cNvPr>
                <p14:cNvContentPartPr/>
                <p14:nvPr/>
              </p14:nvContentPartPr>
              <p14:xfrm>
                <a:off x="7364152" y="5133886"/>
                <a:ext cx="14400" cy="28476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06626195-1397-97E6-61E9-3D7F35040106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7355512" y="5124886"/>
                  <a:ext cx="3204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B868E79F-E1D6-B711-C6AC-72AC098DD488}"/>
                    </a:ext>
                  </a:extLst>
                </p14:cNvPr>
                <p14:cNvContentPartPr/>
                <p14:nvPr/>
              </p14:nvContentPartPr>
              <p14:xfrm>
                <a:off x="7274872" y="5164846"/>
                <a:ext cx="205200" cy="19224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B868E79F-E1D6-B711-C6AC-72AC098DD488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7265872" y="5156206"/>
                  <a:ext cx="22284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D0FCE412-C56B-EE62-F75E-F4C374DF8201}"/>
                    </a:ext>
                  </a:extLst>
                </p14:cNvPr>
                <p14:cNvContentPartPr/>
                <p14:nvPr/>
              </p14:nvContentPartPr>
              <p14:xfrm>
                <a:off x="7494472" y="5150446"/>
                <a:ext cx="98640" cy="1008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D0FCE412-C56B-EE62-F75E-F4C374DF8201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7485832" y="5141806"/>
                  <a:ext cx="11628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03E8DD93-AF54-65F6-C8D6-7EBD2A53DF55}"/>
                    </a:ext>
                  </a:extLst>
                </p14:cNvPr>
                <p14:cNvContentPartPr/>
                <p14:nvPr/>
              </p14:nvContentPartPr>
              <p14:xfrm>
                <a:off x="7557472" y="5257006"/>
                <a:ext cx="140400" cy="6768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03E8DD93-AF54-65F6-C8D6-7EBD2A53DF55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7548832" y="5248366"/>
                  <a:ext cx="15804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37F09B87-6BD4-321D-3931-E1BFC4A3979F}"/>
                    </a:ext>
                  </a:extLst>
                </p14:cNvPr>
                <p14:cNvContentPartPr/>
                <p14:nvPr/>
              </p14:nvContentPartPr>
              <p14:xfrm>
                <a:off x="7516072" y="5101486"/>
                <a:ext cx="335160" cy="22572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37F09B87-6BD4-321D-3931-E1BFC4A3979F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7507432" y="5092486"/>
                  <a:ext cx="35280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2B8FF098-9F51-B3C1-61CA-620912392385}"/>
                    </a:ext>
                  </a:extLst>
                </p14:cNvPr>
                <p14:cNvContentPartPr/>
                <p14:nvPr/>
              </p14:nvContentPartPr>
              <p14:xfrm>
                <a:off x="7815592" y="5006446"/>
                <a:ext cx="295560" cy="22176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2B8FF098-9F51-B3C1-61CA-620912392385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7806592" y="4997446"/>
                  <a:ext cx="313200" cy="239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AA0A5C25-E653-01D4-65FF-D4E569A6A0E3}"/>
              </a:ext>
            </a:extLst>
          </p:cNvPr>
          <p:cNvGrpSpPr/>
          <p:nvPr/>
        </p:nvGrpSpPr>
        <p:grpSpPr>
          <a:xfrm>
            <a:off x="8621632" y="4500646"/>
            <a:ext cx="3420000" cy="970200"/>
            <a:chOff x="8621632" y="4500646"/>
            <a:chExt cx="3420000" cy="970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9463F020-FBF4-33B1-A6F8-988FBF294975}"/>
                    </a:ext>
                  </a:extLst>
                </p14:cNvPr>
                <p14:cNvContentPartPr/>
                <p14:nvPr/>
              </p14:nvContentPartPr>
              <p14:xfrm>
                <a:off x="8621632" y="4815646"/>
                <a:ext cx="328680" cy="65520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9463F020-FBF4-33B1-A6F8-988FBF294975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8612992" y="4807006"/>
                  <a:ext cx="346320" cy="67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D9F54FB3-5FC9-2BE4-65AB-EE16DA87B71F}"/>
                    </a:ext>
                  </a:extLst>
                </p14:cNvPr>
                <p14:cNvContentPartPr/>
                <p14:nvPr/>
              </p14:nvContentPartPr>
              <p14:xfrm>
                <a:off x="9086032" y="4938406"/>
                <a:ext cx="29160" cy="6516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D9F54FB3-5FC9-2BE4-65AB-EE16DA87B71F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9077392" y="4929406"/>
                  <a:ext cx="4680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D89800BE-46ED-5545-535A-1FD5236E97BF}"/>
                    </a:ext>
                  </a:extLst>
                </p14:cNvPr>
                <p14:cNvContentPartPr/>
                <p14:nvPr/>
              </p14:nvContentPartPr>
              <p14:xfrm>
                <a:off x="9151552" y="5284366"/>
                <a:ext cx="35280" cy="6624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D89800BE-46ED-5545-535A-1FD5236E97BF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9142912" y="5275366"/>
                  <a:ext cx="5292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BEA4AF8F-4283-198C-73C1-8481585F2C9E}"/>
                    </a:ext>
                  </a:extLst>
                </p14:cNvPr>
                <p14:cNvContentPartPr/>
                <p14:nvPr/>
              </p14:nvContentPartPr>
              <p14:xfrm>
                <a:off x="9359632" y="4725646"/>
                <a:ext cx="175680" cy="72288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BEA4AF8F-4283-198C-73C1-8481585F2C9E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9350632" y="4716646"/>
                  <a:ext cx="193320" cy="74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5DFA6527-C774-791C-9A94-34B7BE57B9A9}"/>
                    </a:ext>
                  </a:extLst>
                </p14:cNvPr>
                <p14:cNvContentPartPr/>
                <p14:nvPr/>
              </p14:nvContentPartPr>
              <p14:xfrm>
                <a:off x="9466192" y="5142166"/>
                <a:ext cx="167040" cy="2268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5DFA6527-C774-791C-9A94-34B7BE57B9A9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9457552" y="5133526"/>
                  <a:ext cx="18468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B2B3320E-6D16-B273-E714-554A5FB34D09}"/>
                    </a:ext>
                  </a:extLst>
                </p14:cNvPr>
                <p14:cNvContentPartPr/>
                <p14:nvPr/>
              </p14:nvContentPartPr>
              <p14:xfrm>
                <a:off x="9690832" y="4951366"/>
                <a:ext cx="159480" cy="27072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B2B3320E-6D16-B273-E714-554A5FB34D09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9681832" y="4942726"/>
                  <a:ext cx="17712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D864DD8A-70DE-FBF8-2317-B72E981713C8}"/>
                    </a:ext>
                  </a:extLst>
                </p14:cNvPr>
                <p14:cNvContentPartPr/>
                <p14:nvPr/>
              </p14:nvContentPartPr>
              <p14:xfrm>
                <a:off x="9859312" y="4945246"/>
                <a:ext cx="139680" cy="22392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D864DD8A-70DE-FBF8-2317-B72E981713C8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9850672" y="4936246"/>
                  <a:ext cx="15732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EC8BB0F8-3395-DBE4-3F8C-B83DFD56D5B2}"/>
                    </a:ext>
                  </a:extLst>
                </p14:cNvPr>
                <p14:cNvContentPartPr/>
                <p14:nvPr/>
              </p14:nvContentPartPr>
              <p14:xfrm>
                <a:off x="10120312" y="5095366"/>
                <a:ext cx="35280" cy="24408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EC8BB0F8-3395-DBE4-3F8C-B83DFD56D5B2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10111672" y="5086726"/>
                  <a:ext cx="5292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09DC7A6B-E2C1-153A-2338-56D19B56A4B6}"/>
                    </a:ext>
                  </a:extLst>
                </p14:cNvPr>
                <p14:cNvContentPartPr/>
                <p14:nvPr/>
              </p14:nvContentPartPr>
              <p14:xfrm>
                <a:off x="10210312" y="4943086"/>
                <a:ext cx="195840" cy="1332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09DC7A6B-E2C1-153A-2338-56D19B56A4B6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10201672" y="4934446"/>
                  <a:ext cx="21348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3CF69D5A-FF18-A922-159F-5FDCFF99305B}"/>
                    </a:ext>
                  </a:extLst>
                </p14:cNvPr>
                <p14:cNvContentPartPr/>
                <p14:nvPr/>
              </p14:nvContentPartPr>
              <p14:xfrm>
                <a:off x="10399672" y="4768486"/>
                <a:ext cx="241200" cy="34848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3CF69D5A-FF18-A922-159F-5FDCFF99305B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10390672" y="4759486"/>
                  <a:ext cx="258840" cy="36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62E205E9-9E07-555A-3BAD-154A21375BEF}"/>
                    </a:ext>
                  </a:extLst>
                </p14:cNvPr>
                <p14:cNvContentPartPr/>
                <p14:nvPr/>
              </p14:nvContentPartPr>
              <p14:xfrm>
                <a:off x="10582192" y="4547806"/>
                <a:ext cx="147600" cy="68400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62E205E9-9E07-555A-3BAD-154A21375BEF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10573192" y="4538806"/>
                  <a:ext cx="165240" cy="70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A1B3CD44-8AE1-1189-973D-FC2301C40AA9}"/>
                    </a:ext>
                  </a:extLst>
                </p14:cNvPr>
                <p14:cNvContentPartPr/>
                <p14:nvPr/>
              </p14:nvContentPartPr>
              <p14:xfrm>
                <a:off x="10826272" y="4749046"/>
                <a:ext cx="216360" cy="32796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A1B3CD44-8AE1-1189-973D-FC2301C40AA9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10817632" y="4740046"/>
                  <a:ext cx="234000" cy="34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3C0F93AB-ECEC-2436-5F4D-EDA6CDB3EF73}"/>
                    </a:ext>
                  </a:extLst>
                </p14:cNvPr>
                <p14:cNvContentPartPr/>
                <p14:nvPr/>
              </p14:nvContentPartPr>
              <p14:xfrm>
                <a:off x="11149552" y="4515766"/>
                <a:ext cx="117000" cy="65412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3C0F93AB-ECEC-2436-5F4D-EDA6CDB3EF73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11140552" y="4506766"/>
                  <a:ext cx="134640" cy="67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88A3A0E1-3567-A9EE-27E3-D089CF260FE9}"/>
                    </a:ext>
                  </a:extLst>
                </p14:cNvPr>
                <p14:cNvContentPartPr/>
                <p14:nvPr/>
              </p14:nvContentPartPr>
              <p14:xfrm>
                <a:off x="11216872" y="4861006"/>
                <a:ext cx="181440" cy="3024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88A3A0E1-3567-A9EE-27E3-D089CF260FE9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11208232" y="4852366"/>
                  <a:ext cx="19908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C01B4951-4DCC-D6F5-C615-F4B90F2FE37F}"/>
                    </a:ext>
                  </a:extLst>
                </p14:cNvPr>
                <p14:cNvContentPartPr/>
                <p14:nvPr/>
              </p14:nvContentPartPr>
              <p14:xfrm>
                <a:off x="11393272" y="4686406"/>
                <a:ext cx="246240" cy="32760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C01B4951-4DCC-D6F5-C615-F4B90F2FE37F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11384272" y="4677406"/>
                  <a:ext cx="263880" cy="34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B2479BD8-09E3-EF39-237E-871737CACF4A}"/>
                    </a:ext>
                  </a:extLst>
                </p14:cNvPr>
                <p14:cNvContentPartPr/>
                <p14:nvPr/>
              </p14:nvContentPartPr>
              <p14:xfrm>
                <a:off x="11658952" y="4875046"/>
                <a:ext cx="16560" cy="24840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B2479BD8-09E3-EF39-237E-871737CACF4A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11649952" y="4866046"/>
                  <a:ext cx="3420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CD0F917C-7B31-7C0C-7DF0-77F117F30F3B}"/>
                    </a:ext>
                  </a:extLst>
                </p14:cNvPr>
                <p14:cNvContentPartPr/>
                <p14:nvPr/>
              </p14:nvContentPartPr>
              <p14:xfrm>
                <a:off x="11692792" y="4720966"/>
                <a:ext cx="151200" cy="24300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CD0F917C-7B31-7C0C-7DF0-77F117F30F3B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11683792" y="4711966"/>
                  <a:ext cx="16884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AC684C18-C1E3-FE10-21F1-247494DABD0A}"/>
                    </a:ext>
                  </a:extLst>
                </p14:cNvPr>
                <p14:cNvContentPartPr/>
                <p14:nvPr/>
              </p14:nvContentPartPr>
              <p14:xfrm>
                <a:off x="11831392" y="4706566"/>
                <a:ext cx="140400" cy="23004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AC684C18-C1E3-FE10-21F1-247494DABD0A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11822392" y="4697926"/>
                  <a:ext cx="15804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E6629A1C-648D-9E4F-6809-7835E3F92D76}"/>
                    </a:ext>
                  </a:extLst>
                </p14:cNvPr>
                <p14:cNvContentPartPr/>
                <p14:nvPr/>
              </p14:nvContentPartPr>
              <p14:xfrm>
                <a:off x="11875312" y="4500646"/>
                <a:ext cx="166320" cy="68328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E6629A1C-648D-9E4F-6809-7835E3F92D76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11866672" y="4492006"/>
                  <a:ext cx="183960" cy="7009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1672746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754811B-49D9-4B0C-9AAE-B5B6585A96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238" y="570271"/>
            <a:ext cx="5320206" cy="526025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F7021D3-163F-4CA2-A99A-6CC7237B56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5054" y="83574"/>
            <a:ext cx="5381991" cy="5948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4489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B00FE26-7E35-45AE-B9B6-9C6FD47B9D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465" y="184355"/>
            <a:ext cx="5628967" cy="576795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7094F41-CECA-47C2-B819-800932C24B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3893" y="184355"/>
            <a:ext cx="4508217" cy="5828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0806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26E51DA-90C6-0213-5D67-BE9487241C65}"/>
              </a:ext>
            </a:extLst>
          </p:cNvPr>
          <p:cNvSpPr txBox="1"/>
          <p:nvPr/>
        </p:nvSpPr>
        <p:spPr>
          <a:xfrm>
            <a:off x="69574" y="64604"/>
            <a:ext cx="18138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Ex. 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93F31F6-E5BD-4305-6ED8-783D54D1E9B5}"/>
                  </a:ext>
                </a:extLst>
              </p:cNvPr>
              <p:cNvSpPr txBox="1"/>
              <p:nvPr/>
            </p:nvSpPr>
            <p:spPr>
              <a:xfrm>
                <a:off x="3887863" y="64604"/>
                <a:ext cx="4416274" cy="5665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𝒈</m:t>
                      </m:r>
                      <m:d>
                        <m:dPr>
                          <m:ctrlPr>
                            <a:rPr lang="en-U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36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U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36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36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36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93F31F6-E5BD-4305-6ED8-783D54D1E9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7863" y="64604"/>
                <a:ext cx="4416274" cy="566565"/>
              </a:xfrm>
              <a:prstGeom prst="rect">
                <a:avLst/>
              </a:prstGeom>
              <a:blipFill>
                <a:blip r:embed="rId2"/>
                <a:stretch>
                  <a:fillRect b="-3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944C10B4-7894-362A-8CAB-28F95DD21EB6}"/>
              </a:ext>
            </a:extLst>
          </p:cNvPr>
          <p:cNvSpPr txBox="1"/>
          <p:nvPr/>
        </p:nvSpPr>
        <p:spPr>
          <a:xfrm>
            <a:off x="323023" y="760199"/>
            <a:ext cx="1247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FIND: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088DC94-2E8B-3C74-F279-14014BBA4D30}"/>
                  </a:ext>
                </a:extLst>
              </p:cNvPr>
              <p:cNvSpPr txBox="1"/>
              <p:nvPr/>
            </p:nvSpPr>
            <p:spPr>
              <a:xfrm>
                <a:off x="267141" y="1493354"/>
                <a:ext cx="130324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280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) </m:t>
                      </m:r>
                      <m:r>
                        <a:rPr lang="en-US" sz="280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𝒈</m:t>
                      </m:r>
                      <m:r>
                        <a:rPr lang="en-US" sz="280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80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088DC94-2E8B-3C74-F279-14014BBA4D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141" y="1493354"/>
                <a:ext cx="1303242" cy="430887"/>
              </a:xfrm>
              <a:prstGeom prst="rect">
                <a:avLst/>
              </a:prstGeom>
              <a:blipFill>
                <a:blip r:embed="rId3"/>
                <a:stretch>
                  <a:fillRect b="-42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F7D7837-A251-4587-4C86-412D3356AC7D}"/>
                  </a:ext>
                </a:extLst>
              </p:cNvPr>
              <p:cNvSpPr txBox="1"/>
              <p:nvPr/>
            </p:nvSpPr>
            <p:spPr>
              <a:xfrm>
                <a:off x="6096000" y="1493354"/>
                <a:ext cx="184867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8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B</a:t>
                </a:r>
                <a14:m>
                  <m:oMath xmlns:m="http://schemas.openxmlformats.org/officeDocument/2006/math">
                    <m:r>
                      <a:rPr kumimoji="0" 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 </m:t>
                    </m:r>
                    <m:r>
                      <a:rPr kumimoji="0" 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𝒈</m:t>
                    </m:r>
                    <m:r>
                      <a:rPr kumimoji="0" 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𝒕</m:t>
                    </m:r>
                    <m:r>
                      <a:rPr kumimoji="0" 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F7D7837-A251-4587-4C86-412D3356AC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1493354"/>
                <a:ext cx="1848678" cy="523220"/>
              </a:xfrm>
              <a:prstGeom prst="rect">
                <a:avLst/>
              </a:prstGeom>
              <a:blipFill>
                <a:blip r:embed="rId4"/>
                <a:stretch>
                  <a:fillRect l="-6931" t="-11628" b="-395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1488C68-793E-1CF4-1103-3DCBFD9911A4}"/>
                  </a:ext>
                </a:extLst>
              </p:cNvPr>
              <p:cNvSpPr txBox="1"/>
              <p:nvPr/>
            </p:nvSpPr>
            <p:spPr>
              <a:xfrm>
                <a:off x="267141" y="3671800"/>
                <a:ext cx="1982856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8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</a:t>
                </a:r>
                <a14:m>
                  <m:oMath xmlns:m="http://schemas.openxmlformats.org/officeDocument/2006/math">
                    <m:r>
                      <a:rPr kumimoji="0" 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 </m:t>
                    </m:r>
                    <m:r>
                      <a:rPr kumimoji="0" 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𝒈</m:t>
                    </m:r>
                    <m:r>
                      <a:rPr kumimoji="0" 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𝒙</m:t>
                    </m:r>
                    <m:r>
                      <a:rPr kumimoji="0" 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r>
                      <a:rPr kumimoji="0" 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𝟐</m:t>
                    </m:r>
                    <m:r>
                      <a:rPr kumimoji="0" 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1488C68-793E-1CF4-1103-3DCBFD9911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141" y="3671800"/>
                <a:ext cx="1982856" cy="523220"/>
              </a:xfrm>
              <a:prstGeom prst="rect">
                <a:avLst/>
              </a:prstGeom>
              <a:blipFill>
                <a:blip r:embed="rId5"/>
                <a:stretch>
                  <a:fillRect l="-6769" t="-11628" b="-395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9654D8D-DD7B-9C40-314F-18DD8F7391D9}"/>
                  </a:ext>
                </a:extLst>
              </p:cNvPr>
              <p:cNvSpPr txBox="1"/>
              <p:nvPr/>
            </p:nvSpPr>
            <p:spPr>
              <a:xfrm>
                <a:off x="6095999" y="3671800"/>
                <a:ext cx="2208137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800" b="1" noProof="0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D</a:t>
                </a:r>
                <a14:m>
                  <m:oMath xmlns:m="http://schemas.openxmlformats.org/officeDocument/2006/math">
                    <m:r>
                      <a:rPr kumimoji="0" 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 </m:t>
                    </m:r>
                    <m:r>
                      <a:rPr kumimoji="0" 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𝒈</m:t>
                    </m:r>
                    <m:r>
                      <a:rPr kumimoji="0" 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𝒙</m:t>
                    </m:r>
                    <m:r>
                      <a:rPr kumimoji="0" 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r>
                      <a:rPr kumimoji="0" 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𝒉</m:t>
                    </m:r>
                    <m:r>
                      <a:rPr kumimoji="0" 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9654D8D-DD7B-9C40-314F-18DD8F7391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99" y="3671800"/>
                <a:ext cx="2208137" cy="523220"/>
              </a:xfrm>
              <a:prstGeom prst="rect">
                <a:avLst/>
              </a:prstGeom>
              <a:blipFill>
                <a:blip r:embed="rId6"/>
                <a:stretch>
                  <a:fillRect l="-5801" t="-11628" b="-395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056276F-CC8D-2165-3CBF-495A4B959F17}"/>
              </a:ext>
            </a:extLst>
          </p:cNvPr>
          <p:cNvCxnSpPr/>
          <p:nvPr/>
        </p:nvCxnSpPr>
        <p:spPr>
          <a:xfrm>
            <a:off x="0" y="1406530"/>
            <a:ext cx="12192000" cy="8682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A0FF3EC-8503-C678-B697-4F55B1D40F82}"/>
              </a:ext>
            </a:extLst>
          </p:cNvPr>
          <p:cNvCxnSpPr/>
          <p:nvPr/>
        </p:nvCxnSpPr>
        <p:spPr>
          <a:xfrm>
            <a:off x="-1" y="3652136"/>
            <a:ext cx="12192000" cy="8682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459B51D-4960-A3ED-861B-C67F082873CC}"/>
              </a:ext>
            </a:extLst>
          </p:cNvPr>
          <p:cNvCxnSpPr>
            <a:cxnSpLocks/>
          </p:cNvCxnSpPr>
          <p:nvPr/>
        </p:nvCxnSpPr>
        <p:spPr>
          <a:xfrm flipV="1">
            <a:off x="6076290" y="1449942"/>
            <a:ext cx="0" cy="489678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Group 49">
            <a:extLst>
              <a:ext uri="{FF2B5EF4-FFF2-40B4-BE49-F238E27FC236}">
                <a16:creationId xmlns:a16="http://schemas.microsoft.com/office/drawing/2014/main" id="{8447CE10-E87C-A6AA-B4B6-E7C6F7E8E85D}"/>
              </a:ext>
            </a:extLst>
          </p:cNvPr>
          <p:cNvGrpSpPr/>
          <p:nvPr/>
        </p:nvGrpSpPr>
        <p:grpSpPr>
          <a:xfrm>
            <a:off x="1628172" y="1598326"/>
            <a:ext cx="3265200" cy="1274040"/>
            <a:chOff x="1628172" y="1598326"/>
            <a:chExt cx="3265200" cy="1274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11713886-2A99-0E21-D841-5988234168C1}"/>
                    </a:ext>
                  </a:extLst>
                </p14:cNvPr>
                <p14:cNvContentPartPr/>
                <p14:nvPr/>
              </p14:nvContentPartPr>
              <p14:xfrm>
                <a:off x="1628172" y="1855726"/>
                <a:ext cx="185040" cy="266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11713886-2A99-0E21-D841-5988234168C1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619532" y="1846726"/>
                  <a:ext cx="20268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FF1204F2-837D-8E49-B1A1-44E792ECE66A}"/>
                    </a:ext>
                  </a:extLst>
                </p14:cNvPr>
                <p14:cNvContentPartPr/>
                <p14:nvPr/>
              </p14:nvContentPartPr>
              <p14:xfrm>
                <a:off x="1628172" y="2041846"/>
                <a:ext cx="177120" cy="111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FF1204F2-837D-8E49-B1A1-44E792ECE66A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619532" y="2032846"/>
                  <a:ext cx="19476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61BB8490-587C-AE46-3D08-986F2C0D3FE3}"/>
                    </a:ext>
                  </a:extLst>
                </p14:cNvPr>
                <p14:cNvContentPartPr/>
                <p14:nvPr/>
              </p14:nvContentPartPr>
              <p14:xfrm>
                <a:off x="1909332" y="1989646"/>
                <a:ext cx="230760" cy="140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61BB8490-587C-AE46-3D08-986F2C0D3FE3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900692" y="1980646"/>
                  <a:ext cx="24840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E7DF9275-ACBB-5CBB-F4BF-EF9A0967F37D}"/>
                    </a:ext>
                  </a:extLst>
                </p14:cNvPr>
                <p14:cNvContentPartPr/>
                <p14:nvPr/>
              </p14:nvContentPartPr>
              <p14:xfrm>
                <a:off x="2225772" y="1759966"/>
                <a:ext cx="136800" cy="4269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E7DF9275-ACBB-5CBB-F4BF-EF9A0967F37D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216772" y="1750966"/>
                  <a:ext cx="154440" cy="44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8FBBF134-5555-A54A-9703-858BF2EB23B7}"/>
                    </a:ext>
                  </a:extLst>
                </p14:cNvPr>
                <p14:cNvContentPartPr/>
                <p14:nvPr/>
              </p14:nvContentPartPr>
              <p14:xfrm>
                <a:off x="2365812" y="1825846"/>
                <a:ext cx="304560" cy="2800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8FBBF134-5555-A54A-9703-858BF2EB23B7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356812" y="1817206"/>
                  <a:ext cx="32220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4D307FFE-7231-B5AE-2B49-1C78EBA99B0E}"/>
                    </a:ext>
                  </a:extLst>
                </p14:cNvPr>
                <p14:cNvContentPartPr/>
                <p14:nvPr/>
              </p14:nvContentPartPr>
              <p14:xfrm>
                <a:off x="2599092" y="1783006"/>
                <a:ext cx="180720" cy="4028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4D307FFE-7231-B5AE-2B49-1C78EBA99B0E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590092" y="1774006"/>
                  <a:ext cx="198360" cy="42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FE7E48A3-B37B-FDF5-DDA6-C32C01B2AA1F}"/>
                    </a:ext>
                  </a:extLst>
                </p14:cNvPr>
                <p14:cNvContentPartPr/>
                <p14:nvPr/>
              </p14:nvContentPartPr>
              <p14:xfrm>
                <a:off x="2676852" y="1598326"/>
                <a:ext cx="209880" cy="2102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FE7E48A3-B37B-FDF5-DDA6-C32C01B2AA1F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667852" y="1589686"/>
                  <a:ext cx="22752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7C1B28CE-D3D7-A458-6D96-7BA5BEF98EF8}"/>
                    </a:ext>
                  </a:extLst>
                </p14:cNvPr>
                <p14:cNvContentPartPr/>
                <p14:nvPr/>
              </p14:nvContentPartPr>
              <p14:xfrm>
                <a:off x="2901852" y="2020966"/>
                <a:ext cx="233280" cy="154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7C1B28CE-D3D7-A458-6D96-7BA5BEF98EF8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893212" y="2012326"/>
                  <a:ext cx="25092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0BE339A6-1A5B-DBC1-8DF7-1306BEC2F5D4}"/>
                    </a:ext>
                  </a:extLst>
                </p14:cNvPr>
                <p14:cNvContentPartPr/>
                <p14:nvPr/>
              </p14:nvContentPartPr>
              <p14:xfrm>
                <a:off x="3008052" y="1955086"/>
                <a:ext cx="62640" cy="2383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0BE339A6-1A5B-DBC1-8DF7-1306BEC2F5D4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999412" y="1946446"/>
                  <a:ext cx="8028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A5861A2A-E78A-73D1-C7DF-08E18306E1BD}"/>
                    </a:ext>
                  </a:extLst>
                </p14:cNvPr>
                <p14:cNvContentPartPr/>
                <p14:nvPr/>
              </p14:nvContentPartPr>
              <p14:xfrm>
                <a:off x="3206772" y="1809646"/>
                <a:ext cx="113400" cy="1940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A5861A2A-E78A-73D1-C7DF-08E18306E1BD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197772" y="1801006"/>
                  <a:ext cx="13104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E78210AA-C37B-07D7-7028-26679BA2CFCE}"/>
                    </a:ext>
                  </a:extLst>
                </p14:cNvPr>
                <p14:cNvContentPartPr/>
                <p14:nvPr/>
              </p14:nvContentPartPr>
              <p14:xfrm>
                <a:off x="3328812" y="1838086"/>
                <a:ext cx="51120" cy="3416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E78210AA-C37B-07D7-7028-26679BA2CFCE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320172" y="1829446"/>
                  <a:ext cx="68760" cy="35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07551E80-9E95-2892-B7C4-7276151B9AFE}"/>
                    </a:ext>
                  </a:extLst>
                </p14:cNvPr>
                <p14:cNvContentPartPr/>
                <p14:nvPr/>
              </p14:nvContentPartPr>
              <p14:xfrm>
                <a:off x="3443652" y="1771126"/>
                <a:ext cx="124920" cy="4215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07551E80-9E95-2892-B7C4-7276151B9AFE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435012" y="1762486"/>
                  <a:ext cx="142560" cy="43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111E5A10-ADCA-77C4-507B-3996E3220E0D}"/>
                    </a:ext>
                  </a:extLst>
                </p14:cNvPr>
                <p14:cNvContentPartPr/>
                <p14:nvPr/>
              </p14:nvContentPartPr>
              <p14:xfrm>
                <a:off x="3507012" y="1848166"/>
                <a:ext cx="272160" cy="2826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111E5A10-ADCA-77C4-507B-3996E3220E0D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498012" y="1839526"/>
                  <a:ext cx="28980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DAA9E8F8-D9AE-366E-A901-40B20523D28C}"/>
                    </a:ext>
                  </a:extLst>
                </p14:cNvPr>
                <p14:cNvContentPartPr/>
                <p14:nvPr/>
              </p14:nvContentPartPr>
              <p14:xfrm>
                <a:off x="3710412" y="1719286"/>
                <a:ext cx="190080" cy="4143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DAA9E8F8-D9AE-366E-A901-40B20523D28C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701772" y="1710646"/>
                  <a:ext cx="207720" cy="43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6E87C3A5-FB66-996B-F3CD-26F286502DD5}"/>
                    </a:ext>
                  </a:extLst>
                </p14:cNvPr>
                <p14:cNvContentPartPr/>
                <p14:nvPr/>
              </p14:nvContentPartPr>
              <p14:xfrm>
                <a:off x="4072212" y="1772566"/>
                <a:ext cx="52560" cy="3031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6E87C3A5-FB66-996B-F3CD-26F286502DD5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4063212" y="1763566"/>
                  <a:ext cx="70200" cy="32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8247E2F4-17CE-0A9A-17F8-AD12FDB62E32}"/>
                    </a:ext>
                  </a:extLst>
                </p14:cNvPr>
                <p14:cNvContentPartPr/>
                <p14:nvPr/>
              </p14:nvContentPartPr>
              <p14:xfrm>
                <a:off x="3998412" y="1901086"/>
                <a:ext cx="259920" cy="986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8247E2F4-17CE-0A9A-17F8-AD12FDB62E32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3989412" y="1892446"/>
                  <a:ext cx="27756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8CF31A6D-3B14-76A4-506D-CE39F2CF0B80}"/>
                    </a:ext>
                  </a:extLst>
                </p14:cNvPr>
                <p14:cNvContentPartPr/>
                <p14:nvPr/>
              </p14:nvContentPartPr>
              <p14:xfrm>
                <a:off x="4290372" y="1726486"/>
                <a:ext cx="71280" cy="4233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8CF31A6D-3B14-76A4-506D-CE39F2CF0B80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4281372" y="1717486"/>
                  <a:ext cx="88920" cy="44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3FF458AF-CD21-8046-18E5-F1DBEC362E9A}"/>
                    </a:ext>
                  </a:extLst>
                </p14:cNvPr>
                <p14:cNvContentPartPr/>
                <p14:nvPr/>
              </p14:nvContentPartPr>
              <p14:xfrm>
                <a:off x="1643652" y="2666806"/>
                <a:ext cx="198360" cy="144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3FF458AF-CD21-8046-18E5-F1DBEC362E9A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635012" y="2657806"/>
                  <a:ext cx="21600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D05C819A-2620-10F4-2A8B-3DE5AA53BB28}"/>
                    </a:ext>
                  </a:extLst>
                </p14:cNvPr>
                <p14:cNvContentPartPr/>
                <p14:nvPr/>
              </p14:nvContentPartPr>
              <p14:xfrm>
                <a:off x="1726452" y="2823766"/>
                <a:ext cx="205920" cy="345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D05C819A-2620-10F4-2A8B-3DE5AA53BB28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717452" y="2815126"/>
                  <a:ext cx="22356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AF084047-E291-D86E-5012-37FF1C6C5F14}"/>
                    </a:ext>
                  </a:extLst>
                </p14:cNvPr>
                <p14:cNvContentPartPr/>
                <p14:nvPr/>
              </p14:nvContentPartPr>
              <p14:xfrm>
                <a:off x="2108412" y="2647726"/>
                <a:ext cx="206640" cy="108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AF084047-E291-D86E-5012-37FF1C6C5F14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2099412" y="2638726"/>
                  <a:ext cx="22428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0F0273D3-E580-55CB-629D-77BB8164BAEF}"/>
                    </a:ext>
                  </a:extLst>
                </p14:cNvPr>
                <p14:cNvContentPartPr/>
                <p14:nvPr/>
              </p14:nvContentPartPr>
              <p14:xfrm>
                <a:off x="2440692" y="2466286"/>
                <a:ext cx="204480" cy="1958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0F0273D3-E580-55CB-629D-77BB8164BAEF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2432052" y="2457286"/>
                  <a:ext cx="22212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B1B77A20-2FD6-31AC-F25A-69C8AD17C9DC}"/>
                    </a:ext>
                  </a:extLst>
                </p14:cNvPr>
                <p14:cNvContentPartPr/>
                <p14:nvPr/>
              </p14:nvContentPartPr>
              <p14:xfrm>
                <a:off x="2640492" y="2470246"/>
                <a:ext cx="82080" cy="3722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B1B77A20-2FD6-31AC-F25A-69C8AD17C9DC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2631492" y="2461246"/>
                  <a:ext cx="99720" cy="38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DE00E23E-F9E6-88CD-024B-38EA27AE71C0}"/>
                    </a:ext>
                  </a:extLst>
                </p14:cNvPr>
                <p14:cNvContentPartPr/>
                <p14:nvPr/>
              </p14:nvContentPartPr>
              <p14:xfrm>
                <a:off x="2972052" y="2474566"/>
                <a:ext cx="86760" cy="2635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DE00E23E-F9E6-88CD-024B-38EA27AE71C0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2963412" y="2465566"/>
                  <a:ext cx="10440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6D4A1C27-BE9B-0FF6-CFFD-A1C7DF5F18E9}"/>
                    </a:ext>
                  </a:extLst>
                </p14:cNvPr>
                <p14:cNvContentPartPr/>
                <p14:nvPr/>
              </p14:nvContentPartPr>
              <p14:xfrm>
                <a:off x="2932452" y="2594446"/>
                <a:ext cx="229320" cy="568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6D4A1C27-BE9B-0FF6-CFFD-A1C7DF5F18E9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2923452" y="2585446"/>
                  <a:ext cx="24696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8EE46189-2B7C-7880-DE3E-2386CDFE9DFA}"/>
                    </a:ext>
                  </a:extLst>
                </p14:cNvPr>
                <p14:cNvContentPartPr/>
                <p14:nvPr/>
              </p14:nvContentPartPr>
              <p14:xfrm>
                <a:off x="3230172" y="2393566"/>
                <a:ext cx="237240" cy="3664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8EE46189-2B7C-7880-DE3E-2386CDFE9DFA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3221172" y="2384926"/>
                  <a:ext cx="254880" cy="38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206389D4-55ED-4A87-1C4E-AAA67FB230F4}"/>
                    </a:ext>
                  </a:extLst>
                </p14:cNvPr>
                <p14:cNvContentPartPr/>
                <p14:nvPr/>
              </p14:nvContentPartPr>
              <p14:xfrm>
                <a:off x="3566772" y="2608846"/>
                <a:ext cx="214560" cy="212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206389D4-55ED-4A87-1C4E-AAA67FB230F4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3557772" y="2599846"/>
                  <a:ext cx="23220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FAD54A76-E4D6-9CD7-E977-4782E51FEDAA}"/>
                    </a:ext>
                  </a:extLst>
                </p14:cNvPr>
                <p14:cNvContentPartPr/>
                <p14:nvPr/>
              </p14:nvContentPartPr>
              <p14:xfrm>
                <a:off x="3654612" y="2468446"/>
                <a:ext cx="110880" cy="2944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FAD54A76-E4D6-9CD7-E977-4782E51FEDAA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3645612" y="2459446"/>
                  <a:ext cx="128520" cy="31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7C5FFA4D-7A2A-5817-CBA8-E095CD933B63}"/>
                    </a:ext>
                  </a:extLst>
                </p14:cNvPr>
                <p14:cNvContentPartPr/>
                <p14:nvPr/>
              </p14:nvContentPartPr>
              <p14:xfrm>
                <a:off x="3985092" y="2449726"/>
                <a:ext cx="165600" cy="158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7C5FFA4D-7A2A-5817-CBA8-E095CD933B63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3976092" y="2440726"/>
                  <a:ext cx="18324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3B548453-BF53-B337-9B06-6B23F89AF680}"/>
                    </a:ext>
                  </a:extLst>
                </p14:cNvPr>
                <p14:cNvContentPartPr/>
                <p14:nvPr/>
              </p14:nvContentPartPr>
              <p14:xfrm>
                <a:off x="4041252" y="2593366"/>
                <a:ext cx="140400" cy="396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3B548453-BF53-B337-9B06-6B23F89AF680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4032252" y="2584366"/>
                  <a:ext cx="15804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FE3A7A85-75B7-71DB-4C9B-FC5F8BB41031}"/>
                    </a:ext>
                  </a:extLst>
                </p14:cNvPr>
                <p14:cNvContentPartPr/>
                <p14:nvPr/>
              </p14:nvContentPartPr>
              <p14:xfrm>
                <a:off x="3862332" y="2422006"/>
                <a:ext cx="65880" cy="3913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FE3A7A85-75B7-71DB-4C9B-FC5F8BB41031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3853692" y="2413006"/>
                  <a:ext cx="83520" cy="40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DCCC7373-A704-9BEA-323D-012D48C25CC5}"/>
                    </a:ext>
                  </a:extLst>
                </p14:cNvPr>
                <p14:cNvContentPartPr/>
                <p14:nvPr/>
              </p14:nvContentPartPr>
              <p14:xfrm>
                <a:off x="4418172" y="2419486"/>
                <a:ext cx="240120" cy="3110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DCCC7373-A704-9BEA-323D-012D48C25CC5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4409172" y="2410846"/>
                  <a:ext cx="257760" cy="32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ACA7E79F-BDD4-0ED8-B5B2-09512894ED04}"/>
                    </a:ext>
                  </a:extLst>
                </p14:cNvPr>
                <p14:cNvContentPartPr/>
                <p14:nvPr/>
              </p14:nvContentPartPr>
              <p14:xfrm>
                <a:off x="4471812" y="2331286"/>
                <a:ext cx="239760" cy="968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ACA7E79F-BDD4-0ED8-B5B2-09512894ED04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4462812" y="2322646"/>
                  <a:ext cx="25740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31DA2542-1630-FDEA-730C-CE6353D0A374}"/>
                    </a:ext>
                  </a:extLst>
                </p14:cNvPr>
                <p14:cNvContentPartPr/>
                <p14:nvPr/>
              </p14:nvContentPartPr>
              <p14:xfrm>
                <a:off x="4291452" y="2238046"/>
                <a:ext cx="601920" cy="6343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31DA2542-1630-FDEA-730C-CE6353D0A374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4282452" y="2229046"/>
                  <a:ext cx="619560" cy="651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0BE3D6FE-6FAC-7106-EF1F-BFEC32C77495}"/>
              </a:ext>
            </a:extLst>
          </p:cNvPr>
          <p:cNvGrpSpPr/>
          <p:nvPr/>
        </p:nvGrpSpPr>
        <p:grpSpPr>
          <a:xfrm>
            <a:off x="7433892" y="1600486"/>
            <a:ext cx="2700000" cy="453600"/>
            <a:chOff x="7433892" y="1600486"/>
            <a:chExt cx="2700000" cy="453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72159A02-B739-52E4-31CF-C0850A3BEC4F}"/>
                    </a:ext>
                  </a:extLst>
                </p14:cNvPr>
                <p14:cNvContentPartPr/>
                <p14:nvPr/>
              </p14:nvContentPartPr>
              <p14:xfrm>
                <a:off x="7433892" y="1858966"/>
                <a:ext cx="153000" cy="158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72159A02-B739-52E4-31CF-C0850A3BEC4F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7425252" y="1849966"/>
                  <a:ext cx="17064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D471884D-2165-79A7-42A1-A1F024391DBE}"/>
                    </a:ext>
                  </a:extLst>
                </p14:cNvPr>
                <p14:cNvContentPartPr/>
                <p14:nvPr/>
              </p14:nvContentPartPr>
              <p14:xfrm>
                <a:off x="7453332" y="2036086"/>
                <a:ext cx="161640" cy="28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D471884D-2165-79A7-42A1-A1F024391DBE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7444692" y="2027446"/>
                  <a:ext cx="17928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87996390-6F3C-614D-7814-38C41545F6F7}"/>
                    </a:ext>
                  </a:extLst>
                </p14:cNvPr>
                <p14:cNvContentPartPr/>
                <p14:nvPr/>
              </p14:nvContentPartPr>
              <p14:xfrm>
                <a:off x="7788132" y="1910446"/>
                <a:ext cx="195480" cy="511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87996390-6F3C-614D-7814-38C41545F6F7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7779132" y="1901446"/>
                  <a:ext cx="21312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895CDB5E-60CE-9856-2964-06526E8F10A3}"/>
                    </a:ext>
                  </a:extLst>
                </p14:cNvPr>
                <p14:cNvContentPartPr/>
                <p14:nvPr/>
              </p14:nvContentPartPr>
              <p14:xfrm>
                <a:off x="8129412" y="1629286"/>
                <a:ext cx="214920" cy="4172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895CDB5E-60CE-9856-2964-06526E8F10A3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8120772" y="1620286"/>
                  <a:ext cx="232560" cy="43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95CD1BE5-6BF3-5DCD-C227-1074AA20E11C}"/>
                    </a:ext>
                  </a:extLst>
                </p14:cNvPr>
                <p14:cNvContentPartPr/>
                <p14:nvPr/>
              </p14:nvContentPartPr>
              <p14:xfrm>
                <a:off x="8150652" y="1805686"/>
                <a:ext cx="212400" cy="100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95CD1BE5-6BF3-5DCD-C227-1074AA20E11C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8142012" y="1796686"/>
                  <a:ext cx="23004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1ECE85CF-D44D-FCC7-1E7E-B3B529D0FAF2}"/>
                    </a:ext>
                  </a:extLst>
                </p14:cNvPr>
                <p14:cNvContentPartPr/>
                <p14:nvPr/>
              </p14:nvContentPartPr>
              <p14:xfrm>
                <a:off x="8383932" y="1600486"/>
                <a:ext cx="173880" cy="1969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1ECE85CF-D44D-FCC7-1E7E-B3B529D0FAF2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8374932" y="1591846"/>
                  <a:ext cx="19152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257E4B33-5E7F-DB42-ED4F-F404611F9BDF}"/>
                    </a:ext>
                  </a:extLst>
                </p14:cNvPr>
                <p14:cNvContentPartPr/>
                <p14:nvPr/>
              </p14:nvContentPartPr>
              <p14:xfrm>
                <a:off x="8623692" y="1878046"/>
                <a:ext cx="240120" cy="410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257E4B33-5E7F-DB42-ED4F-F404611F9BDF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8614692" y="1869406"/>
                  <a:ext cx="25776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0C94B1DC-C5D7-3C6E-9386-B1493DC5DE42}"/>
                    </a:ext>
                  </a:extLst>
                </p14:cNvPr>
                <p14:cNvContentPartPr/>
                <p14:nvPr/>
              </p14:nvContentPartPr>
              <p14:xfrm>
                <a:off x="8723412" y="1739086"/>
                <a:ext cx="35640" cy="3150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0C94B1DC-C5D7-3C6E-9386-B1493DC5DE42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8714772" y="1730446"/>
                  <a:ext cx="53280" cy="33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8C40897B-8C16-E988-498D-0E109B307C32}"/>
                    </a:ext>
                  </a:extLst>
                </p14:cNvPr>
                <p14:cNvContentPartPr/>
                <p14:nvPr/>
              </p14:nvContentPartPr>
              <p14:xfrm>
                <a:off x="8949132" y="1703086"/>
                <a:ext cx="162000" cy="1407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8C40897B-8C16-E988-498D-0E109B307C32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8940132" y="1694446"/>
                  <a:ext cx="17964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0838D3CC-BC72-AA37-2637-B492FAEB2A49}"/>
                    </a:ext>
                  </a:extLst>
                </p14:cNvPr>
                <p14:cNvContentPartPr/>
                <p14:nvPr/>
              </p14:nvContentPartPr>
              <p14:xfrm>
                <a:off x="9118332" y="1672126"/>
                <a:ext cx="29160" cy="3711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0838D3CC-BC72-AA37-2637-B492FAEB2A49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9109692" y="1663126"/>
                  <a:ext cx="46800" cy="38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DC1F962F-7211-3472-5395-FA00B5D41E1A}"/>
                    </a:ext>
                  </a:extLst>
                </p14:cNvPr>
                <p14:cNvContentPartPr/>
                <p14:nvPr/>
              </p14:nvContentPartPr>
              <p14:xfrm>
                <a:off x="9253692" y="1631806"/>
                <a:ext cx="192240" cy="3790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DC1F962F-7211-3472-5395-FA00B5D41E1A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9245052" y="1622806"/>
                  <a:ext cx="209880" cy="39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B622EEB8-4666-1CC4-E758-A8EF3248F9C5}"/>
                    </a:ext>
                  </a:extLst>
                </p14:cNvPr>
                <p14:cNvContentPartPr/>
                <p14:nvPr/>
              </p14:nvContentPartPr>
              <p14:xfrm>
                <a:off x="9278892" y="1791646"/>
                <a:ext cx="225720" cy="2304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B622EEB8-4666-1CC4-E758-A8EF3248F9C5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9269892" y="1782646"/>
                  <a:ext cx="24336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E53F494A-8BDC-3F54-5814-393AA3D92647}"/>
                    </a:ext>
                  </a:extLst>
                </p14:cNvPr>
                <p14:cNvContentPartPr/>
                <p14:nvPr/>
              </p14:nvContentPartPr>
              <p14:xfrm>
                <a:off x="9769932" y="1690486"/>
                <a:ext cx="38520" cy="29844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E53F494A-8BDC-3F54-5814-393AA3D92647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9760932" y="1681486"/>
                  <a:ext cx="56160" cy="31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43FAFA61-D020-D8AE-4C6A-2C5623A8261F}"/>
                    </a:ext>
                  </a:extLst>
                </p14:cNvPr>
                <p14:cNvContentPartPr/>
                <p14:nvPr/>
              </p14:nvContentPartPr>
              <p14:xfrm>
                <a:off x="9674532" y="1822966"/>
                <a:ext cx="264600" cy="2052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43FAFA61-D020-D8AE-4C6A-2C5623A8261F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9665892" y="1814326"/>
                  <a:ext cx="28224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B137990D-D2DC-D84B-A5A4-E74569C12FD9}"/>
                    </a:ext>
                  </a:extLst>
                </p14:cNvPr>
                <p14:cNvContentPartPr/>
                <p14:nvPr/>
              </p14:nvContentPartPr>
              <p14:xfrm>
                <a:off x="10084572" y="1620286"/>
                <a:ext cx="49320" cy="3945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B137990D-D2DC-D84B-A5A4-E74569C12FD9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0075572" y="1611286"/>
                  <a:ext cx="66960" cy="412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5BB2E0E0-53AF-9F73-5218-A0DAD275F7CB}"/>
              </a:ext>
            </a:extLst>
          </p:cNvPr>
          <p:cNvGrpSpPr/>
          <p:nvPr/>
        </p:nvGrpSpPr>
        <p:grpSpPr>
          <a:xfrm>
            <a:off x="1065852" y="4049926"/>
            <a:ext cx="3309120" cy="657360"/>
            <a:chOff x="1065852" y="4049926"/>
            <a:chExt cx="3309120" cy="657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376A2307-16B1-F384-3111-DB79D945F4B0}"/>
                    </a:ext>
                  </a:extLst>
                </p14:cNvPr>
                <p14:cNvContentPartPr/>
                <p14:nvPr/>
              </p14:nvContentPartPr>
              <p14:xfrm>
                <a:off x="1065852" y="4487326"/>
                <a:ext cx="177120" cy="1800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376A2307-16B1-F384-3111-DB79D945F4B0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056852" y="4478686"/>
                  <a:ext cx="19476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3C213256-356D-473C-8B90-98669290BD45}"/>
                    </a:ext>
                  </a:extLst>
                </p14:cNvPr>
                <p14:cNvContentPartPr/>
                <p14:nvPr/>
              </p14:nvContentPartPr>
              <p14:xfrm>
                <a:off x="1124892" y="4570486"/>
                <a:ext cx="142560" cy="453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3C213256-356D-473C-8B90-98669290BD45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116252" y="4561846"/>
                  <a:ext cx="16020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26CE5D17-808E-A2C3-18CE-8FCECC9C02E9}"/>
                    </a:ext>
                  </a:extLst>
                </p14:cNvPr>
                <p14:cNvContentPartPr/>
                <p14:nvPr/>
              </p14:nvContentPartPr>
              <p14:xfrm>
                <a:off x="1417932" y="4524046"/>
                <a:ext cx="195120" cy="972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26CE5D17-808E-A2C3-18CE-8FCECC9C02E9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408932" y="4515046"/>
                  <a:ext cx="21276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7D4128F3-2FD9-2A36-C124-EA1CAB3B093E}"/>
                    </a:ext>
                  </a:extLst>
                </p14:cNvPr>
                <p14:cNvContentPartPr/>
                <p14:nvPr/>
              </p14:nvContentPartPr>
              <p14:xfrm>
                <a:off x="1658412" y="4287886"/>
                <a:ext cx="178920" cy="41940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7D4128F3-2FD9-2A36-C124-EA1CAB3B093E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649412" y="4278886"/>
                  <a:ext cx="196560" cy="43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AC5E927F-F823-F9D6-9CA5-875503D8994A}"/>
                    </a:ext>
                  </a:extLst>
                </p14:cNvPr>
                <p14:cNvContentPartPr/>
                <p14:nvPr/>
              </p14:nvContentPartPr>
              <p14:xfrm>
                <a:off x="1918332" y="4331086"/>
                <a:ext cx="46800" cy="26532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AC5E927F-F823-F9D6-9CA5-875503D8994A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909692" y="4322446"/>
                  <a:ext cx="6444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DDEAFDC1-B3DB-B955-84D5-597DFA151948}"/>
                    </a:ext>
                  </a:extLst>
                </p14:cNvPr>
                <p14:cNvContentPartPr/>
                <p14:nvPr/>
              </p14:nvContentPartPr>
              <p14:xfrm>
                <a:off x="1873692" y="4361686"/>
                <a:ext cx="187920" cy="19764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DDEAFDC1-B3DB-B955-84D5-597DFA151948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865052" y="4353046"/>
                  <a:ext cx="20556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A84AB990-E3C1-5101-4A41-6C95DF3AA143}"/>
                    </a:ext>
                  </a:extLst>
                </p14:cNvPr>
                <p14:cNvContentPartPr/>
                <p14:nvPr/>
              </p14:nvContentPartPr>
              <p14:xfrm>
                <a:off x="2079972" y="4333966"/>
                <a:ext cx="119520" cy="20376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A84AB990-E3C1-5101-4A41-6C95DF3AA143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2071332" y="4325326"/>
                  <a:ext cx="13716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5821D218-92A3-F976-C1E2-F8532D82C2F9}"/>
                    </a:ext>
                  </a:extLst>
                </p14:cNvPr>
                <p14:cNvContentPartPr/>
                <p14:nvPr/>
              </p14:nvContentPartPr>
              <p14:xfrm>
                <a:off x="2069532" y="4430086"/>
                <a:ext cx="178200" cy="6336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5821D218-92A3-F976-C1E2-F8532D82C2F9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2060532" y="4421086"/>
                  <a:ext cx="19584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A137C7AE-0992-5A95-39CE-080FCFF82FAD}"/>
                    </a:ext>
                  </a:extLst>
                </p14:cNvPr>
                <p14:cNvContentPartPr/>
                <p14:nvPr/>
              </p14:nvContentPartPr>
              <p14:xfrm>
                <a:off x="2227212" y="4335766"/>
                <a:ext cx="226080" cy="21168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A137C7AE-0992-5A95-39CE-080FCFF82FAD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2218572" y="4326766"/>
                  <a:ext cx="24372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134F738D-F04F-F71A-7F15-CCE76C8883E7}"/>
                    </a:ext>
                  </a:extLst>
                </p14:cNvPr>
                <p14:cNvContentPartPr/>
                <p14:nvPr/>
              </p14:nvContentPartPr>
              <p14:xfrm>
                <a:off x="2393172" y="4263046"/>
                <a:ext cx="162720" cy="34056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134F738D-F04F-F71A-7F15-CCE76C8883E7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2384532" y="4254046"/>
                  <a:ext cx="180360" cy="35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86453652-9B33-5173-DD21-F995F8D1362F}"/>
                    </a:ext>
                  </a:extLst>
                </p14:cNvPr>
                <p14:cNvContentPartPr/>
                <p14:nvPr/>
              </p14:nvContentPartPr>
              <p14:xfrm>
                <a:off x="2448612" y="4094566"/>
                <a:ext cx="195120" cy="1821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86453652-9B33-5173-DD21-F995F8D1362F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2439612" y="4085566"/>
                  <a:ext cx="21276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91E288EA-803D-6F1C-701B-D45930E539A5}"/>
                    </a:ext>
                  </a:extLst>
                </p14:cNvPr>
                <p14:cNvContentPartPr/>
                <p14:nvPr/>
              </p14:nvContentPartPr>
              <p14:xfrm>
                <a:off x="2685132" y="4347646"/>
                <a:ext cx="199800" cy="1800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91E288EA-803D-6F1C-701B-D45930E539A5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2676492" y="4339006"/>
                  <a:ext cx="21744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ABE3FFC9-17BF-A70A-E62E-7186A7646880}"/>
                    </a:ext>
                  </a:extLst>
                </p14:cNvPr>
                <p14:cNvContentPartPr/>
                <p14:nvPr/>
              </p14:nvContentPartPr>
              <p14:xfrm>
                <a:off x="2775852" y="4258726"/>
                <a:ext cx="84600" cy="26460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ABE3FFC9-17BF-A70A-E62E-7186A7646880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2766852" y="4250086"/>
                  <a:ext cx="10224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5203BF1C-48F0-649B-58AB-FF5C42DBC589}"/>
                    </a:ext>
                  </a:extLst>
                </p14:cNvPr>
                <p14:cNvContentPartPr/>
                <p14:nvPr/>
              </p14:nvContentPartPr>
              <p14:xfrm>
                <a:off x="2982852" y="4264846"/>
                <a:ext cx="114120" cy="13968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5203BF1C-48F0-649B-58AB-FF5C42DBC589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2974212" y="4255846"/>
                  <a:ext cx="13176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BF00D97A-F5A7-1BCB-6C28-24B48F306D74}"/>
                    </a:ext>
                  </a:extLst>
                </p14:cNvPr>
                <p14:cNvContentPartPr/>
                <p14:nvPr/>
              </p14:nvContentPartPr>
              <p14:xfrm>
                <a:off x="3082212" y="4237126"/>
                <a:ext cx="96120" cy="28980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BF00D97A-F5A7-1BCB-6C28-24B48F306D74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3073572" y="4228486"/>
                  <a:ext cx="113760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3EB18AD7-71C5-2617-9AB0-51D7EEF66E6F}"/>
                    </a:ext>
                  </a:extLst>
                </p14:cNvPr>
                <p14:cNvContentPartPr/>
                <p14:nvPr/>
              </p14:nvContentPartPr>
              <p14:xfrm>
                <a:off x="3180492" y="4122286"/>
                <a:ext cx="163800" cy="41940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3EB18AD7-71C5-2617-9AB0-51D7EEF66E6F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3171492" y="4113286"/>
                  <a:ext cx="181440" cy="43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003018B0-FC41-5164-2A6F-286F597777C1}"/>
                    </a:ext>
                  </a:extLst>
                </p14:cNvPr>
                <p14:cNvContentPartPr/>
                <p14:nvPr/>
              </p14:nvContentPartPr>
              <p14:xfrm>
                <a:off x="3313332" y="4233166"/>
                <a:ext cx="21960" cy="21564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003018B0-FC41-5164-2A6F-286F597777C1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3304692" y="4224166"/>
                  <a:ext cx="3960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6733FC97-9847-9A50-C432-7DC21D5CF774}"/>
                    </a:ext>
                  </a:extLst>
                </p14:cNvPr>
                <p14:cNvContentPartPr/>
                <p14:nvPr/>
              </p14:nvContentPartPr>
              <p14:xfrm>
                <a:off x="3273732" y="4254766"/>
                <a:ext cx="205920" cy="20412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6733FC97-9847-9A50-C432-7DC21D5CF774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3264732" y="4245766"/>
                  <a:ext cx="22356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A3808959-88F8-8096-32E6-2C7EB12D1908}"/>
                    </a:ext>
                  </a:extLst>
                </p14:cNvPr>
                <p14:cNvContentPartPr/>
                <p14:nvPr/>
              </p14:nvContentPartPr>
              <p14:xfrm>
                <a:off x="3488292" y="4186366"/>
                <a:ext cx="91080" cy="20664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A3808959-88F8-8096-32E6-2C7EB12D1908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3479652" y="4177726"/>
                  <a:ext cx="10872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516F1645-BC33-DFB3-20DE-E52649F16886}"/>
                    </a:ext>
                  </a:extLst>
                </p14:cNvPr>
                <p14:cNvContentPartPr/>
                <p14:nvPr/>
              </p14:nvContentPartPr>
              <p14:xfrm>
                <a:off x="3478932" y="4281046"/>
                <a:ext cx="152640" cy="5616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516F1645-BC33-DFB3-20DE-E52649F16886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3469932" y="4272406"/>
                  <a:ext cx="17028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440397F8-6ED8-8C28-8867-3F197E9A4393}"/>
                    </a:ext>
                  </a:extLst>
                </p14:cNvPr>
                <p14:cNvContentPartPr/>
                <p14:nvPr/>
              </p14:nvContentPartPr>
              <p14:xfrm>
                <a:off x="3597732" y="4174846"/>
                <a:ext cx="210600" cy="21168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440397F8-6ED8-8C28-8867-3F197E9A4393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3588732" y="4165846"/>
                  <a:ext cx="22824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A7158D95-8A01-00BD-31CD-9CD41133CC4C}"/>
                    </a:ext>
                  </a:extLst>
                </p14:cNvPr>
                <p14:cNvContentPartPr/>
                <p14:nvPr/>
              </p14:nvContentPartPr>
              <p14:xfrm>
                <a:off x="3732732" y="4090606"/>
                <a:ext cx="164880" cy="39312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A7158D95-8A01-00BD-31CD-9CD41133CC4C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3723732" y="4081606"/>
                  <a:ext cx="182520" cy="41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655F5B4B-F46A-2AFC-3D8E-D0513D1B6B3E}"/>
                    </a:ext>
                  </a:extLst>
                </p14:cNvPr>
                <p14:cNvContentPartPr/>
                <p14:nvPr/>
              </p14:nvContentPartPr>
              <p14:xfrm>
                <a:off x="4071492" y="4095646"/>
                <a:ext cx="64080" cy="27936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655F5B4B-F46A-2AFC-3D8E-D0513D1B6B3E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4062492" y="4086646"/>
                  <a:ext cx="81720" cy="29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44FD0EDD-29DD-0B6B-236E-AF8455A4597B}"/>
                    </a:ext>
                  </a:extLst>
                </p14:cNvPr>
                <p14:cNvContentPartPr/>
                <p14:nvPr/>
              </p14:nvContentPartPr>
              <p14:xfrm>
                <a:off x="4010652" y="4189606"/>
                <a:ext cx="219960" cy="9612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44FD0EDD-29DD-0B6B-236E-AF8455A4597B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4002012" y="4180606"/>
                  <a:ext cx="23760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8CDE96F5-3E71-1E4F-5C66-A1DB42044C09}"/>
                    </a:ext>
                  </a:extLst>
                </p14:cNvPr>
                <p14:cNvContentPartPr/>
                <p14:nvPr/>
              </p14:nvContentPartPr>
              <p14:xfrm>
                <a:off x="4266972" y="4049926"/>
                <a:ext cx="108000" cy="31068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8CDE96F5-3E71-1E4F-5C66-A1DB42044C09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4258332" y="4041286"/>
                  <a:ext cx="125640" cy="328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44680FA2-DB39-BFFB-BC4E-57AC3EADE28A}"/>
              </a:ext>
            </a:extLst>
          </p:cNvPr>
          <p:cNvGrpSpPr/>
          <p:nvPr/>
        </p:nvGrpSpPr>
        <p:grpSpPr>
          <a:xfrm>
            <a:off x="1107972" y="5000686"/>
            <a:ext cx="525240" cy="134280"/>
            <a:chOff x="1107972" y="5000686"/>
            <a:chExt cx="525240" cy="134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5FA0127C-054D-9BDF-36A9-D25521A8C9DF}"/>
                    </a:ext>
                  </a:extLst>
                </p14:cNvPr>
                <p14:cNvContentPartPr/>
                <p14:nvPr/>
              </p14:nvContentPartPr>
              <p14:xfrm>
                <a:off x="1107972" y="5000686"/>
                <a:ext cx="151920" cy="2628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5FA0127C-054D-9BDF-36A9-D25521A8C9DF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098972" y="4991686"/>
                  <a:ext cx="16956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C9BEBFC6-C298-C101-549F-A6275CBD8ACA}"/>
                    </a:ext>
                  </a:extLst>
                </p14:cNvPr>
                <p14:cNvContentPartPr/>
                <p14:nvPr/>
              </p14:nvContentPartPr>
              <p14:xfrm>
                <a:off x="1161252" y="5128846"/>
                <a:ext cx="141480" cy="612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C9BEBFC6-C298-C101-549F-A6275CBD8ACA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152612" y="5119846"/>
                  <a:ext cx="1591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F7D8FD77-CC0A-B4DF-8E4C-E26FEB09E945}"/>
                    </a:ext>
                  </a:extLst>
                </p14:cNvPr>
                <p14:cNvContentPartPr/>
                <p14:nvPr/>
              </p14:nvContentPartPr>
              <p14:xfrm>
                <a:off x="1449612" y="5015446"/>
                <a:ext cx="183600" cy="3312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F7D8FD77-CC0A-B4DF-8E4C-E26FEB09E945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440972" y="5006806"/>
                  <a:ext cx="201240" cy="50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45145CDD-95EF-BC06-842D-37A3CCED1B3F}"/>
              </a:ext>
            </a:extLst>
          </p:cNvPr>
          <p:cNvGrpSpPr/>
          <p:nvPr/>
        </p:nvGrpSpPr>
        <p:grpSpPr>
          <a:xfrm>
            <a:off x="1656972" y="4722046"/>
            <a:ext cx="1476720" cy="443160"/>
            <a:chOff x="1656972" y="4722046"/>
            <a:chExt cx="1476720" cy="443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EFCCAB5D-078A-DBDF-F42D-BB428D38C1E3}"/>
                    </a:ext>
                  </a:extLst>
                </p14:cNvPr>
                <p14:cNvContentPartPr/>
                <p14:nvPr/>
              </p14:nvContentPartPr>
              <p14:xfrm>
                <a:off x="1656972" y="4832206"/>
                <a:ext cx="117000" cy="33300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EFCCAB5D-078A-DBDF-F42D-BB428D38C1E3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648332" y="4823206"/>
                  <a:ext cx="134640" cy="35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A12B1BE9-E9D5-B779-F895-54C8492F17EB}"/>
                    </a:ext>
                  </a:extLst>
                </p14:cNvPr>
                <p14:cNvContentPartPr/>
                <p14:nvPr/>
              </p14:nvContentPartPr>
              <p14:xfrm>
                <a:off x="1838412" y="4906006"/>
                <a:ext cx="29880" cy="22572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A12B1BE9-E9D5-B779-F895-54C8492F17EB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829772" y="4897366"/>
                  <a:ext cx="4752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A3E00C26-2B6E-EAA6-6BAF-9D9BEC4A6B43}"/>
                    </a:ext>
                  </a:extLst>
                </p14:cNvPr>
                <p14:cNvContentPartPr/>
                <p14:nvPr/>
              </p14:nvContentPartPr>
              <p14:xfrm>
                <a:off x="1775412" y="4937686"/>
                <a:ext cx="6480" cy="288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A3E00C26-2B6E-EAA6-6BAF-9D9BEC4A6B43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766772" y="4928686"/>
                  <a:ext cx="2412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8A94C715-37E6-7719-CFF2-CF0DEF5EB61D}"/>
                    </a:ext>
                  </a:extLst>
                </p14:cNvPr>
                <p14:cNvContentPartPr/>
                <p14:nvPr/>
              </p14:nvContentPartPr>
              <p14:xfrm>
                <a:off x="1778652" y="4943086"/>
                <a:ext cx="200160" cy="19404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8A94C715-37E6-7719-CFF2-CF0DEF5EB61D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769652" y="4934446"/>
                  <a:ext cx="21780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FC72A4AB-B722-970D-46A9-BAFA6EAC54B3}"/>
                    </a:ext>
                  </a:extLst>
                </p14:cNvPr>
                <p14:cNvContentPartPr/>
                <p14:nvPr/>
              </p14:nvContentPartPr>
              <p14:xfrm>
                <a:off x="1866852" y="4789006"/>
                <a:ext cx="170280" cy="16956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FC72A4AB-B722-970D-46A9-BAFA6EAC54B3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857852" y="4780366"/>
                  <a:ext cx="18792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6DA1DBEC-93FF-1CD1-2A7A-8601637D6AFB}"/>
                    </a:ext>
                  </a:extLst>
                </p14:cNvPr>
                <p14:cNvContentPartPr/>
                <p14:nvPr/>
              </p14:nvContentPartPr>
              <p14:xfrm>
                <a:off x="2063412" y="4981246"/>
                <a:ext cx="157320" cy="792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6DA1DBEC-93FF-1CD1-2A7A-8601637D6AFB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2054412" y="4972606"/>
                  <a:ext cx="17496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20BACEE9-E4A9-11C0-1361-48E46E3B516A}"/>
                    </a:ext>
                  </a:extLst>
                </p14:cNvPr>
                <p14:cNvContentPartPr/>
                <p14:nvPr/>
              </p14:nvContentPartPr>
              <p14:xfrm>
                <a:off x="2119932" y="4918606"/>
                <a:ext cx="68040" cy="19332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20BACEE9-E4A9-11C0-1361-48E46E3B516A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2110932" y="4909606"/>
                  <a:ext cx="8568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3EC28697-AADB-7E05-5DEF-6DF57D04D804}"/>
                    </a:ext>
                  </a:extLst>
                </p14:cNvPr>
                <p14:cNvContentPartPr/>
                <p14:nvPr/>
              </p14:nvContentPartPr>
              <p14:xfrm>
                <a:off x="2253132" y="4805206"/>
                <a:ext cx="1800" cy="288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3EC28697-AADB-7E05-5DEF-6DF57D04D804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2244492" y="4796566"/>
                  <a:ext cx="1944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40C815D6-5EE4-34A7-16D6-EB3B00DD0F35}"/>
                    </a:ext>
                  </a:extLst>
                </p14:cNvPr>
                <p14:cNvContentPartPr/>
                <p14:nvPr/>
              </p14:nvContentPartPr>
              <p14:xfrm>
                <a:off x="2253132" y="4810966"/>
                <a:ext cx="120240" cy="13680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40C815D6-5EE4-34A7-16D6-EB3B00DD0F35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2244492" y="4801966"/>
                  <a:ext cx="13788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C111A28A-0E5E-27E4-F805-93C1AE3C391A}"/>
                    </a:ext>
                  </a:extLst>
                </p14:cNvPr>
                <p14:cNvContentPartPr/>
                <p14:nvPr/>
              </p14:nvContentPartPr>
              <p14:xfrm>
                <a:off x="2353572" y="4798366"/>
                <a:ext cx="92160" cy="28476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C111A28A-0E5E-27E4-F805-93C1AE3C391A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2344932" y="4789366"/>
                  <a:ext cx="10980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663D978B-A82B-81F5-5005-6FED9970FC39}"/>
                    </a:ext>
                  </a:extLst>
                </p14:cNvPr>
                <p14:cNvContentPartPr/>
                <p14:nvPr/>
              </p14:nvContentPartPr>
              <p14:xfrm>
                <a:off x="2492892" y="4903486"/>
                <a:ext cx="38520" cy="18864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663D978B-A82B-81F5-5005-6FED9970FC39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2484252" y="4894486"/>
                  <a:ext cx="5616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0AD605A7-47D6-2880-7250-9C1C10806106}"/>
                    </a:ext>
                  </a:extLst>
                </p14:cNvPr>
                <p14:cNvContentPartPr/>
                <p14:nvPr/>
              </p14:nvContentPartPr>
              <p14:xfrm>
                <a:off x="2452212" y="4904926"/>
                <a:ext cx="174960" cy="17172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0AD605A7-47D6-2880-7250-9C1C10806106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2443572" y="4896286"/>
                  <a:ext cx="19260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0731A900-6291-6C9C-D8BB-E6179EB83683}"/>
                    </a:ext>
                  </a:extLst>
                </p14:cNvPr>
                <p14:cNvContentPartPr/>
                <p14:nvPr/>
              </p14:nvContentPartPr>
              <p14:xfrm>
                <a:off x="2704932" y="4826086"/>
                <a:ext cx="3600" cy="540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0731A900-6291-6C9C-D8BB-E6179EB83683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2696292" y="4817086"/>
                  <a:ext cx="2124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77CC9544-E43D-EE54-57F6-B5D20EA49505}"/>
                    </a:ext>
                  </a:extLst>
                </p14:cNvPr>
                <p14:cNvContentPartPr/>
                <p14:nvPr/>
              </p14:nvContentPartPr>
              <p14:xfrm>
                <a:off x="2706372" y="4833646"/>
                <a:ext cx="87480" cy="17676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77CC9544-E43D-EE54-57F6-B5D20EA49505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2697732" y="4825006"/>
                  <a:ext cx="10512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2832E056-5A06-16BB-3004-A1E3C41711D9}"/>
                    </a:ext>
                  </a:extLst>
                </p14:cNvPr>
                <p14:cNvContentPartPr/>
                <p14:nvPr/>
              </p14:nvContentPartPr>
              <p14:xfrm>
                <a:off x="2670732" y="4915726"/>
                <a:ext cx="165240" cy="2808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2832E056-5A06-16BB-3004-A1E3C41711D9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2662092" y="4907086"/>
                  <a:ext cx="18288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B527A799-444E-0285-EEF5-F26702D5F3AF}"/>
                    </a:ext>
                  </a:extLst>
                </p14:cNvPr>
                <p14:cNvContentPartPr/>
                <p14:nvPr/>
              </p14:nvContentPartPr>
              <p14:xfrm>
                <a:off x="2853972" y="4807726"/>
                <a:ext cx="82080" cy="13320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B527A799-444E-0285-EEF5-F26702D5F3AF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2844972" y="4798726"/>
                  <a:ext cx="9972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17E72391-9CD8-E6F6-748D-F07BAF606487}"/>
                    </a:ext>
                  </a:extLst>
                </p14:cNvPr>
                <p14:cNvContentPartPr/>
                <p14:nvPr/>
              </p14:nvContentPartPr>
              <p14:xfrm>
                <a:off x="2923092" y="4812046"/>
                <a:ext cx="114120" cy="24696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17E72391-9CD8-E6F6-748D-F07BAF606487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2914092" y="4803046"/>
                  <a:ext cx="13176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8A687B50-A241-8AF6-6C24-B2766D0C56DB}"/>
                    </a:ext>
                  </a:extLst>
                </p14:cNvPr>
                <p14:cNvContentPartPr/>
                <p14:nvPr/>
              </p14:nvContentPartPr>
              <p14:xfrm>
                <a:off x="2965932" y="4722046"/>
                <a:ext cx="167760" cy="40140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8A687B50-A241-8AF6-6C24-B2766D0C56DB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2957292" y="4713046"/>
                  <a:ext cx="185400" cy="419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44078C08-6276-29F9-9BE6-38E3607B1B4C}"/>
              </a:ext>
            </a:extLst>
          </p:cNvPr>
          <p:cNvGrpSpPr/>
          <p:nvPr/>
        </p:nvGrpSpPr>
        <p:grpSpPr>
          <a:xfrm>
            <a:off x="3253572" y="4552486"/>
            <a:ext cx="1593360" cy="440640"/>
            <a:chOff x="3253572" y="4552486"/>
            <a:chExt cx="1593360" cy="440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4F80BE81-9DAB-196F-4AF8-9753A0B968AD}"/>
                    </a:ext>
                  </a:extLst>
                </p14:cNvPr>
                <p14:cNvContentPartPr/>
                <p14:nvPr/>
              </p14:nvContentPartPr>
              <p14:xfrm>
                <a:off x="3253572" y="4892686"/>
                <a:ext cx="150840" cy="1548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4F80BE81-9DAB-196F-4AF8-9753A0B968AD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3244572" y="4883686"/>
                  <a:ext cx="16848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C7ABB727-B697-A37D-7E6B-FEBFD2668589}"/>
                    </a:ext>
                  </a:extLst>
                </p14:cNvPr>
                <p14:cNvContentPartPr/>
                <p14:nvPr/>
              </p14:nvContentPartPr>
              <p14:xfrm>
                <a:off x="3316572" y="4798366"/>
                <a:ext cx="55800" cy="19476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C7ABB727-B697-A37D-7E6B-FEBFD2668589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3307572" y="4789726"/>
                  <a:ext cx="7344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E90E3FB7-A5A1-83CC-36F1-033E6313CC12}"/>
                    </a:ext>
                  </a:extLst>
                </p14:cNvPr>
                <p14:cNvContentPartPr/>
                <p14:nvPr/>
              </p14:nvContentPartPr>
              <p14:xfrm>
                <a:off x="3501972" y="4728886"/>
                <a:ext cx="96120" cy="15480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E90E3FB7-A5A1-83CC-36F1-033E6313CC12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3493332" y="4719886"/>
                  <a:ext cx="11376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31E05F85-AB5C-227F-9AEC-ECBD609CF989}"/>
                    </a:ext>
                  </a:extLst>
                </p14:cNvPr>
                <p14:cNvContentPartPr/>
                <p14:nvPr/>
              </p14:nvContentPartPr>
              <p14:xfrm>
                <a:off x="3600612" y="4719526"/>
                <a:ext cx="72360" cy="26028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31E05F85-AB5C-227F-9AEC-ECBD609CF989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3591612" y="4710886"/>
                  <a:ext cx="9000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0BABAD16-A54E-E12D-BADC-E97EA3344160}"/>
                    </a:ext>
                  </a:extLst>
                </p14:cNvPr>
                <p14:cNvContentPartPr/>
                <p14:nvPr/>
              </p14:nvContentPartPr>
              <p14:xfrm>
                <a:off x="3763692" y="4780366"/>
                <a:ext cx="40320" cy="19944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0BABAD16-A54E-E12D-BADC-E97EA3344160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3754692" y="4771726"/>
                  <a:ext cx="5796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A05550C9-9C28-760C-5265-A2F494C2E7FB}"/>
                    </a:ext>
                  </a:extLst>
                </p14:cNvPr>
                <p14:cNvContentPartPr/>
                <p14:nvPr/>
              </p14:nvContentPartPr>
              <p14:xfrm>
                <a:off x="3720132" y="4796206"/>
                <a:ext cx="171000" cy="16956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A05550C9-9C28-760C-5265-A2F494C2E7FB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3711492" y="4787206"/>
                  <a:ext cx="18864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52F31903-1D53-A7DA-9696-33F817866800}"/>
                    </a:ext>
                  </a:extLst>
                </p14:cNvPr>
                <p14:cNvContentPartPr/>
                <p14:nvPr/>
              </p14:nvContentPartPr>
              <p14:xfrm>
                <a:off x="3945852" y="4852726"/>
                <a:ext cx="155880" cy="1332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52F31903-1D53-A7DA-9696-33F817866800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3936852" y="4844086"/>
                  <a:ext cx="17352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9F7D62D2-6C9C-9781-FAAB-15BDC81D2B24}"/>
                    </a:ext>
                  </a:extLst>
                </p14:cNvPr>
                <p14:cNvContentPartPr/>
                <p14:nvPr/>
              </p14:nvContentPartPr>
              <p14:xfrm>
                <a:off x="4026492" y="4765246"/>
                <a:ext cx="66240" cy="18756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9F7D62D2-6C9C-9781-FAAB-15BDC81D2B24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4017492" y="4756606"/>
                  <a:ext cx="8388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678A8FDC-F82B-D932-E0F7-8D0B41373001}"/>
                    </a:ext>
                  </a:extLst>
                </p14:cNvPr>
                <p14:cNvContentPartPr/>
                <p14:nvPr/>
              </p14:nvContentPartPr>
              <p14:xfrm>
                <a:off x="4162572" y="4617286"/>
                <a:ext cx="164880" cy="33876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678A8FDC-F82B-D932-E0F7-8D0B41373001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4153572" y="4608286"/>
                  <a:ext cx="182520" cy="35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130CE5E4-36AE-1522-445D-38BF077454E2}"/>
                    </a:ext>
                  </a:extLst>
                </p14:cNvPr>
                <p14:cNvContentPartPr/>
                <p14:nvPr/>
              </p14:nvContentPartPr>
              <p14:xfrm>
                <a:off x="4480452" y="4728526"/>
                <a:ext cx="187560" cy="1260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130CE5E4-36AE-1522-445D-38BF077454E2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4471812" y="4719526"/>
                  <a:ext cx="20520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C9AFFB5C-ABC8-8DB7-ECDD-8FB933AEBFCC}"/>
                    </a:ext>
                  </a:extLst>
                </p14:cNvPr>
                <p14:cNvContentPartPr/>
                <p14:nvPr/>
              </p14:nvContentPartPr>
              <p14:xfrm>
                <a:off x="4540572" y="4612966"/>
                <a:ext cx="97200" cy="28044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C9AFFB5C-ABC8-8DB7-ECDD-8FB933AEBFCC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4531572" y="4603966"/>
                  <a:ext cx="11484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F014788B-731D-58E1-914E-C219ED75C735}"/>
                    </a:ext>
                  </a:extLst>
                </p14:cNvPr>
                <p14:cNvContentPartPr/>
                <p14:nvPr/>
              </p14:nvContentPartPr>
              <p14:xfrm>
                <a:off x="4742532" y="4552486"/>
                <a:ext cx="104400" cy="37440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F014788B-731D-58E1-914E-C219ED75C735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4733892" y="4543486"/>
                  <a:ext cx="122040" cy="392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05CC49FD-A0B1-424D-4A03-A17FF862236C}"/>
              </a:ext>
            </a:extLst>
          </p:cNvPr>
          <p:cNvGrpSpPr/>
          <p:nvPr/>
        </p:nvGrpSpPr>
        <p:grpSpPr>
          <a:xfrm>
            <a:off x="1227132" y="5150446"/>
            <a:ext cx="3458880" cy="472680"/>
            <a:chOff x="1227132" y="5150446"/>
            <a:chExt cx="3458880" cy="472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CFCAE083-201C-F353-CCD5-1CD1B3F5F449}"/>
                    </a:ext>
                  </a:extLst>
                </p14:cNvPr>
                <p14:cNvContentPartPr/>
                <p14:nvPr/>
              </p14:nvContentPartPr>
              <p14:xfrm>
                <a:off x="1233252" y="5460766"/>
                <a:ext cx="171000" cy="2592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CFCAE083-201C-F353-CCD5-1CD1B3F5F449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1224612" y="5451766"/>
                  <a:ext cx="18864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36053A5C-4E07-7750-92B7-B359DCD42315}"/>
                    </a:ext>
                  </a:extLst>
                </p14:cNvPr>
                <p14:cNvContentPartPr/>
                <p14:nvPr/>
              </p14:nvContentPartPr>
              <p14:xfrm>
                <a:off x="1227132" y="5573806"/>
                <a:ext cx="217080" cy="1548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36053A5C-4E07-7750-92B7-B359DCD42315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1218132" y="5565166"/>
                  <a:ext cx="23472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440995E0-67CF-2A27-5014-D54163D02C4B}"/>
                    </a:ext>
                  </a:extLst>
                </p14:cNvPr>
                <p14:cNvContentPartPr/>
                <p14:nvPr/>
              </p14:nvContentPartPr>
              <p14:xfrm>
                <a:off x="1547172" y="5498926"/>
                <a:ext cx="187560" cy="4104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440995E0-67CF-2A27-5014-D54163D02C4B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1538172" y="5490286"/>
                  <a:ext cx="20520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2B55152A-2D25-CAE2-4269-043197BEA370}"/>
                    </a:ext>
                  </a:extLst>
                </p14:cNvPr>
                <p14:cNvContentPartPr/>
                <p14:nvPr/>
              </p14:nvContentPartPr>
              <p14:xfrm>
                <a:off x="1838412" y="5384086"/>
                <a:ext cx="20520" cy="23904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2B55152A-2D25-CAE2-4269-043197BEA370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1829772" y="5375446"/>
                  <a:ext cx="3816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FDA3EBC7-6F4A-3AA1-07D4-788117954DE6}"/>
                    </a:ext>
                  </a:extLst>
                </p14:cNvPr>
                <p14:cNvContentPartPr/>
                <p14:nvPr/>
              </p14:nvContentPartPr>
              <p14:xfrm>
                <a:off x="1789452" y="5418286"/>
                <a:ext cx="143640" cy="17172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FDA3EBC7-6F4A-3AA1-07D4-788117954DE6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1780452" y="5409646"/>
                  <a:ext cx="16128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CCA402EA-C118-B43C-D08E-66A8E8303032}"/>
                    </a:ext>
                  </a:extLst>
                </p14:cNvPr>
                <p14:cNvContentPartPr/>
                <p14:nvPr/>
              </p14:nvContentPartPr>
              <p14:xfrm>
                <a:off x="1881252" y="5290126"/>
                <a:ext cx="185040" cy="11700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CCA402EA-C118-B43C-D08E-66A8E8303032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1872252" y="5281126"/>
                  <a:ext cx="20268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FD03C0F1-E944-9B1E-7904-CE879AC5DB75}"/>
                    </a:ext>
                  </a:extLst>
                </p14:cNvPr>
                <p14:cNvContentPartPr/>
                <p14:nvPr/>
              </p14:nvContentPartPr>
              <p14:xfrm>
                <a:off x="2117052" y="5478406"/>
                <a:ext cx="161280" cy="3456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FD03C0F1-E944-9B1E-7904-CE879AC5DB75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2108052" y="5469406"/>
                  <a:ext cx="17892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DE1F3115-A359-283F-684D-BDC0619545C4}"/>
                    </a:ext>
                  </a:extLst>
                </p14:cNvPr>
                <p14:cNvContentPartPr/>
                <p14:nvPr/>
              </p14:nvContentPartPr>
              <p14:xfrm>
                <a:off x="2317932" y="5359246"/>
                <a:ext cx="129600" cy="12384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DE1F3115-A359-283F-684D-BDC0619545C4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2308932" y="5350606"/>
                  <a:ext cx="14724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8CCC1A92-ACF3-355F-89A5-B9D2DEFF9052}"/>
                    </a:ext>
                  </a:extLst>
                </p14:cNvPr>
                <p14:cNvContentPartPr/>
                <p14:nvPr/>
              </p14:nvContentPartPr>
              <p14:xfrm>
                <a:off x="2421972" y="5330446"/>
                <a:ext cx="74520" cy="26424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8CCC1A92-ACF3-355F-89A5-B9D2DEFF9052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2412972" y="5321446"/>
                  <a:ext cx="9216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64AF7BE2-8D10-8349-56F2-2862A84FA4EB}"/>
                    </a:ext>
                  </a:extLst>
                </p14:cNvPr>
                <p14:cNvContentPartPr/>
                <p14:nvPr/>
              </p14:nvContentPartPr>
              <p14:xfrm>
                <a:off x="2570292" y="5401726"/>
                <a:ext cx="3600" cy="18972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64AF7BE2-8D10-8349-56F2-2862A84FA4EB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2561292" y="5393086"/>
                  <a:ext cx="2124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11ED7223-706E-712B-D89B-581931D610DE}"/>
                    </a:ext>
                  </a:extLst>
                </p14:cNvPr>
                <p14:cNvContentPartPr/>
                <p14:nvPr/>
              </p14:nvContentPartPr>
              <p14:xfrm>
                <a:off x="2482812" y="5426566"/>
                <a:ext cx="208440" cy="15408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11ED7223-706E-712B-D89B-581931D610DE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2473812" y="5417926"/>
                  <a:ext cx="22608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E0751A21-4D9A-3E0A-AD26-411580765B14}"/>
                    </a:ext>
                  </a:extLst>
                </p14:cNvPr>
                <p14:cNvContentPartPr/>
                <p14:nvPr/>
              </p14:nvContentPartPr>
              <p14:xfrm>
                <a:off x="2734452" y="5393446"/>
                <a:ext cx="174960" cy="3600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E0751A21-4D9A-3E0A-AD26-411580765B14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2725812" y="5384806"/>
                  <a:ext cx="19260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D775F7FB-B61E-DB15-8C91-FF17B0AF4F8D}"/>
                    </a:ext>
                  </a:extLst>
                </p14:cNvPr>
                <p14:cNvContentPartPr/>
                <p14:nvPr/>
              </p14:nvContentPartPr>
              <p14:xfrm>
                <a:off x="2932452" y="5313526"/>
                <a:ext cx="132840" cy="8064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D775F7FB-B61E-DB15-8C91-FF17B0AF4F8D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2923452" y="5304886"/>
                  <a:ext cx="15048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EBC3E56A-F21E-9ABC-A96C-4B0526B15FEE}"/>
                    </a:ext>
                  </a:extLst>
                </p14:cNvPr>
                <p14:cNvContentPartPr/>
                <p14:nvPr/>
              </p14:nvContentPartPr>
              <p14:xfrm>
                <a:off x="3057012" y="5282926"/>
                <a:ext cx="87840" cy="25452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EBC3E56A-F21E-9ABC-A96C-4B0526B15FEE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3048012" y="5273926"/>
                  <a:ext cx="10548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96D9203D-9CEA-5C1A-57EC-D57BC5DA3100}"/>
                    </a:ext>
                  </a:extLst>
                </p14:cNvPr>
                <p14:cNvContentPartPr/>
                <p14:nvPr/>
              </p14:nvContentPartPr>
              <p14:xfrm>
                <a:off x="3291732" y="5380126"/>
                <a:ext cx="188280" cy="1512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96D9203D-9CEA-5C1A-57EC-D57BC5DA3100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3282732" y="5371126"/>
                  <a:ext cx="20592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36433743-48B3-C23D-12C9-773CC2F94479}"/>
                    </a:ext>
                  </a:extLst>
                </p14:cNvPr>
                <p14:cNvContentPartPr/>
                <p14:nvPr/>
              </p14:nvContentPartPr>
              <p14:xfrm>
                <a:off x="3365172" y="5298406"/>
                <a:ext cx="106560" cy="22392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36433743-48B3-C23D-12C9-773CC2F94479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3356172" y="5289406"/>
                  <a:ext cx="12420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97030D42-C4B3-6ED9-BDB5-A8012F89FB6D}"/>
                    </a:ext>
                  </a:extLst>
                </p14:cNvPr>
                <p14:cNvContentPartPr/>
                <p14:nvPr/>
              </p14:nvContentPartPr>
              <p14:xfrm>
                <a:off x="3508092" y="5275006"/>
                <a:ext cx="143640" cy="10332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97030D42-C4B3-6ED9-BDB5-A8012F89FB6D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3499452" y="5266366"/>
                  <a:ext cx="16128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11594DEF-25CA-7508-43B0-E3E47395E7A1}"/>
                    </a:ext>
                  </a:extLst>
                </p14:cNvPr>
                <p14:cNvContentPartPr/>
                <p14:nvPr/>
              </p14:nvContentPartPr>
              <p14:xfrm>
                <a:off x="3625092" y="5237206"/>
                <a:ext cx="92520" cy="26712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11594DEF-25CA-7508-43B0-E3E47395E7A1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3616092" y="5228206"/>
                  <a:ext cx="11016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AC2D0E65-3513-5858-9777-66C93D06E8F4}"/>
                    </a:ext>
                  </a:extLst>
                </p14:cNvPr>
                <p14:cNvContentPartPr/>
                <p14:nvPr/>
              </p14:nvContentPartPr>
              <p14:xfrm>
                <a:off x="3780252" y="5298406"/>
                <a:ext cx="5040" cy="17568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AC2D0E65-3513-5858-9777-66C93D06E8F4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3771252" y="5289406"/>
                  <a:ext cx="2268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1D88E4D9-2978-79DD-9C42-C189E9D2F588}"/>
                    </a:ext>
                  </a:extLst>
                </p14:cNvPr>
                <p14:cNvContentPartPr/>
                <p14:nvPr/>
              </p14:nvContentPartPr>
              <p14:xfrm>
                <a:off x="3713292" y="5329366"/>
                <a:ext cx="185760" cy="12600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1D88E4D9-2978-79DD-9C42-C189E9D2F588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3704292" y="5320726"/>
                  <a:ext cx="20340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A8C17C16-191F-CE86-A22F-731A5B534E8C}"/>
                    </a:ext>
                  </a:extLst>
                </p14:cNvPr>
                <p14:cNvContentPartPr/>
                <p14:nvPr/>
              </p14:nvContentPartPr>
              <p14:xfrm>
                <a:off x="4053492" y="5220286"/>
                <a:ext cx="55800" cy="22500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A8C17C16-191F-CE86-A22F-731A5B534E8C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4044852" y="5211646"/>
                  <a:ext cx="7344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A4C9D855-7B2B-9FF9-BB30-1CA8F4974FCD}"/>
                    </a:ext>
                  </a:extLst>
                </p14:cNvPr>
                <p14:cNvContentPartPr/>
                <p14:nvPr/>
              </p14:nvContentPartPr>
              <p14:xfrm>
                <a:off x="3978612" y="5330806"/>
                <a:ext cx="176760" cy="2664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A4C9D855-7B2B-9FF9-BB30-1CA8F4974FCD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3969972" y="5322166"/>
                  <a:ext cx="19440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4E40A4F5-9105-F488-1AFF-5B193E7C21E1}"/>
                    </a:ext>
                  </a:extLst>
                </p14:cNvPr>
                <p14:cNvContentPartPr/>
                <p14:nvPr/>
              </p14:nvContentPartPr>
              <p14:xfrm>
                <a:off x="4168332" y="5163046"/>
                <a:ext cx="153000" cy="23688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4E40A4F5-9105-F488-1AFF-5B193E7C21E1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4159692" y="5154046"/>
                  <a:ext cx="17064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BAD71E76-341C-9D5D-66CC-5BAF76336773}"/>
                    </a:ext>
                  </a:extLst>
                </p14:cNvPr>
                <p14:cNvContentPartPr/>
                <p14:nvPr/>
              </p14:nvContentPartPr>
              <p14:xfrm>
                <a:off x="4431492" y="5182126"/>
                <a:ext cx="81720" cy="19116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BAD71E76-341C-9D5D-66CC-5BAF76336773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4422492" y="5173126"/>
                  <a:ext cx="9936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66ED887D-79A1-A23A-7117-ADA53126088B}"/>
                    </a:ext>
                  </a:extLst>
                </p14:cNvPr>
                <p14:cNvContentPartPr/>
                <p14:nvPr/>
              </p14:nvContentPartPr>
              <p14:xfrm>
                <a:off x="4390092" y="5250166"/>
                <a:ext cx="156960" cy="6984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66ED887D-79A1-A23A-7117-ADA53126088B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4381452" y="5241526"/>
                  <a:ext cx="17460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7F8536EE-AC8D-F96F-B57E-6021DAC40133}"/>
                    </a:ext>
                  </a:extLst>
                </p14:cNvPr>
                <p14:cNvContentPartPr/>
                <p14:nvPr/>
              </p14:nvContentPartPr>
              <p14:xfrm>
                <a:off x="4560732" y="5150446"/>
                <a:ext cx="125280" cy="21960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7F8536EE-AC8D-F96F-B57E-6021DAC40133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4551732" y="5141806"/>
                  <a:ext cx="142920" cy="237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71">
            <p14:nvContentPartPr>
              <p14:cNvPr id="164" name="Ink 163">
                <a:extLst>
                  <a:ext uri="{FF2B5EF4-FFF2-40B4-BE49-F238E27FC236}">
                    <a16:creationId xmlns:a16="http://schemas.microsoft.com/office/drawing/2014/main" id="{29BEF6AA-70E8-A70D-A792-5282DFC818C3}"/>
                  </a:ext>
                </a:extLst>
              </p14:cNvPr>
              <p14:cNvContentPartPr/>
              <p14:nvPr/>
            </p14:nvContentPartPr>
            <p14:xfrm>
              <a:off x="2158092" y="5368606"/>
              <a:ext cx="490320" cy="138600"/>
            </p14:xfrm>
          </p:contentPart>
        </mc:Choice>
        <mc:Fallback xmlns="">
          <p:pic>
            <p:nvPicPr>
              <p:cNvPr id="164" name="Ink 163">
                <a:extLst>
                  <a:ext uri="{FF2B5EF4-FFF2-40B4-BE49-F238E27FC236}">
                    <a16:creationId xmlns:a16="http://schemas.microsoft.com/office/drawing/2014/main" id="{29BEF6AA-70E8-A70D-A792-5282DFC818C3}"/>
                  </a:ext>
                </a:extLst>
              </p:cNvPr>
              <p:cNvPicPr/>
              <p:nvPr/>
            </p:nvPicPr>
            <p:blipFill>
              <a:blip r:embed="rId272"/>
              <a:stretch>
                <a:fillRect/>
              </a:stretch>
            </p:blipFill>
            <p:spPr>
              <a:xfrm>
                <a:off x="2104092" y="5260606"/>
                <a:ext cx="597960" cy="35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3">
            <p14:nvContentPartPr>
              <p14:cNvPr id="165" name="Ink 164">
                <a:extLst>
                  <a:ext uri="{FF2B5EF4-FFF2-40B4-BE49-F238E27FC236}">
                    <a16:creationId xmlns:a16="http://schemas.microsoft.com/office/drawing/2014/main" id="{59055434-1CB6-E69D-B483-8CD0C31D0A1A}"/>
                  </a:ext>
                </a:extLst>
              </p14:cNvPr>
              <p14:cNvContentPartPr/>
              <p14:nvPr/>
            </p14:nvContentPartPr>
            <p14:xfrm>
              <a:off x="3257892" y="5280046"/>
              <a:ext cx="597960" cy="256680"/>
            </p14:xfrm>
          </p:contentPart>
        </mc:Choice>
        <mc:Fallback xmlns="">
          <p:pic>
            <p:nvPicPr>
              <p:cNvPr id="165" name="Ink 164">
                <a:extLst>
                  <a:ext uri="{FF2B5EF4-FFF2-40B4-BE49-F238E27FC236}">
                    <a16:creationId xmlns:a16="http://schemas.microsoft.com/office/drawing/2014/main" id="{59055434-1CB6-E69D-B483-8CD0C31D0A1A}"/>
                  </a:ext>
                </a:extLst>
              </p:cNvPr>
              <p:cNvPicPr/>
              <p:nvPr/>
            </p:nvPicPr>
            <p:blipFill>
              <a:blip r:embed="rId274"/>
              <a:stretch>
                <a:fillRect/>
              </a:stretch>
            </p:blipFill>
            <p:spPr>
              <a:xfrm>
                <a:off x="3204252" y="5172406"/>
                <a:ext cx="705600" cy="47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5">
            <p14:nvContentPartPr>
              <p14:cNvPr id="167" name="Ink 166">
                <a:extLst>
                  <a:ext uri="{FF2B5EF4-FFF2-40B4-BE49-F238E27FC236}">
                    <a16:creationId xmlns:a16="http://schemas.microsoft.com/office/drawing/2014/main" id="{AF4F6335-A030-8C49-B020-7965224BF86A}"/>
                  </a:ext>
                </a:extLst>
              </p14:cNvPr>
              <p14:cNvContentPartPr/>
              <p14:nvPr/>
            </p14:nvContentPartPr>
            <p14:xfrm>
              <a:off x="2771172" y="5335846"/>
              <a:ext cx="333720" cy="222480"/>
            </p14:xfrm>
          </p:contentPart>
        </mc:Choice>
        <mc:Fallback xmlns="">
          <p:pic>
            <p:nvPicPr>
              <p:cNvPr id="167" name="Ink 166">
                <a:extLst>
                  <a:ext uri="{FF2B5EF4-FFF2-40B4-BE49-F238E27FC236}">
                    <a16:creationId xmlns:a16="http://schemas.microsoft.com/office/drawing/2014/main" id="{AF4F6335-A030-8C49-B020-7965224BF86A}"/>
                  </a:ext>
                </a:extLst>
              </p:cNvPr>
              <p:cNvPicPr/>
              <p:nvPr/>
            </p:nvPicPr>
            <p:blipFill>
              <a:blip r:embed="rId276"/>
              <a:stretch>
                <a:fillRect/>
              </a:stretch>
            </p:blipFill>
            <p:spPr>
              <a:xfrm>
                <a:off x="2717172" y="5227846"/>
                <a:ext cx="441360" cy="43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7">
            <p14:nvContentPartPr>
              <p14:cNvPr id="168" name="Ink 167">
                <a:extLst>
                  <a:ext uri="{FF2B5EF4-FFF2-40B4-BE49-F238E27FC236}">
                    <a16:creationId xmlns:a16="http://schemas.microsoft.com/office/drawing/2014/main" id="{57EAE202-CA97-E9D9-6049-C0268303711A}"/>
                  </a:ext>
                </a:extLst>
              </p14:cNvPr>
              <p14:cNvContentPartPr/>
              <p14:nvPr/>
            </p14:nvContentPartPr>
            <p14:xfrm>
              <a:off x="3964572" y="5174926"/>
              <a:ext cx="719280" cy="252720"/>
            </p14:xfrm>
          </p:contentPart>
        </mc:Choice>
        <mc:Fallback xmlns="">
          <p:pic>
            <p:nvPicPr>
              <p:cNvPr id="168" name="Ink 167">
                <a:extLst>
                  <a:ext uri="{FF2B5EF4-FFF2-40B4-BE49-F238E27FC236}">
                    <a16:creationId xmlns:a16="http://schemas.microsoft.com/office/drawing/2014/main" id="{57EAE202-CA97-E9D9-6049-C0268303711A}"/>
                  </a:ext>
                </a:extLst>
              </p:cNvPr>
              <p:cNvPicPr/>
              <p:nvPr/>
            </p:nvPicPr>
            <p:blipFill>
              <a:blip r:embed="rId278"/>
              <a:stretch>
                <a:fillRect/>
              </a:stretch>
            </p:blipFill>
            <p:spPr>
              <a:xfrm>
                <a:off x="3910932" y="5067286"/>
                <a:ext cx="826920" cy="468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84" name="Group 183">
            <a:extLst>
              <a:ext uri="{FF2B5EF4-FFF2-40B4-BE49-F238E27FC236}">
                <a16:creationId xmlns:a16="http://schemas.microsoft.com/office/drawing/2014/main" id="{9400078F-733D-DF54-3639-F320C76DD92C}"/>
              </a:ext>
            </a:extLst>
          </p:cNvPr>
          <p:cNvGrpSpPr/>
          <p:nvPr/>
        </p:nvGrpSpPr>
        <p:grpSpPr>
          <a:xfrm>
            <a:off x="1582092" y="5176726"/>
            <a:ext cx="2090880" cy="1086840"/>
            <a:chOff x="1582092" y="5176726"/>
            <a:chExt cx="2090880" cy="1086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FA701056-779B-3597-31BF-70E4931F67BF}"/>
                    </a:ext>
                  </a:extLst>
                </p14:cNvPr>
                <p14:cNvContentPartPr/>
                <p14:nvPr/>
              </p14:nvContentPartPr>
              <p14:xfrm>
                <a:off x="2220012" y="5204806"/>
                <a:ext cx="358920" cy="41148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FA701056-779B-3597-31BF-70E4931F67BF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2211372" y="5195806"/>
                  <a:ext cx="376560" cy="42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827F9AB0-DD23-02E3-F3E0-22F5609A47A1}"/>
                    </a:ext>
                  </a:extLst>
                </p14:cNvPr>
                <p14:cNvContentPartPr/>
                <p14:nvPr/>
              </p14:nvContentPartPr>
              <p14:xfrm>
                <a:off x="3287412" y="5176726"/>
                <a:ext cx="385560" cy="40824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827F9AB0-DD23-02E3-F3E0-22F5609A47A1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3278412" y="5168086"/>
                  <a:ext cx="403200" cy="42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C26E43B3-65D5-A301-E893-DEF8AF189786}"/>
                    </a:ext>
                  </a:extLst>
                </p14:cNvPr>
                <p14:cNvContentPartPr/>
                <p14:nvPr/>
              </p14:nvContentPartPr>
              <p14:xfrm>
                <a:off x="1582092" y="5953246"/>
                <a:ext cx="273960" cy="3852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C26E43B3-65D5-A301-E893-DEF8AF189786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1573452" y="5944606"/>
                  <a:ext cx="29160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3EB907AD-FB7C-11B2-6CA1-65150BAA4BDC}"/>
                    </a:ext>
                  </a:extLst>
                </p14:cNvPr>
                <p14:cNvContentPartPr/>
                <p14:nvPr/>
              </p14:nvContentPartPr>
              <p14:xfrm>
                <a:off x="1626732" y="6081046"/>
                <a:ext cx="289080" cy="4212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3EB907AD-FB7C-11B2-6CA1-65150BAA4BDC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1618092" y="6072046"/>
                  <a:ext cx="30672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84FB9736-8C81-2673-CF6C-4A78BEDDAE66}"/>
                    </a:ext>
                  </a:extLst>
                </p14:cNvPr>
                <p14:cNvContentPartPr/>
                <p14:nvPr/>
              </p14:nvContentPartPr>
              <p14:xfrm>
                <a:off x="2116692" y="6012286"/>
                <a:ext cx="187920" cy="900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84FB9736-8C81-2673-CF6C-4A78BEDDAE66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2107692" y="6003286"/>
                  <a:ext cx="20556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DEAAD2E6-FF33-4FBF-028E-09B8E310D72F}"/>
                    </a:ext>
                  </a:extLst>
                </p14:cNvPr>
                <p14:cNvContentPartPr/>
                <p14:nvPr/>
              </p14:nvContentPartPr>
              <p14:xfrm>
                <a:off x="2433852" y="5907166"/>
                <a:ext cx="22680" cy="28440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DEAAD2E6-FF33-4FBF-028E-09B8E310D72F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2425212" y="5898526"/>
                  <a:ext cx="40320" cy="3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04BA301E-71C5-AECB-9D58-026EC008CF0A}"/>
                    </a:ext>
                  </a:extLst>
                </p14:cNvPr>
                <p14:cNvContentPartPr/>
                <p14:nvPr/>
              </p14:nvContentPartPr>
              <p14:xfrm>
                <a:off x="2347092" y="5964766"/>
                <a:ext cx="233640" cy="21672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04BA301E-71C5-AECB-9D58-026EC008CF0A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2338452" y="5955766"/>
                  <a:ext cx="25128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610AC28D-06AB-8D12-7AAE-C8CF6106389A}"/>
                    </a:ext>
                  </a:extLst>
                </p14:cNvPr>
                <p14:cNvContentPartPr/>
                <p14:nvPr/>
              </p14:nvContentPartPr>
              <p14:xfrm>
                <a:off x="2444292" y="5769286"/>
                <a:ext cx="228960" cy="17496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610AC28D-06AB-8D12-7AAE-C8CF6106389A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2435292" y="5760286"/>
                  <a:ext cx="24660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06EE8F05-FFAE-ABEC-A4C3-E9C55D8983CA}"/>
                    </a:ext>
                  </a:extLst>
                </p14:cNvPr>
                <p14:cNvContentPartPr/>
                <p14:nvPr/>
              </p14:nvContentPartPr>
              <p14:xfrm>
                <a:off x="2721852" y="6001486"/>
                <a:ext cx="207720" cy="1368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06EE8F05-FFAE-ABEC-A4C3-E9C55D8983CA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2713212" y="5992486"/>
                  <a:ext cx="2253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DC97C540-F1F6-2AEA-5E95-26974E08C8B3}"/>
                    </a:ext>
                  </a:extLst>
                </p14:cNvPr>
                <p14:cNvContentPartPr/>
                <p14:nvPr/>
              </p14:nvContentPartPr>
              <p14:xfrm>
                <a:off x="2809332" y="5897446"/>
                <a:ext cx="78840" cy="23544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DC97C540-F1F6-2AEA-5E95-26974E08C8B3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2800692" y="5888806"/>
                  <a:ext cx="9648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B4BBA0C4-755D-6912-82CC-F519404801BB}"/>
                    </a:ext>
                  </a:extLst>
                </p14:cNvPr>
                <p14:cNvContentPartPr/>
                <p14:nvPr/>
              </p14:nvContentPartPr>
              <p14:xfrm>
                <a:off x="3009492" y="5868286"/>
                <a:ext cx="174960" cy="27576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B4BBA0C4-755D-6912-82CC-F519404801BB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3000492" y="5859646"/>
                  <a:ext cx="19260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5D34CC54-350A-70DC-3F41-A9B3037C18D7}"/>
                    </a:ext>
                  </a:extLst>
                </p14:cNvPr>
                <p14:cNvContentPartPr/>
                <p14:nvPr/>
              </p14:nvContentPartPr>
              <p14:xfrm>
                <a:off x="2985732" y="5812846"/>
                <a:ext cx="237600" cy="3456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5D34CC54-350A-70DC-3F41-A9B3037C18D7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2976732" y="5803846"/>
                  <a:ext cx="25524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240919F6-7F69-5BF9-AC17-7E9839DA9023}"/>
                    </a:ext>
                  </a:extLst>
                </p14:cNvPr>
                <p14:cNvContentPartPr/>
                <p14:nvPr/>
              </p14:nvContentPartPr>
              <p14:xfrm>
                <a:off x="1974492" y="5629606"/>
                <a:ext cx="1391400" cy="63396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240919F6-7F69-5BF9-AC17-7E9839DA9023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1965492" y="5620966"/>
                  <a:ext cx="1409040" cy="651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8" name="Group 187">
            <a:extLst>
              <a:ext uri="{FF2B5EF4-FFF2-40B4-BE49-F238E27FC236}">
                <a16:creationId xmlns:a16="http://schemas.microsoft.com/office/drawing/2014/main" id="{0C8B52AF-B161-CE69-8B32-E5B47E172072}"/>
              </a:ext>
            </a:extLst>
          </p:cNvPr>
          <p:cNvGrpSpPr/>
          <p:nvPr/>
        </p:nvGrpSpPr>
        <p:grpSpPr>
          <a:xfrm>
            <a:off x="6458652" y="4359886"/>
            <a:ext cx="172800" cy="145440"/>
            <a:chOff x="6458652" y="4359886"/>
            <a:chExt cx="172800" cy="145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34633EE4-2A59-BC7A-509C-A3C2A17D2B65}"/>
                    </a:ext>
                  </a:extLst>
                </p14:cNvPr>
                <p14:cNvContentPartPr/>
                <p14:nvPr/>
              </p14:nvContentPartPr>
              <p14:xfrm>
                <a:off x="6458652" y="4359886"/>
                <a:ext cx="163800" cy="1404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34633EE4-2A59-BC7A-509C-A3C2A17D2B65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6449652" y="4350886"/>
                  <a:ext cx="18144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D4F98B3E-92EC-3C76-3071-80C754A2E5F1}"/>
                    </a:ext>
                  </a:extLst>
                </p14:cNvPr>
                <p14:cNvContentPartPr/>
                <p14:nvPr/>
              </p14:nvContentPartPr>
              <p14:xfrm>
                <a:off x="6460812" y="4483366"/>
                <a:ext cx="170640" cy="2196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D4F98B3E-92EC-3C76-3071-80C754A2E5F1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6452172" y="4474366"/>
                  <a:ext cx="188280" cy="3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2" name="Group 211">
            <a:extLst>
              <a:ext uri="{FF2B5EF4-FFF2-40B4-BE49-F238E27FC236}">
                <a16:creationId xmlns:a16="http://schemas.microsoft.com/office/drawing/2014/main" id="{7B8F0366-22D5-70C6-A2D4-934A8F91112B}"/>
              </a:ext>
            </a:extLst>
          </p:cNvPr>
          <p:cNvGrpSpPr/>
          <p:nvPr/>
        </p:nvGrpSpPr>
        <p:grpSpPr>
          <a:xfrm>
            <a:off x="6824772" y="4112206"/>
            <a:ext cx="2894760" cy="522720"/>
            <a:chOff x="6824772" y="4112206"/>
            <a:chExt cx="2894760" cy="522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CF8E8A85-A658-F853-79AF-B6D32934F119}"/>
                    </a:ext>
                  </a:extLst>
                </p14:cNvPr>
                <p14:cNvContentPartPr/>
                <p14:nvPr/>
              </p14:nvContentPartPr>
              <p14:xfrm>
                <a:off x="6824772" y="4439086"/>
                <a:ext cx="181800" cy="5544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CF8E8A85-A658-F853-79AF-B6D32934F119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6815772" y="4430446"/>
                  <a:ext cx="19944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894467E8-4D94-BAE8-1B62-6470218487FD}"/>
                    </a:ext>
                  </a:extLst>
                </p14:cNvPr>
                <p14:cNvContentPartPr/>
                <p14:nvPr/>
              </p14:nvContentPartPr>
              <p14:xfrm>
                <a:off x="7061652" y="4282846"/>
                <a:ext cx="101880" cy="33408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894467E8-4D94-BAE8-1B62-6470218487FD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7052652" y="4274206"/>
                  <a:ext cx="119520" cy="35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272DC4DC-03CA-203E-09EA-1AB466438C77}"/>
                    </a:ext>
                  </a:extLst>
                </p14:cNvPr>
                <p14:cNvContentPartPr/>
                <p14:nvPr/>
              </p14:nvContentPartPr>
              <p14:xfrm>
                <a:off x="7213572" y="4370686"/>
                <a:ext cx="33840" cy="18540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272DC4DC-03CA-203E-09EA-1AB466438C77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7204572" y="4362046"/>
                  <a:ext cx="5148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5A924D07-8AAC-6307-E1C2-7B8BBC5D0BAF}"/>
                    </a:ext>
                  </a:extLst>
                </p14:cNvPr>
                <p14:cNvContentPartPr/>
                <p14:nvPr/>
              </p14:nvContentPartPr>
              <p14:xfrm>
                <a:off x="7170732" y="4380046"/>
                <a:ext cx="118440" cy="19476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5A924D07-8AAC-6307-E1C2-7B8BBC5D0BAF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7162092" y="4371406"/>
                  <a:ext cx="13608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BB38C3CE-9DE5-6EE8-7BF4-9BF88A4F5EFD}"/>
                    </a:ext>
                  </a:extLst>
                </p14:cNvPr>
                <p14:cNvContentPartPr/>
                <p14:nvPr/>
              </p14:nvContentPartPr>
              <p14:xfrm>
                <a:off x="7394652" y="4334686"/>
                <a:ext cx="57600" cy="21132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BB38C3CE-9DE5-6EE8-7BF4-9BF88A4F5EFD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7386012" y="4325686"/>
                  <a:ext cx="7524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CCAF5FBB-A4C9-8376-10A8-49422180AD1B}"/>
                    </a:ext>
                  </a:extLst>
                </p14:cNvPr>
                <p14:cNvContentPartPr/>
                <p14:nvPr/>
              </p14:nvContentPartPr>
              <p14:xfrm>
                <a:off x="7324092" y="4480126"/>
                <a:ext cx="136800" cy="2520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CCAF5FBB-A4C9-8376-10A8-49422180AD1B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7315452" y="4471126"/>
                  <a:ext cx="15444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D759370B-8B1A-C20E-FD62-D90B615563D0}"/>
                    </a:ext>
                  </a:extLst>
                </p14:cNvPr>
                <p14:cNvContentPartPr/>
                <p14:nvPr/>
              </p14:nvContentPartPr>
              <p14:xfrm>
                <a:off x="7469892" y="4289326"/>
                <a:ext cx="215280" cy="23364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D759370B-8B1A-C20E-FD62-D90B615563D0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7461252" y="4280686"/>
                  <a:ext cx="23292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856E8AA1-9C0A-EAB9-92C7-D9AB8EFDD9A7}"/>
                    </a:ext>
                  </a:extLst>
                </p14:cNvPr>
                <p14:cNvContentPartPr/>
                <p14:nvPr/>
              </p14:nvContentPartPr>
              <p14:xfrm>
                <a:off x="7698492" y="4263046"/>
                <a:ext cx="126720" cy="37188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856E8AA1-9C0A-EAB9-92C7-D9AB8EFDD9A7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7689492" y="4254046"/>
                  <a:ext cx="144360" cy="38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6138FEA5-88BE-C99D-CFB2-7A7BED1D8DD4}"/>
                    </a:ext>
                  </a:extLst>
                </p14:cNvPr>
                <p14:cNvContentPartPr/>
                <p14:nvPr/>
              </p14:nvContentPartPr>
              <p14:xfrm>
                <a:off x="7809732" y="4186366"/>
                <a:ext cx="115560" cy="14652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6138FEA5-88BE-C99D-CFB2-7A7BED1D8DD4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7800732" y="4177366"/>
                  <a:ext cx="13320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A19AA068-A4AF-1224-CC21-BDF28ECD7D69}"/>
                    </a:ext>
                  </a:extLst>
                </p14:cNvPr>
                <p14:cNvContentPartPr/>
                <p14:nvPr/>
              </p14:nvContentPartPr>
              <p14:xfrm>
                <a:off x="7973892" y="4357726"/>
                <a:ext cx="199800" cy="1368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A19AA068-A4AF-1224-CC21-BDF28ECD7D69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7965252" y="4348726"/>
                  <a:ext cx="21744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E58E8C38-6BD8-B2EB-D9D8-BF17A6709743}"/>
                    </a:ext>
                  </a:extLst>
                </p14:cNvPr>
                <p14:cNvContentPartPr/>
                <p14:nvPr/>
              </p14:nvContentPartPr>
              <p14:xfrm>
                <a:off x="8075412" y="4296166"/>
                <a:ext cx="23760" cy="21348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E58E8C38-6BD8-B2EB-D9D8-BF17A6709743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8066412" y="4287166"/>
                  <a:ext cx="4140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34C0FA8F-E6E1-63E0-0EEF-280C4AC7AEF9}"/>
                    </a:ext>
                  </a:extLst>
                </p14:cNvPr>
                <p14:cNvContentPartPr/>
                <p14:nvPr/>
              </p14:nvContentPartPr>
              <p14:xfrm>
                <a:off x="8328492" y="4269886"/>
                <a:ext cx="115920" cy="16776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34C0FA8F-E6E1-63E0-0EEF-280C4AC7AEF9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8319492" y="4261246"/>
                  <a:ext cx="13356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A88EA178-E788-CE71-4413-33D67926D84C}"/>
                    </a:ext>
                  </a:extLst>
                </p14:cNvPr>
                <p14:cNvContentPartPr/>
                <p14:nvPr/>
              </p14:nvContentPartPr>
              <p14:xfrm>
                <a:off x="8467092" y="4277086"/>
                <a:ext cx="29160" cy="28008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A88EA178-E788-CE71-4413-33D67926D84C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8458452" y="4268086"/>
                  <a:ext cx="4680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408C8D05-BA57-5D2F-0EB2-88B2546C443B}"/>
                    </a:ext>
                  </a:extLst>
                </p14:cNvPr>
                <p14:cNvContentPartPr/>
                <p14:nvPr/>
              </p14:nvContentPartPr>
              <p14:xfrm>
                <a:off x="8538012" y="4182406"/>
                <a:ext cx="98640" cy="37044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408C8D05-BA57-5D2F-0EB2-88B2546C443B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8529012" y="4173406"/>
                  <a:ext cx="116280" cy="38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E364F8E4-053A-6F6D-4070-5522E343F381}"/>
                    </a:ext>
                  </a:extLst>
                </p14:cNvPr>
                <p14:cNvContentPartPr/>
                <p14:nvPr/>
              </p14:nvContentPartPr>
              <p14:xfrm>
                <a:off x="8689932" y="4271326"/>
                <a:ext cx="47880" cy="24372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E364F8E4-053A-6F6D-4070-5522E343F381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8680932" y="4262326"/>
                  <a:ext cx="6552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419380A4-609C-DCD7-91E7-E1FE44085F53}"/>
                    </a:ext>
                  </a:extLst>
                </p14:cNvPr>
                <p14:cNvContentPartPr/>
                <p14:nvPr/>
              </p14:nvContentPartPr>
              <p14:xfrm>
                <a:off x="8647452" y="4304086"/>
                <a:ext cx="107640" cy="21060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419380A4-609C-DCD7-91E7-E1FE44085F53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8638452" y="4295086"/>
                  <a:ext cx="12528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09B6E12B-DABD-4C8A-A64D-98EDD4EB0447}"/>
                    </a:ext>
                  </a:extLst>
                </p14:cNvPr>
                <p14:cNvContentPartPr/>
                <p14:nvPr/>
              </p14:nvContentPartPr>
              <p14:xfrm>
                <a:off x="8880012" y="4290406"/>
                <a:ext cx="26640" cy="17244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09B6E12B-DABD-4C8A-A64D-98EDD4EB0447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8871372" y="4281406"/>
                  <a:ext cx="4428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D38E7096-BE51-46A8-1C70-C9BCB585AB6B}"/>
                    </a:ext>
                  </a:extLst>
                </p14:cNvPr>
                <p14:cNvContentPartPr/>
                <p14:nvPr/>
              </p14:nvContentPartPr>
              <p14:xfrm>
                <a:off x="8808012" y="4364206"/>
                <a:ext cx="150840" cy="1872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D38E7096-BE51-46A8-1C70-C9BCB585AB6B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8799372" y="4355206"/>
                  <a:ext cx="16848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8421CC9C-1340-F2F6-6E2B-05819A244136}"/>
                    </a:ext>
                  </a:extLst>
                </p14:cNvPr>
                <p14:cNvContentPartPr/>
                <p14:nvPr/>
              </p14:nvContentPartPr>
              <p14:xfrm>
                <a:off x="8957052" y="4144246"/>
                <a:ext cx="210960" cy="31608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8421CC9C-1340-F2F6-6E2B-05819A244136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8948052" y="4135606"/>
                  <a:ext cx="228600" cy="33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C1E2D4DD-A49B-A6EE-79AF-6F56BBBF20D3}"/>
                    </a:ext>
                  </a:extLst>
                </p14:cNvPr>
                <p14:cNvContentPartPr/>
                <p14:nvPr/>
              </p14:nvContentPartPr>
              <p14:xfrm>
                <a:off x="9153972" y="4112206"/>
                <a:ext cx="147240" cy="38232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C1E2D4DD-A49B-A6EE-79AF-6F56BBBF20D3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9145332" y="4103206"/>
                  <a:ext cx="164880" cy="39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F997764C-630B-57C3-057C-58364DA6836E}"/>
                    </a:ext>
                  </a:extLst>
                </p14:cNvPr>
                <p14:cNvContentPartPr/>
                <p14:nvPr/>
              </p14:nvContentPartPr>
              <p14:xfrm>
                <a:off x="9458172" y="4126606"/>
                <a:ext cx="57240" cy="27468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F997764C-630B-57C3-057C-58364DA6836E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9449172" y="4117606"/>
                  <a:ext cx="7488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64BEB76B-8A8E-85E2-CABA-3A41CF3567DF}"/>
                    </a:ext>
                  </a:extLst>
                </p14:cNvPr>
                <p14:cNvContentPartPr/>
                <p14:nvPr/>
              </p14:nvContentPartPr>
              <p14:xfrm>
                <a:off x="9399492" y="4309486"/>
                <a:ext cx="201600" cy="612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64BEB76B-8A8E-85E2-CABA-3A41CF3567DF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9390852" y="4300846"/>
                  <a:ext cx="2192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DB0FEDC4-7B23-656F-A082-C645D983222D}"/>
                    </a:ext>
                  </a:extLst>
                </p14:cNvPr>
                <p14:cNvContentPartPr/>
                <p14:nvPr/>
              </p14:nvContentPartPr>
              <p14:xfrm>
                <a:off x="9649692" y="4116526"/>
                <a:ext cx="69840" cy="32724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DB0FEDC4-7B23-656F-A082-C645D983222D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9640692" y="4107526"/>
                  <a:ext cx="87480" cy="344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6" name="Group 245">
            <a:extLst>
              <a:ext uri="{FF2B5EF4-FFF2-40B4-BE49-F238E27FC236}">
                <a16:creationId xmlns:a16="http://schemas.microsoft.com/office/drawing/2014/main" id="{9B8E7931-EEC1-8BFC-56F7-127B3799D908}"/>
              </a:ext>
            </a:extLst>
          </p:cNvPr>
          <p:cNvGrpSpPr/>
          <p:nvPr/>
        </p:nvGrpSpPr>
        <p:grpSpPr>
          <a:xfrm>
            <a:off x="6449652" y="4563286"/>
            <a:ext cx="3767760" cy="515160"/>
            <a:chOff x="6449652" y="4563286"/>
            <a:chExt cx="3767760" cy="515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8E3FF4AB-1595-B617-DD78-ED99A7C4CE9C}"/>
                    </a:ext>
                  </a:extLst>
                </p14:cNvPr>
                <p14:cNvContentPartPr/>
                <p14:nvPr/>
              </p14:nvContentPartPr>
              <p14:xfrm>
                <a:off x="6449652" y="4899166"/>
                <a:ext cx="166680" cy="2196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8E3FF4AB-1595-B617-DD78-ED99A7C4CE9C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6441012" y="4890526"/>
                  <a:ext cx="1843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3D36656C-7D42-4899-AAF3-AB54CA847F35}"/>
                    </a:ext>
                  </a:extLst>
                </p14:cNvPr>
                <p14:cNvContentPartPr/>
                <p14:nvPr/>
              </p14:nvContentPartPr>
              <p14:xfrm>
                <a:off x="6490692" y="4997086"/>
                <a:ext cx="153000" cy="1260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3D36656C-7D42-4899-AAF3-AB54CA847F35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6482052" y="4988446"/>
                  <a:ext cx="1706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CF424FCA-505B-C02A-0AF7-43A632AA3F4B}"/>
                    </a:ext>
                  </a:extLst>
                </p14:cNvPr>
                <p14:cNvContentPartPr/>
                <p14:nvPr/>
              </p14:nvContentPartPr>
              <p14:xfrm>
                <a:off x="6777252" y="4939126"/>
                <a:ext cx="114120" cy="2376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CF424FCA-505B-C02A-0AF7-43A632AA3F4B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6768252" y="4930126"/>
                  <a:ext cx="13176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F3F6A5EC-EC4D-8104-B386-F9DC7AD83CDB}"/>
                    </a:ext>
                  </a:extLst>
                </p14:cNvPr>
                <p14:cNvContentPartPr/>
                <p14:nvPr/>
              </p14:nvContentPartPr>
              <p14:xfrm>
                <a:off x="6983172" y="4723126"/>
                <a:ext cx="64800" cy="35532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F3F6A5EC-EC4D-8104-B386-F9DC7AD83CDB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6974172" y="4714126"/>
                  <a:ext cx="82440" cy="37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39319E38-BC2A-3322-6088-10955147C070}"/>
                    </a:ext>
                  </a:extLst>
                </p14:cNvPr>
                <p14:cNvContentPartPr/>
                <p14:nvPr/>
              </p14:nvContentPartPr>
              <p14:xfrm>
                <a:off x="7117452" y="4784686"/>
                <a:ext cx="64080" cy="22644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39319E38-BC2A-3322-6088-10955147C070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7108812" y="4775686"/>
                  <a:ext cx="8172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9361392E-812C-0577-CA31-74A6FA5DFE0D}"/>
                    </a:ext>
                  </a:extLst>
                </p14:cNvPr>
                <p14:cNvContentPartPr/>
                <p14:nvPr/>
              </p14:nvContentPartPr>
              <p14:xfrm>
                <a:off x="7058412" y="4813486"/>
                <a:ext cx="164520" cy="18324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9361392E-812C-0577-CA31-74A6FA5DFE0D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7049772" y="4804846"/>
                  <a:ext cx="18216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42A6A534-56F0-5569-239D-F4DECC17539F}"/>
                    </a:ext>
                  </a:extLst>
                </p14:cNvPr>
                <p14:cNvContentPartPr/>
                <p14:nvPr/>
              </p14:nvContentPartPr>
              <p14:xfrm>
                <a:off x="7232292" y="4740766"/>
                <a:ext cx="100080" cy="15336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42A6A534-56F0-5569-239D-F4DECC17539F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7223292" y="4732126"/>
                  <a:ext cx="11772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B30511F8-0D78-B727-8112-E4691BBE0E1A}"/>
                    </a:ext>
                  </a:extLst>
                </p14:cNvPr>
                <p14:cNvContentPartPr/>
                <p14:nvPr/>
              </p14:nvContentPartPr>
              <p14:xfrm>
                <a:off x="7443972" y="4805206"/>
                <a:ext cx="16200" cy="16848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B30511F8-0D78-B727-8112-E4691BBE0E1A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7435332" y="4796566"/>
                  <a:ext cx="3384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BD47F2F7-6146-BE2B-BDA7-92467003E015}"/>
                    </a:ext>
                  </a:extLst>
                </p14:cNvPr>
                <p14:cNvContentPartPr/>
                <p14:nvPr/>
              </p14:nvContentPartPr>
              <p14:xfrm>
                <a:off x="7377372" y="4890166"/>
                <a:ext cx="159120" cy="2880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BD47F2F7-6146-BE2B-BDA7-92467003E015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7368372" y="4881166"/>
                  <a:ext cx="17676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EEEF2A55-434B-7366-32AB-CC15FAF9A86C}"/>
                    </a:ext>
                  </a:extLst>
                </p14:cNvPr>
                <p14:cNvContentPartPr/>
                <p14:nvPr/>
              </p14:nvContentPartPr>
              <p14:xfrm>
                <a:off x="7571772" y="4753006"/>
                <a:ext cx="190800" cy="22932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EEEF2A55-434B-7366-32AB-CC15FAF9A86C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7562772" y="4744006"/>
                  <a:ext cx="20844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3E5464C7-3484-5BED-A450-0513570CD5EE}"/>
                    </a:ext>
                  </a:extLst>
                </p14:cNvPr>
                <p14:cNvContentPartPr/>
                <p14:nvPr/>
              </p14:nvContentPartPr>
              <p14:xfrm>
                <a:off x="7801812" y="4824646"/>
                <a:ext cx="54720" cy="14904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3E5464C7-3484-5BED-A450-0513570CD5EE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7793172" y="4815646"/>
                  <a:ext cx="7236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80D0E380-4628-9E91-81E3-85400854F005}"/>
                    </a:ext>
                  </a:extLst>
                </p14:cNvPr>
                <p14:cNvContentPartPr/>
                <p14:nvPr/>
              </p14:nvContentPartPr>
              <p14:xfrm>
                <a:off x="7773012" y="4833646"/>
                <a:ext cx="92160" cy="13716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80D0E380-4628-9E91-81E3-85400854F005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7764012" y="4825006"/>
                  <a:ext cx="10980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7313FA2B-826F-6312-2BE6-AF45AF21153A}"/>
                    </a:ext>
                  </a:extLst>
                </p14:cNvPr>
                <p14:cNvContentPartPr/>
                <p14:nvPr/>
              </p14:nvContentPartPr>
              <p14:xfrm>
                <a:off x="7862652" y="4697566"/>
                <a:ext cx="185760" cy="26928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7313FA2B-826F-6312-2BE6-AF45AF21153A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7853652" y="4688926"/>
                  <a:ext cx="20340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BA4578C7-546B-50F6-A105-68C0BFE23D90}"/>
                    </a:ext>
                  </a:extLst>
                </p14:cNvPr>
                <p14:cNvContentPartPr/>
                <p14:nvPr/>
              </p14:nvContentPartPr>
              <p14:xfrm>
                <a:off x="8075412" y="4750486"/>
                <a:ext cx="64800" cy="18072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BA4578C7-546B-50F6-A105-68C0BFE23D90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8066412" y="4741486"/>
                  <a:ext cx="8244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6D29DF1C-2308-F485-92AE-BBCDB4AE42A0}"/>
                    </a:ext>
                  </a:extLst>
                </p14:cNvPr>
                <p14:cNvContentPartPr/>
                <p14:nvPr/>
              </p14:nvContentPartPr>
              <p14:xfrm>
                <a:off x="8075412" y="4840846"/>
                <a:ext cx="142920" cy="1944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6D29DF1C-2308-F485-92AE-BBCDB4AE42A0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8066412" y="4832206"/>
                  <a:ext cx="16056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56198443-9143-BA08-5DA5-363640F960A3}"/>
                    </a:ext>
                  </a:extLst>
                </p14:cNvPr>
                <p14:cNvContentPartPr/>
                <p14:nvPr/>
              </p14:nvContentPartPr>
              <p14:xfrm>
                <a:off x="8242452" y="4708366"/>
                <a:ext cx="133200" cy="26208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56198443-9143-BA08-5DA5-363640F960A3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8233452" y="4699366"/>
                  <a:ext cx="15084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40DAC6E9-96D0-DDD6-A0CC-F0E9A6CBF49F}"/>
                    </a:ext>
                  </a:extLst>
                </p14:cNvPr>
                <p14:cNvContentPartPr/>
                <p14:nvPr/>
              </p14:nvContentPartPr>
              <p14:xfrm>
                <a:off x="8318052" y="4685326"/>
                <a:ext cx="116640" cy="8208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40DAC6E9-96D0-DDD6-A0CC-F0E9A6CBF49F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8309412" y="4676326"/>
                  <a:ext cx="13428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D272AEDD-68DF-CDC7-96EB-23ED5F924075}"/>
                    </a:ext>
                  </a:extLst>
                </p14:cNvPr>
                <p14:cNvContentPartPr/>
                <p14:nvPr/>
              </p14:nvContentPartPr>
              <p14:xfrm>
                <a:off x="8406972" y="4602526"/>
                <a:ext cx="99360" cy="44352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D272AEDD-68DF-CDC7-96EB-23ED5F924075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8398332" y="4593526"/>
                  <a:ext cx="117000" cy="46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A4E3E456-E77B-7B75-FB18-C73DA68A2A79}"/>
                    </a:ext>
                  </a:extLst>
                </p14:cNvPr>
                <p14:cNvContentPartPr/>
                <p14:nvPr/>
              </p14:nvContentPartPr>
              <p14:xfrm>
                <a:off x="8594892" y="4830046"/>
                <a:ext cx="147600" cy="2196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A4E3E456-E77B-7B75-FB18-C73DA68A2A79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8585892" y="4821046"/>
                  <a:ext cx="16524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AAAE9A8D-BDB8-2B0C-578D-3798AA03EE67}"/>
                    </a:ext>
                  </a:extLst>
                </p14:cNvPr>
                <p14:cNvContentPartPr/>
                <p14:nvPr/>
              </p14:nvContentPartPr>
              <p14:xfrm>
                <a:off x="8685252" y="4734286"/>
                <a:ext cx="35640" cy="21744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AAAE9A8D-BDB8-2B0C-578D-3798AA03EE67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8676252" y="4725646"/>
                  <a:ext cx="5328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6069D05D-9A3E-FFDA-53F6-D30A34EC725B}"/>
                    </a:ext>
                  </a:extLst>
                </p14:cNvPr>
                <p14:cNvContentPartPr/>
                <p14:nvPr/>
              </p14:nvContentPartPr>
              <p14:xfrm>
                <a:off x="8821692" y="4731406"/>
                <a:ext cx="97560" cy="10332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6069D05D-9A3E-FFDA-53F6-D30A34EC725B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8813052" y="4722406"/>
                  <a:ext cx="11520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737DD9EB-F7A9-FA06-0A33-3C0BE15B04E2}"/>
                    </a:ext>
                  </a:extLst>
                </p14:cNvPr>
                <p14:cNvContentPartPr/>
                <p14:nvPr/>
              </p14:nvContentPartPr>
              <p14:xfrm>
                <a:off x="8931852" y="4682086"/>
                <a:ext cx="51480" cy="25848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737DD9EB-F7A9-FA06-0A33-3C0BE15B04E2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8923212" y="4673446"/>
                  <a:ext cx="6912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D6E2CBE8-212F-C11B-47D8-863655D43417}"/>
                    </a:ext>
                  </a:extLst>
                </p14:cNvPr>
                <p14:cNvContentPartPr/>
                <p14:nvPr/>
              </p14:nvContentPartPr>
              <p14:xfrm>
                <a:off x="9085932" y="4749406"/>
                <a:ext cx="42120" cy="17784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D6E2CBE8-212F-C11B-47D8-863655D43417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9076932" y="4740406"/>
                  <a:ext cx="5976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046049CC-0DB9-C4C9-4A3C-D3FB029D676D}"/>
                    </a:ext>
                  </a:extLst>
                </p14:cNvPr>
                <p14:cNvContentPartPr/>
                <p14:nvPr/>
              </p14:nvContentPartPr>
              <p14:xfrm>
                <a:off x="9031932" y="4747966"/>
                <a:ext cx="123840" cy="15588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046049CC-0DB9-C4C9-4A3C-D3FB029D676D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9022932" y="4738966"/>
                  <a:ext cx="14148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F6356FEA-BC6B-EEF3-DF48-E5C88D7366EA}"/>
                    </a:ext>
                  </a:extLst>
                </p14:cNvPr>
                <p14:cNvContentPartPr/>
                <p14:nvPr/>
              </p14:nvContentPartPr>
              <p14:xfrm>
                <a:off x="9288972" y="4706926"/>
                <a:ext cx="34200" cy="19692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F6356FEA-BC6B-EEF3-DF48-E5C88D7366EA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9279972" y="4698286"/>
                  <a:ext cx="5184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02F10EE3-F990-55AB-CF69-3C9B374F5723}"/>
                    </a:ext>
                  </a:extLst>
                </p14:cNvPr>
                <p14:cNvContentPartPr/>
                <p14:nvPr/>
              </p14:nvContentPartPr>
              <p14:xfrm>
                <a:off x="9222732" y="4798366"/>
                <a:ext cx="146160" cy="1368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02F10EE3-F990-55AB-CF69-3C9B374F5723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9214092" y="4789726"/>
                  <a:ext cx="16380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A2B1E0B8-295C-8156-214B-05E82308D70C}"/>
                    </a:ext>
                  </a:extLst>
                </p14:cNvPr>
                <p14:cNvContentPartPr/>
                <p14:nvPr/>
              </p14:nvContentPartPr>
              <p14:xfrm>
                <a:off x="9381132" y="4620526"/>
                <a:ext cx="126360" cy="13824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A2B1E0B8-295C-8156-214B-05E82308D70C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9372132" y="4611886"/>
                  <a:ext cx="14400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437D9463-180D-4ABC-B4A0-04D4806F979B}"/>
                    </a:ext>
                  </a:extLst>
                </p14:cNvPr>
                <p14:cNvContentPartPr/>
                <p14:nvPr/>
              </p14:nvContentPartPr>
              <p14:xfrm>
                <a:off x="9490212" y="4632046"/>
                <a:ext cx="44640" cy="26928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437D9463-180D-4ABC-B4A0-04D4806F979B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9481212" y="4623406"/>
                  <a:ext cx="6228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80DEBFE5-C5B3-6460-04E2-249179CD218F}"/>
                    </a:ext>
                  </a:extLst>
                </p14:cNvPr>
                <p14:cNvContentPartPr/>
                <p14:nvPr/>
              </p14:nvContentPartPr>
              <p14:xfrm>
                <a:off x="9537732" y="4597486"/>
                <a:ext cx="221760" cy="30096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80DEBFE5-C5B3-6460-04E2-249179CD218F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9528732" y="4588486"/>
                  <a:ext cx="239400" cy="31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CC46D087-C90A-0552-50F7-F082E1469875}"/>
                    </a:ext>
                  </a:extLst>
                </p14:cNvPr>
                <p14:cNvContentPartPr/>
                <p14:nvPr/>
              </p14:nvContentPartPr>
              <p14:xfrm>
                <a:off x="9958572" y="4596406"/>
                <a:ext cx="42120" cy="24336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CC46D087-C90A-0552-50F7-F082E1469875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9949572" y="4587406"/>
                  <a:ext cx="5976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5A8A724C-5F71-405C-69B5-BD5FE8F6BB81}"/>
                    </a:ext>
                  </a:extLst>
                </p14:cNvPr>
                <p14:cNvContentPartPr/>
                <p14:nvPr/>
              </p14:nvContentPartPr>
              <p14:xfrm>
                <a:off x="9906372" y="4706926"/>
                <a:ext cx="215280" cy="2916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5A8A724C-5F71-405C-69B5-BD5FE8F6BB81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9897372" y="4698286"/>
                  <a:ext cx="23292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6C248F22-C469-3B15-96FD-1FB7FC192D94}"/>
                    </a:ext>
                  </a:extLst>
                </p14:cNvPr>
                <p14:cNvContentPartPr/>
                <p14:nvPr/>
              </p14:nvContentPartPr>
              <p14:xfrm>
                <a:off x="10168812" y="4563286"/>
                <a:ext cx="48600" cy="27504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6C248F22-C469-3B15-96FD-1FB7FC192D94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10159812" y="4554286"/>
                  <a:ext cx="66240" cy="292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7" name="Group 276">
            <a:extLst>
              <a:ext uri="{FF2B5EF4-FFF2-40B4-BE49-F238E27FC236}">
                <a16:creationId xmlns:a16="http://schemas.microsoft.com/office/drawing/2014/main" id="{6BBE0D21-19E8-0AD0-F96F-3AEBC4C24E63}"/>
              </a:ext>
            </a:extLst>
          </p:cNvPr>
          <p:cNvGrpSpPr/>
          <p:nvPr/>
        </p:nvGrpSpPr>
        <p:grpSpPr>
          <a:xfrm>
            <a:off x="6508332" y="4984486"/>
            <a:ext cx="3604680" cy="502560"/>
            <a:chOff x="6508332" y="4984486"/>
            <a:chExt cx="3604680" cy="502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94F799CC-997D-2011-AFC7-61A093F98926}"/>
                    </a:ext>
                  </a:extLst>
                </p14:cNvPr>
                <p14:cNvContentPartPr/>
                <p14:nvPr/>
              </p14:nvContentPartPr>
              <p14:xfrm>
                <a:off x="6508332" y="5369326"/>
                <a:ext cx="121680" cy="432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94F799CC-997D-2011-AFC7-61A093F98926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6499692" y="5360326"/>
                  <a:ext cx="13932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5748DF9E-E0BC-4F8F-2DAD-4B799823BAEC}"/>
                    </a:ext>
                  </a:extLst>
                </p14:cNvPr>
                <p14:cNvContentPartPr/>
                <p14:nvPr/>
              </p14:nvContentPartPr>
              <p14:xfrm>
                <a:off x="6582492" y="5480566"/>
                <a:ext cx="95400" cy="648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5748DF9E-E0BC-4F8F-2DAD-4B799823BAEC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6573492" y="5471566"/>
                  <a:ext cx="11304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C874756D-E743-783C-D85F-55BED2DF5ADA}"/>
                    </a:ext>
                  </a:extLst>
                </p14:cNvPr>
                <p14:cNvContentPartPr/>
                <p14:nvPr/>
              </p14:nvContentPartPr>
              <p14:xfrm>
                <a:off x="6825492" y="5365006"/>
                <a:ext cx="147240" cy="1548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C874756D-E743-783C-D85F-55BED2DF5ADA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6816492" y="5356366"/>
                  <a:ext cx="16488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4762FF0E-BC45-5046-9BBF-CB35E0E8099E}"/>
                    </a:ext>
                  </a:extLst>
                </p14:cNvPr>
                <p14:cNvContentPartPr/>
                <p14:nvPr/>
              </p14:nvContentPartPr>
              <p14:xfrm>
                <a:off x="7090812" y="5253766"/>
                <a:ext cx="52200" cy="17820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4762FF0E-BC45-5046-9BBF-CB35E0E8099E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7081812" y="5245126"/>
                  <a:ext cx="6984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0D358C22-83AD-A698-238B-4C3ED4BB818E}"/>
                    </a:ext>
                  </a:extLst>
                </p14:cNvPr>
                <p14:cNvContentPartPr/>
                <p14:nvPr/>
              </p14:nvContentPartPr>
              <p14:xfrm>
                <a:off x="7055532" y="5265286"/>
                <a:ext cx="145800" cy="14616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0D358C22-83AD-A698-238B-4C3ED4BB818E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7046532" y="5256286"/>
                  <a:ext cx="16344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BDE99780-5944-FA0F-5CEE-25635BEB611A}"/>
                    </a:ext>
                  </a:extLst>
                </p14:cNvPr>
                <p14:cNvContentPartPr/>
                <p14:nvPr/>
              </p14:nvContentPartPr>
              <p14:xfrm>
                <a:off x="7202772" y="5154406"/>
                <a:ext cx="114120" cy="13968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BDE99780-5944-FA0F-5CEE-25635BEB611A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7193772" y="5145406"/>
                  <a:ext cx="13176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DDD30528-5A87-7AC5-5C61-ECF97735C85D}"/>
                    </a:ext>
                  </a:extLst>
                </p14:cNvPr>
                <p14:cNvContentPartPr/>
                <p14:nvPr/>
              </p14:nvContentPartPr>
              <p14:xfrm>
                <a:off x="7395372" y="5351686"/>
                <a:ext cx="71640" cy="756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DDD30528-5A87-7AC5-5C61-ECF97735C85D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7386732" y="5342686"/>
                  <a:ext cx="892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10A20A47-CC20-F19F-E160-E42C68187173}"/>
                    </a:ext>
                  </a:extLst>
                </p14:cNvPr>
                <p14:cNvContentPartPr/>
                <p14:nvPr/>
              </p14:nvContentPartPr>
              <p14:xfrm>
                <a:off x="7500492" y="5202646"/>
                <a:ext cx="214200" cy="22824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10A20A47-CC20-F19F-E160-E42C68187173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7491852" y="5194006"/>
                  <a:ext cx="23184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1732B170-1F85-8296-3FF2-9726FF38602A}"/>
                    </a:ext>
                  </a:extLst>
                </p14:cNvPr>
                <p14:cNvContentPartPr/>
                <p14:nvPr/>
              </p14:nvContentPartPr>
              <p14:xfrm>
                <a:off x="7779132" y="5253046"/>
                <a:ext cx="61200" cy="15588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1732B170-1F85-8296-3FF2-9726FF38602A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7770132" y="5244046"/>
                  <a:ext cx="7884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40436024-44F4-6C04-0AEC-87C15F2D781A}"/>
                    </a:ext>
                  </a:extLst>
                </p14:cNvPr>
                <p14:cNvContentPartPr/>
                <p14:nvPr/>
              </p14:nvContentPartPr>
              <p14:xfrm>
                <a:off x="7737012" y="5294086"/>
                <a:ext cx="118800" cy="12168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40436024-44F4-6C04-0AEC-87C15F2D781A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7728372" y="5285446"/>
                  <a:ext cx="13644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C4386C71-F09D-BC11-3066-1D9CFC487C66}"/>
                    </a:ext>
                  </a:extLst>
                </p14:cNvPr>
                <p14:cNvContentPartPr/>
                <p14:nvPr/>
              </p14:nvContentPartPr>
              <p14:xfrm>
                <a:off x="7841772" y="5149006"/>
                <a:ext cx="221760" cy="23148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C4386C71-F09D-BC11-3066-1D9CFC487C66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7832772" y="5140366"/>
                  <a:ext cx="23940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2F231814-90A1-CF6E-5C5B-DEEB81224B89}"/>
                    </a:ext>
                  </a:extLst>
                </p14:cNvPr>
                <p14:cNvContentPartPr/>
                <p14:nvPr/>
              </p14:nvContentPartPr>
              <p14:xfrm>
                <a:off x="8116092" y="5305966"/>
                <a:ext cx="117720" cy="1548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2F231814-90A1-CF6E-5C5B-DEEB81224B89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8107092" y="5297326"/>
                  <a:ext cx="13536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08217004-C45D-BC93-498C-F2C149CCD0C6}"/>
                    </a:ext>
                  </a:extLst>
                </p14:cNvPr>
                <p14:cNvContentPartPr/>
                <p14:nvPr/>
              </p14:nvContentPartPr>
              <p14:xfrm>
                <a:off x="8264412" y="5146486"/>
                <a:ext cx="209520" cy="21024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08217004-C45D-BC93-498C-F2C149CCD0C6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8255772" y="5137486"/>
                  <a:ext cx="22716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7E0D336F-432F-D5FE-103F-A7C15940DF95}"/>
                    </a:ext>
                  </a:extLst>
                </p14:cNvPr>
                <p14:cNvContentPartPr/>
                <p14:nvPr/>
              </p14:nvContentPartPr>
              <p14:xfrm>
                <a:off x="8348652" y="5120206"/>
                <a:ext cx="160200" cy="9396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7E0D336F-432F-D5FE-103F-A7C15940DF95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8340012" y="5111206"/>
                  <a:ext cx="17784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9427ACC7-B529-4355-9EEA-6F1E529F7AD0}"/>
                    </a:ext>
                  </a:extLst>
                </p14:cNvPr>
                <p14:cNvContentPartPr/>
                <p14:nvPr/>
              </p14:nvContentPartPr>
              <p14:xfrm>
                <a:off x="8635932" y="5251966"/>
                <a:ext cx="130680" cy="972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9427ACC7-B529-4355-9EEA-6F1E529F7AD0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8627292" y="5242966"/>
                  <a:ext cx="14832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9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E83EDAD1-89B1-9921-B550-BCAA06902C95}"/>
                    </a:ext>
                  </a:extLst>
                </p14:cNvPr>
                <p14:cNvContentPartPr/>
                <p14:nvPr/>
              </p14:nvContentPartPr>
              <p14:xfrm>
                <a:off x="8694612" y="5142166"/>
                <a:ext cx="35640" cy="17676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E83EDAD1-89B1-9921-B550-BCAA06902C95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8685612" y="5133526"/>
                  <a:ext cx="5328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3832E11B-D6F0-913E-F11F-49F092FCC9FB}"/>
                    </a:ext>
                  </a:extLst>
                </p14:cNvPr>
                <p14:cNvContentPartPr/>
                <p14:nvPr/>
              </p14:nvContentPartPr>
              <p14:xfrm>
                <a:off x="8862012" y="5145406"/>
                <a:ext cx="89280" cy="9540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3832E11B-D6F0-913E-F11F-49F092FCC9FB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8853372" y="5136406"/>
                  <a:ext cx="10692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3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A059B8EA-7DE9-2CE9-74A0-F3F856B54058}"/>
                    </a:ext>
                  </a:extLst>
                </p14:cNvPr>
                <p14:cNvContentPartPr/>
                <p14:nvPr/>
              </p14:nvContentPartPr>
              <p14:xfrm>
                <a:off x="8935452" y="5123446"/>
                <a:ext cx="74160" cy="21204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A059B8EA-7DE9-2CE9-74A0-F3F856B54058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8926452" y="5114446"/>
                  <a:ext cx="9180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5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259ECC7C-0383-D029-7EDE-8220C6F1B2EF}"/>
                    </a:ext>
                  </a:extLst>
                </p14:cNvPr>
                <p14:cNvContentPartPr/>
                <p14:nvPr/>
              </p14:nvContentPartPr>
              <p14:xfrm>
                <a:off x="9099972" y="5150086"/>
                <a:ext cx="39960" cy="15336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259ECC7C-0383-D029-7EDE-8220C6F1B2EF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9091332" y="5141446"/>
                  <a:ext cx="5760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7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860ED070-CA18-0C01-F588-AEE53CB0C353}"/>
                    </a:ext>
                  </a:extLst>
                </p14:cNvPr>
                <p14:cNvContentPartPr/>
                <p14:nvPr/>
              </p14:nvContentPartPr>
              <p14:xfrm>
                <a:off x="9063252" y="5176006"/>
                <a:ext cx="90720" cy="12276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860ED070-CA18-0C01-F588-AEE53CB0C353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9054252" y="5167366"/>
                  <a:ext cx="10836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9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1F75FDEC-79B7-E763-15AE-1E9A6A39C900}"/>
                    </a:ext>
                  </a:extLst>
                </p14:cNvPr>
                <p14:cNvContentPartPr/>
                <p14:nvPr/>
              </p14:nvContentPartPr>
              <p14:xfrm>
                <a:off x="9304092" y="5151886"/>
                <a:ext cx="34560" cy="10440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1F75FDEC-79B7-E763-15AE-1E9A6A39C900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9295092" y="5143246"/>
                  <a:ext cx="5220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1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627D5BBA-48C1-09A8-B5CB-6B781F7D992F}"/>
                    </a:ext>
                  </a:extLst>
                </p14:cNvPr>
                <p14:cNvContentPartPr/>
                <p14:nvPr/>
              </p14:nvContentPartPr>
              <p14:xfrm>
                <a:off x="9268812" y="5191486"/>
                <a:ext cx="95400" cy="2052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627D5BBA-48C1-09A8-B5CB-6B781F7D992F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9260172" y="5182486"/>
                  <a:ext cx="11304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3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7EC211EB-897D-07F4-1457-A07ABCE89696}"/>
                    </a:ext>
                  </a:extLst>
                </p14:cNvPr>
                <p14:cNvContentPartPr/>
                <p14:nvPr/>
              </p14:nvContentPartPr>
              <p14:xfrm>
                <a:off x="9416052" y="5048206"/>
                <a:ext cx="118800" cy="12204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7EC211EB-897D-07F4-1457-A07ABCE89696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9407412" y="5039566"/>
                  <a:ext cx="13644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5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E1B73750-3741-8AC1-66BE-3B74EEBA11D2}"/>
                    </a:ext>
                  </a:extLst>
                </p14:cNvPr>
                <p14:cNvContentPartPr/>
                <p14:nvPr/>
              </p14:nvContentPartPr>
              <p14:xfrm>
                <a:off x="9521532" y="5020846"/>
                <a:ext cx="36360" cy="26388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E1B73750-3741-8AC1-66BE-3B74EEBA11D2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9512892" y="5011846"/>
                  <a:ext cx="5400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7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A1BA68F9-91D3-0FDB-A81A-A75BF6EA6A1A}"/>
                    </a:ext>
                  </a:extLst>
                </p14:cNvPr>
                <p14:cNvContentPartPr/>
                <p14:nvPr/>
              </p14:nvContentPartPr>
              <p14:xfrm>
                <a:off x="9566892" y="4997806"/>
                <a:ext cx="201600" cy="23940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A1BA68F9-91D3-0FDB-A81A-A75BF6EA6A1A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9558252" y="4988806"/>
                  <a:ext cx="21924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9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5E07989E-5E7A-8F06-3DCD-E6A7980B0D81}"/>
                    </a:ext>
                  </a:extLst>
                </p14:cNvPr>
                <p14:cNvContentPartPr/>
                <p14:nvPr/>
              </p14:nvContentPartPr>
              <p14:xfrm>
                <a:off x="9911052" y="5039926"/>
                <a:ext cx="36000" cy="16992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5E07989E-5E7A-8F06-3DCD-E6A7980B0D81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9902052" y="5030926"/>
                  <a:ext cx="5364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1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1039E7A7-D51B-C7E1-0A2C-106D3E12A545}"/>
                    </a:ext>
                  </a:extLst>
                </p14:cNvPr>
                <p14:cNvContentPartPr/>
                <p14:nvPr/>
              </p14:nvContentPartPr>
              <p14:xfrm>
                <a:off x="9820332" y="5139646"/>
                <a:ext cx="164880" cy="1440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1039E7A7-D51B-C7E1-0A2C-106D3E12A545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9811692" y="5131006"/>
                  <a:ext cx="18252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3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33D67F63-4E12-94F3-7538-1225ED8323C9}"/>
                    </a:ext>
                  </a:extLst>
                </p14:cNvPr>
                <p14:cNvContentPartPr/>
                <p14:nvPr/>
              </p14:nvContentPartPr>
              <p14:xfrm>
                <a:off x="10057212" y="4984486"/>
                <a:ext cx="55800" cy="25956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33D67F63-4E12-94F3-7538-1225ED8323C9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10048212" y="4975486"/>
                  <a:ext cx="73440" cy="2772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446907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B1C2C65-70DB-4A5D-87A6-3AB012EE0144}"/>
              </a:ext>
            </a:extLst>
          </p:cNvPr>
          <p:cNvSpPr txBox="1"/>
          <p:nvPr/>
        </p:nvSpPr>
        <p:spPr>
          <a:xfrm>
            <a:off x="69574" y="64604"/>
            <a:ext cx="18138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Ex. 3)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0470539-2913-4442-A0CC-18CF423D1E16}"/>
                  </a:ext>
                </a:extLst>
              </p:cNvPr>
              <p:cNvSpPr txBox="1"/>
              <p:nvPr/>
            </p:nvSpPr>
            <p:spPr>
              <a:xfrm>
                <a:off x="3263942" y="64604"/>
                <a:ext cx="5664115" cy="12357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36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36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36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3600" b="1" i="1" smtClean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1" i="1" smtClean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3600" b="1" i="1" smtClean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36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6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36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,  </m:t>
                              </m:r>
                              <m:r>
                                <a:rPr lang="en-US" sz="36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36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sz="36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en-US" sz="36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sz="36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36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6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36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,       </m:t>
                              </m:r>
                              <m:r>
                                <a:rPr lang="en-US" sz="36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36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en-US" sz="36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0470539-2913-4442-A0CC-18CF423D1E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3942" y="64604"/>
                <a:ext cx="5664115" cy="1235788"/>
              </a:xfrm>
              <a:prstGeom prst="rect">
                <a:avLst/>
              </a:prstGeom>
              <a:blipFill>
                <a:blip r:embed="rId2"/>
                <a:stretch>
                  <a:fillRect b="-54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83D42A2-B226-E26B-098F-81A0ABCA92DD}"/>
                  </a:ext>
                </a:extLst>
              </p:cNvPr>
              <p:cNvSpPr txBox="1"/>
              <p:nvPr/>
            </p:nvSpPr>
            <p:spPr>
              <a:xfrm>
                <a:off x="69574" y="1651820"/>
                <a:ext cx="465065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𝑬𝒗𝒂𝒍𝒖𝒂𝒕𝒆</m:t>
                      </m:r>
                      <m:r>
                        <a:rPr lang="en-US" sz="32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32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32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 −</m:t>
                      </m:r>
                      <m:r>
                        <a:rPr lang="en-US" sz="32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32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2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32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2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83D42A2-B226-E26B-098F-81A0ABCA92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74" y="1651820"/>
                <a:ext cx="4650658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1CB4C6B2-ED56-09C4-E19E-DCA28BEC5DB4}"/>
                  </a:ext>
                </a:extLst>
              </p14:cNvPr>
              <p14:cNvContentPartPr/>
              <p14:nvPr/>
            </p14:nvContentPartPr>
            <p14:xfrm>
              <a:off x="909252" y="3446512"/>
              <a:ext cx="1800" cy="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1CB4C6B2-ED56-09C4-E19E-DCA28BEC5DB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00252" y="3437512"/>
                <a:ext cx="1944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67" name="Group 66">
            <a:extLst>
              <a:ext uri="{FF2B5EF4-FFF2-40B4-BE49-F238E27FC236}">
                <a16:creationId xmlns:a16="http://schemas.microsoft.com/office/drawing/2014/main" id="{CF5AEC8D-2419-8C2C-9937-038E83180156}"/>
              </a:ext>
            </a:extLst>
          </p:cNvPr>
          <p:cNvGrpSpPr/>
          <p:nvPr/>
        </p:nvGrpSpPr>
        <p:grpSpPr>
          <a:xfrm>
            <a:off x="178092" y="2260312"/>
            <a:ext cx="2871360" cy="3908160"/>
            <a:chOff x="178092" y="2260312"/>
            <a:chExt cx="2871360" cy="3908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69980380-24BF-D0B5-531A-8671C1DAE499}"/>
                    </a:ext>
                  </a:extLst>
                </p14:cNvPr>
                <p14:cNvContentPartPr/>
                <p14:nvPr/>
              </p14:nvContentPartPr>
              <p14:xfrm>
                <a:off x="988812" y="2575312"/>
                <a:ext cx="141840" cy="3214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69980380-24BF-D0B5-531A-8671C1DAE49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980172" y="2566672"/>
                  <a:ext cx="159480" cy="33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5F7A6E38-5169-B097-78A9-AA2C27E3D23A}"/>
                    </a:ext>
                  </a:extLst>
                </p14:cNvPr>
                <p14:cNvContentPartPr/>
                <p14:nvPr/>
              </p14:nvContentPartPr>
              <p14:xfrm>
                <a:off x="989892" y="2564152"/>
                <a:ext cx="208800" cy="3006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5F7A6E38-5169-B097-78A9-AA2C27E3D23A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80892" y="2555152"/>
                  <a:ext cx="226440" cy="31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C54A3D04-3FB3-DF90-A798-6C2C09C0523E}"/>
                    </a:ext>
                  </a:extLst>
                </p14:cNvPr>
                <p14:cNvContentPartPr/>
                <p14:nvPr/>
              </p14:nvContentPartPr>
              <p14:xfrm>
                <a:off x="1208772" y="2671072"/>
                <a:ext cx="160200" cy="381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C54A3D04-3FB3-DF90-A798-6C2C09C0523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200132" y="2662072"/>
                  <a:ext cx="17784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D9D54911-90E8-2458-97B0-3440DC38AB99}"/>
                    </a:ext>
                  </a:extLst>
                </p14:cNvPr>
                <p14:cNvContentPartPr/>
                <p14:nvPr/>
              </p14:nvContentPartPr>
              <p14:xfrm>
                <a:off x="1254852" y="2774392"/>
                <a:ext cx="146160" cy="334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D9D54911-90E8-2458-97B0-3440DC38AB99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246212" y="2765752"/>
                  <a:ext cx="16380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4B564B00-FB3F-6E1B-32D8-B7C66982BA45}"/>
                    </a:ext>
                  </a:extLst>
                </p14:cNvPr>
                <p14:cNvContentPartPr/>
                <p14:nvPr/>
              </p14:nvContentPartPr>
              <p14:xfrm>
                <a:off x="1510452" y="2665312"/>
                <a:ext cx="141480" cy="324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4B564B00-FB3F-6E1B-32D8-B7C66982BA45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501452" y="2656672"/>
                  <a:ext cx="15912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04AE95CF-65EA-ECD0-7E8D-A3297FCC11BD}"/>
                    </a:ext>
                  </a:extLst>
                </p14:cNvPr>
                <p14:cNvContentPartPr/>
                <p14:nvPr/>
              </p14:nvContentPartPr>
              <p14:xfrm>
                <a:off x="1674252" y="2463352"/>
                <a:ext cx="134280" cy="3664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04AE95CF-65EA-ECD0-7E8D-A3297FCC11BD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665612" y="2454352"/>
                  <a:ext cx="151920" cy="38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A5AE367A-95C2-4B75-838E-3B2AB97E69D8}"/>
                    </a:ext>
                  </a:extLst>
                </p14:cNvPr>
                <p14:cNvContentPartPr/>
                <p14:nvPr/>
              </p14:nvContentPartPr>
              <p14:xfrm>
                <a:off x="2502252" y="2260312"/>
                <a:ext cx="547200" cy="39081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A5AE367A-95C2-4B75-838E-3B2AB97E69D8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493252" y="2251312"/>
                  <a:ext cx="564840" cy="392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E3174669-EDAD-A51D-6C59-F015BA408B61}"/>
                    </a:ext>
                  </a:extLst>
                </p14:cNvPr>
                <p14:cNvContentPartPr/>
                <p14:nvPr/>
              </p14:nvContentPartPr>
              <p14:xfrm>
                <a:off x="624852" y="2955472"/>
                <a:ext cx="1816560" cy="1749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E3174669-EDAD-A51D-6C59-F015BA408B61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15852" y="2946832"/>
                  <a:ext cx="183420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9B54D3EC-0AC0-8114-DB3F-6C56569B7C5A}"/>
                    </a:ext>
                  </a:extLst>
                </p14:cNvPr>
                <p14:cNvContentPartPr/>
                <p14:nvPr/>
              </p14:nvContentPartPr>
              <p14:xfrm>
                <a:off x="1905012" y="2504392"/>
                <a:ext cx="209160" cy="2793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9B54D3EC-0AC0-8114-DB3F-6C56569B7C5A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896012" y="2495752"/>
                  <a:ext cx="226800" cy="29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E06262E1-80B2-8FCB-1984-4E7C7912A282}"/>
                    </a:ext>
                  </a:extLst>
                </p14:cNvPr>
                <p14:cNvContentPartPr/>
                <p14:nvPr/>
              </p14:nvContentPartPr>
              <p14:xfrm>
                <a:off x="2159532" y="2447152"/>
                <a:ext cx="170280" cy="3124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E06262E1-80B2-8FCB-1984-4E7C7912A282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150532" y="2438152"/>
                  <a:ext cx="187920" cy="33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9B8572C1-0939-B78E-6FBC-03ACDA6868FF}"/>
                    </a:ext>
                  </a:extLst>
                </p14:cNvPr>
                <p14:cNvContentPartPr/>
                <p14:nvPr/>
              </p14:nvContentPartPr>
              <p14:xfrm>
                <a:off x="178092" y="3382432"/>
                <a:ext cx="307440" cy="6843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9B8572C1-0939-B78E-6FBC-03ACDA6868FF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69452" y="3373432"/>
                  <a:ext cx="325080" cy="70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E41C9D0A-2E01-CA0A-D9A9-CA7D0C0165E5}"/>
                    </a:ext>
                  </a:extLst>
                </p14:cNvPr>
                <p14:cNvContentPartPr/>
                <p14:nvPr/>
              </p14:nvContentPartPr>
              <p14:xfrm>
                <a:off x="408492" y="3393232"/>
                <a:ext cx="235440" cy="5320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E41C9D0A-2E01-CA0A-D9A9-CA7D0C0165E5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99852" y="3384232"/>
                  <a:ext cx="253080" cy="54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95A2A701-4880-8E9E-2ED2-3D2BDAFB3C05}"/>
                    </a:ext>
                  </a:extLst>
                </p14:cNvPr>
                <p14:cNvContentPartPr/>
                <p14:nvPr/>
              </p14:nvContentPartPr>
              <p14:xfrm>
                <a:off x="565452" y="3615352"/>
                <a:ext cx="152280" cy="514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95A2A701-4880-8E9E-2ED2-3D2BDAFB3C05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56452" y="3606712"/>
                  <a:ext cx="16992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B0457573-21DC-03DE-A2AB-A233E4DD62E1}"/>
                    </a:ext>
                  </a:extLst>
                </p14:cNvPr>
                <p14:cNvContentPartPr/>
                <p14:nvPr/>
              </p14:nvContentPartPr>
              <p14:xfrm>
                <a:off x="683172" y="3436432"/>
                <a:ext cx="1800" cy="18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B0457573-21DC-03DE-A2AB-A233E4DD62E1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74532" y="3427792"/>
                  <a:ext cx="1944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B289073D-D5AA-99B8-9D39-2D305B1DAE46}"/>
                    </a:ext>
                  </a:extLst>
                </p14:cNvPr>
                <p14:cNvContentPartPr/>
                <p14:nvPr/>
              </p14:nvContentPartPr>
              <p14:xfrm>
                <a:off x="686412" y="3442192"/>
                <a:ext cx="126360" cy="3330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B289073D-D5AA-99B8-9D39-2D305B1DAE46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77412" y="3433552"/>
                  <a:ext cx="144000" cy="35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745F994F-0C2B-E0BD-2905-89743F94EDBD}"/>
                    </a:ext>
                  </a:extLst>
                </p14:cNvPr>
                <p14:cNvContentPartPr/>
                <p14:nvPr/>
              </p14:nvContentPartPr>
              <p14:xfrm>
                <a:off x="755172" y="3374512"/>
                <a:ext cx="223560" cy="4856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745F994F-0C2B-E0BD-2905-89743F94EDBD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46172" y="3365512"/>
                  <a:ext cx="241200" cy="50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3039CB2B-F76D-88AC-6876-9B3A13533DBF}"/>
                    </a:ext>
                  </a:extLst>
                </p14:cNvPr>
                <p14:cNvContentPartPr/>
                <p14:nvPr/>
              </p14:nvContentPartPr>
              <p14:xfrm>
                <a:off x="1021572" y="3539032"/>
                <a:ext cx="150480" cy="129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3039CB2B-F76D-88AC-6876-9B3A13533DBF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012572" y="3530032"/>
                  <a:ext cx="16812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83990D82-C559-7D6A-D55F-25420FC62D6D}"/>
                    </a:ext>
                  </a:extLst>
                </p14:cNvPr>
                <p14:cNvContentPartPr/>
                <p14:nvPr/>
              </p14:nvContentPartPr>
              <p14:xfrm>
                <a:off x="1107612" y="3657832"/>
                <a:ext cx="95400" cy="536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83990D82-C559-7D6A-D55F-25420FC62D6D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098972" y="3649192"/>
                  <a:ext cx="11304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7BF4104E-B56B-7D03-CD3D-15D001AABC89}"/>
                    </a:ext>
                  </a:extLst>
                </p14:cNvPr>
                <p14:cNvContentPartPr/>
                <p14:nvPr/>
              </p14:nvContentPartPr>
              <p14:xfrm>
                <a:off x="1295172" y="3503752"/>
                <a:ext cx="155160" cy="644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7BF4104E-B56B-7D03-CD3D-15D001AABC89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286172" y="3495112"/>
                  <a:ext cx="17280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5DCCA191-61B9-3BA5-9284-0317805CA890}"/>
                    </a:ext>
                  </a:extLst>
                </p14:cNvPr>
                <p14:cNvContentPartPr/>
                <p14:nvPr/>
              </p14:nvContentPartPr>
              <p14:xfrm>
                <a:off x="1442412" y="3263272"/>
                <a:ext cx="203040" cy="4683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5DCCA191-61B9-3BA5-9284-0317805CA890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433412" y="3254632"/>
                  <a:ext cx="220680" cy="48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F31BC532-17AD-A287-9A7C-D666759A5DCB}"/>
                    </a:ext>
                  </a:extLst>
                </p14:cNvPr>
                <p14:cNvContentPartPr/>
                <p14:nvPr/>
              </p14:nvContentPartPr>
              <p14:xfrm>
                <a:off x="1578132" y="3423112"/>
                <a:ext cx="124200" cy="273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F31BC532-17AD-A287-9A7C-D666759A5DCB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569492" y="3414472"/>
                  <a:ext cx="14184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21D63928-FBDE-7B62-9022-AA8BACCBF982}"/>
                    </a:ext>
                  </a:extLst>
                </p14:cNvPr>
                <p14:cNvContentPartPr/>
                <p14:nvPr/>
              </p14:nvContentPartPr>
              <p14:xfrm>
                <a:off x="1711692" y="3334192"/>
                <a:ext cx="127440" cy="2570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21D63928-FBDE-7B62-9022-AA8BACCBF982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702692" y="3325552"/>
                  <a:ext cx="14508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8A90749D-42FA-004C-10D9-FE9BC5D69CF8}"/>
                    </a:ext>
                  </a:extLst>
                </p14:cNvPr>
                <p14:cNvContentPartPr/>
                <p14:nvPr/>
              </p14:nvContentPartPr>
              <p14:xfrm>
                <a:off x="1809612" y="3230872"/>
                <a:ext cx="166320" cy="3805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8A90749D-42FA-004C-10D9-FE9BC5D69CF8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800972" y="3221872"/>
                  <a:ext cx="183960" cy="39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E01F3FFC-C5A9-BBE3-EF81-B13D82A91E94}"/>
                    </a:ext>
                  </a:extLst>
                </p14:cNvPr>
                <p14:cNvContentPartPr/>
                <p14:nvPr/>
              </p14:nvContentPartPr>
              <p14:xfrm>
                <a:off x="1871532" y="3197032"/>
                <a:ext cx="214920" cy="15912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E01F3FFC-C5A9-BBE3-EF81-B13D82A91E94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862892" y="3188392"/>
                  <a:ext cx="23256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F8B6DB19-3689-C719-4DAD-986E239F7686}"/>
                    </a:ext>
                  </a:extLst>
                </p14:cNvPr>
                <p14:cNvContentPartPr/>
                <p14:nvPr/>
              </p14:nvContentPartPr>
              <p14:xfrm>
                <a:off x="2084652" y="3372712"/>
                <a:ext cx="196920" cy="439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F8B6DB19-3689-C719-4DAD-986E239F7686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075652" y="3364072"/>
                  <a:ext cx="21456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912D7DC4-4B2A-74CC-B482-3782A72F5353}"/>
                    </a:ext>
                  </a:extLst>
                </p14:cNvPr>
                <p14:cNvContentPartPr/>
                <p14:nvPr/>
              </p14:nvContentPartPr>
              <p14:xfrm>
                <a:off x="2175012" y="3293512"/>
                <a:ext cx="86040" cy="2073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912D7DC4-4B2A-74CC-B482-3782A72F5353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166372" y="3284512"/>
                  <a:ext cx="10368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4EF9D4DE-7BA0-029C-D517-6C80F04517C0}"/>
                    </a:ext>
                  </a:extLst>
                </p14:cNvPr>
                <p14:cNvContentPartPr/>
                <p14:nvPr/>
              </p14:nvContentPartPr>
              <p14:xfrm>
                <a:off x="2291652" y="3144472"/>
                <a:ext cx="166680" cy="4104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4EF9D4DE-7BA0-029C-D517-6C80F04517C0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283012" y="3135832"/>
                  <a:ext cx="184320" cy="42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01B804D7-9095-D792-FDBB-9C03B640E1F5}"/>
                    </a:ext>
                  </a:extLst>
                </p14:cNvPr>
                <p14:cNvContentPartPr/>
                <p14:nvPr/>
              </p14:nvContentPartPr>
              <p14:xfrm>
                <a:off x="1197612" y="4248952"/>
                <a:ext cx="197280" cy="172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01B804D7-9095-D792-FDBB-9C03B640E1F5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188612" y="4240312"/>
                  <a:ext cx="21492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A84F83FD-67BF-2519-D670-57488B6C8E1D}"/>
                    </a:ext>
                  </a:extLst>
                </p14:cNvPr>
                <p14:cNvContentPartPr/>
                <p14:nvPr/>
              </p14:nvContentPartPr>
              <p14:xfrm>
                <a:off x="1304172" y="4383232"/>
                <a:ext cx="167760" cy="604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A84F83FD-67BF-2519-D670-57488B6C8E1D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295532" y="4374232"/>
                  <a:ext cx="18540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5C307901-5377-D894-3E75-21A26F279125}"/>
                    </a:ext>
                  </a:extLst>
                </p14:cNvPr>
                <p14:cNvContentPartPr/>
                <p14:nvPr/>
              </p14:nvContentPartPr>
              <p14:xfrm>
                <a:off x="1531692" y="4224472"/>
                <a:ext cx="142920" cy="126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5C307901-5377-D894-3E75-21A26F279125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522692" y="4215472"/>
                  <a:ext cx="16056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31735D9E-8468-832B-790B-4AA4C782AAE0}"/>
                    </a:ext>
                  </a:extLst>
                </p14:cNvPr>
                <p14:cNvContentPartPr/>
                <p14:nvPr/>
              </p14:nvContentPartPr>
              <p14:xfrm>
                <a:off x="1758852" y="3969592"/>
                <a:ext cx="122760" cy="4132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31735D9E-8468-832B-790B-4AA4C782AAE0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750212" y="3960592"/>
                  <a:ext cx="140400" cy="43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501AFEB1-3272-FBFC-763D-0FD67D7B72C1}"/>
                    </a:ext>
                  </a:extLst>
                </p14:cNvPr>
                <p14:cNvContentPartPr/>
                <p14:nvPr/>
              </p14:nvContentPartPr>
              <p14:xfrm>
                <a:off x="1857132" y="4006312"/>
                <a:ext cx="117360" cy="2718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501AFEB1-3272-FBFC-763D-0FD67D7B72C1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848492" y="3997312"/>
                  <a:ext cx="13500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E198D877-1132-EFE4-4F14-29AF4C9D5624}"/>
                    </a:ext>
                  </a:extLst>
                </p14:cNvPr>
                <p14:cNvContentPartPr/>
                <p14:nvPr/>
              </p14:nvContentPartPr>
              <p14:xfrm>
                <a:off x="1958292" y="3894712"/>
                <a:ext cx="135360" cy="4370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E198D877-1132-EFE4-4F14-29AF4C9D5624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949652" y="3886072"/>
                  <a:ext cx="153000" cy="45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F4152961-7141-28A1-A605-8867F49F24C9}"/>
                    </a:ext>
                  </a:extLst>
                </p14:cNvPr>
                <p14:cNvContentPartPr/>
                <p14:nvPr/>
              </p14:nvContentPartPr>
              <p14:xfrm>
                <a:off x="2227212" y="3921352"/>
                <a:ext cx="79920" cy="2721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F4152961-7141-28A1-A605-8867F49F24C9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218572" y="3912712"/>
                  <a:ext cx="9756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8A123968-C308-34DB-FAE5-3130EECDEA75}"/>
                    </a:ext>
                  </a:extLst>
                </p14:cNvPr>
                <p14:cNvContentPartPr/>
                <p14:nvPr/>
              </p14:nvContentPartPr>
              <p14:xfrm>
                <a:off x="2216412" y="4021072"/>
                <a:ext cx="195840" cy="741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8A123968-C308-34DB-FAE5-3130EECDEA75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207772" y="4012432"/>
                  <a:ext cx="21348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6798301B-CDB6-A308-7093-95CF16EB7F1C}"/>
                    </a:ext>
                  </a:extLst>
                </p14:cNvPr>
                <p14:cNvContentPartPr/>
                <p14:nvPr/>
              </p14:nvContentPartPr>
              <p14:xfrm>
                <a:off x="2411892" y="3827392"/>
                <a:ext cx="142920" cy="3787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6798301B-CDB6-A308-7093-95CF16EB7F1C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402892" y="3818752"/>
                  <a:ext cx="160560" cy="39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BF7C86B1-4CCF-C778-E42E-2332504E2496}"/>
                    </a:ext>
                  </a:extLst>
                </p14:cNvPr>
                <p14:cNvContentPartPr/>
                <p14:nvPr/>
              </p14:nvContentPartPr>
              <p14:xfrm>
                <a:off x="1429452" y="4836472"/>
                <a:ext cx="200520" cy="288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BF7C86B1-4CCF-C778-E42E-2332504E2496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420812" y="4827472"/>
                  <a:ext cx="21816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A436A93C-2A3A-22BA-3EBA-D7E1653B638B}"/>
                    </a:ext>
                  </a:extLst>
                </p14:cNvPr>
                <p14:cNvContentPartPr/>
                <p14:nvPr/>
              </p14:nvContentPartPr>
              <p14:xfrm>
                <a:off x="1572732" y="4949512"/>
                <a:ext cx="108000" cy="878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A436A93C-2A3A-22BA-3EBA-D7E1653B638B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564092" y="4940872"/>
                  <a:ext cx="12564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571B67DC-37F5-C132-1010-5688CFD29E0C}"/>
                    </a:ext>
                  </a:extLst>
                </p14:cNvPr>
                <p14:cNvContentPartPr/>
                <p14:nvPr/>
              </p14:nvContentPartPr>
              <p14:xfrm>
                <a:off x="1812852" y="4776352"/>
                <a:ext cx="115200" cy="655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571B67DC-37F5-C132-1010-5688CFD29E0C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803852" y="4767712"/>
                  <a:ext cx="13284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4AFD98C4-31C4-6D62-2D7A-04F68785C227}"/>
                    </a:ext>
                  </a:extLst>
                </p14:cNvPr>
                <p14:cNvContentPartPr/>
                <p14:nvPr/>
              </p14:nvContentPartPr>
              <p14:xfrm>
                <a:off x="1975572" y="4601752"/>
                <a:ext cx="133560" cy="2775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4AFD98C4-31C4-6D62-2D7A-04F68785C227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966572" y="4592752"/>
                  <a:ext cx="15120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CED6A0F4-E740-C44D-10F4-25AE40BC605F}"/>
                    </a:ext>
                  </a:extLst>
                </p14:cNvPr>
                <p14:cNvContentPartPr/>
                <p14:nvPr/>
              </p14:nvContentPartPr>
              <p14:xfrm>
                <a:off x="2168892" y="4613632"/>
                <a:ext cx="110880" cy="2188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CED6A0F4-E740-C44D-10F4-25AE40BC605F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159892" y="4604632"/>
                  <a:ext cx="12852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68D9FF6E-C599-F01F-A914-CEA7699882CD}"/>
                    </a:ext>
                  </a:extLst>
                </p14:cNvPr>
                <p14:cNvContentPartPr/>
                <p14:nvPr/>
              </p14:nvContentPartPr>
              <p14:xfrm>
                <a:off x="2145492" y="4458472"/>
                <a:ext cx="357120" cy="3675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68D9FF6E-C599-F01F-A914-CEA7699882CD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136852" y="4449472"/>
                  <a:ext cx="374760" cy="38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6F7A6CBC-9956-A017-9067-1E53642141AB}"/>
                    </a:ext>
                  </a:extLst>
                </p14:cNvPr>
                <p14:cNvContentPartPr/>
                <p14:nvPr/>
              </p14:nvContentPartPr>
              <p14:xfrm>
                <a:off x="1757052" y="5399152"/>
                <a:ext cx="246240" cy="8604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6F7A6CBC-9956-A017-9067-1E53642141AB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748052" y="5390512"/>
                  <a:ext cx="26388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02591311-5B2B-7486-4DF5-CC0FE07737A4}"/>
                    </a:ext>
                  </a:extLst>
                </p14:cNvPr>
                <p14:cNvContentPartPr/>
                <p14:nvPr/>
              </p14:nvContentPartPr>
              <p14:xfrm>
                <a:off x="1893852" y="5519392"/>
                <a:ext cx="185040" cy="14508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02591311-5B2B-7486-4DF5-CC0FE07737A4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885212" y="5510392"/>
                  <a:ext cx="20268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870FC160-6200-47A6-4381-5F036034325F}"/>
                    </a:ext>
                  </a:extLst>
                </p14:cNvPr>
                <p14:cNvContentPartPr/>
                <p14:nvPr/>
              </p14:nvContentPartPr>
              <p14:xfrm>
                <a:off x="2235132" y="5203672"/>
                <a:ext cx="375840" cy="4593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870FC160-6200-47A6-4381-5F036034325F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226132" y="5194672"/>
                  <a:ext cx="393480" cy="477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22F6EBDC-F049-EED5-C8A7-8E275F9C3C91}"/>
              </a:ext>
            </a:extLst>
          </p:cNvPr>
          <p:cNvGrpSpPr/>
          <p:nvPr/>
        </p:nvGrpSpPr>
        <p:grpSpPr>
          <a:xfrm>
            <a:off x="3669372" y="2374792"/>
            <a:ext cx="1756440" cy="580680"/>
            <a:chOff x="3669372" y="2374792"/>
            <a:chExt cx="1756440" cy="580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C3612EBD-8323-A6CB-389F-E8DDD377A5D7}"/>
                    </a:ext>
                  </a:extLst>
                </p14:cNvPr>
                <p14:cNvContentPartPr/>
                <p14:nvPr/>
              </p14:nvContentPartPr>
              <p14:xfrm>
                <a:off x="3766572" y="2374792"/>
                <a:ext cx="172080" cy="38952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C3612EBD-8323-A6CB-389F-E8DDD377A5D7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757932" y="2365792"/>
                  <a:ext cx="189720" cy="40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A2612646-AFED-1E36-19AE-8FE20F786C98}"/>
                    </a:ext>
                  </a:extLst>
                </p14:cNvPr>
                <p14:cNvContentPartPr/>
                <p14:nvPr/>
              </p14:nvContentPartPr>
              <p14:xfrm>
                <a:off x="3730932" y="2455072"/>
                <a:ext cx="304920" cy="30024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A2612646-AFED-1E36-19AE-8FE20F786C98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722292" y="2446072"/>
                  <a:ext cx="322560" cy="31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48B444FB-E374-8AA1-0A03-C45201817ECB}"/>
                    </a:ext>
                  </a:extLst>
                </p14:cNvPr>
                <p14:cNvContentPartPr/>
                <p14:nvPr/>
              </p14:nvContentPartPr>
              <p14:xfrm>
                <a:off x="4043772" y="2535712"/>
                <a:ext cx="147240" cy="1692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48B444FB-E374-8AA1-0A03-C45201817ECB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035132" y="2526712"/>
                  <a:ext cx="16488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C708C2AC-0102-954C-C69E-11D007BB6AFF}"/>
                    </a:ext>
                  </a:extLst>
                </p14:cNvPr>
                <p14:cNvContentPartPr/>
                <p14:nvPr/>
              </p14:nvContentPartPr>
              <p14:xfrm>
                <a:off x="4112172" y="2614192"/>
                <a:ext cx="185040" cy="4716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C708C2AC-0102-954C-C69E-11D007BB6AFF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103172" y="2605552"/>
                  <a:ext cx="20268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5B3F088E-84AE-3764-C3EB-A9426106D268}"/>
                    </a:ext>
                  </a:extLst>
                </p14:cNvPr>
                <p14:cNvContentPartPr/>
                <p14:nvPr/>
              </p14:nvContentPartPr>
              <p14:xfrm>
                <a:off x="4342572" y="2375152"/>
                <a:ext cx="293760" cy="35568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5B3F088E-84AE-3764-C3EB-A9426106D268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333572" y="2366512"/>
                  <a:ext cx="311400" cy="37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25797BB4-988A-65EC-B092-DB26BE70F9D8}"/>
                    </a:ext>
                  </a:extLst>
                </p14:cNvPr>
                <p14:cNvContentPartPr/>
                <p14:nvPr/>
              </p14:nvContentPartPr>
              <p14:xfrm>
                <a:off x="3669372" y="2899312"/>
                <a:ext cx="1756440" cy="5616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25797BB4-988A-65EC-B092-DB26BE70F9D8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3660732" y="2890672"/>
                  <a:ext cx="177408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E0946676-7D61-1535-B140-4AD83077677C}"/>
                    </a:ext>
                  </a:extLst>
                </p14:cNvPr>
                <p14:cNvContentPartPr/>
                <p14:nvPr/>
              </p14:nvContentPartPr>
              <p14:xfrm>
                <a:off x="4764852" y="2419792"/>
                <a:ext cx="217080" cy="2156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E0946676-7D61-1535-B140-4AD83077677C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756212" y="2411152"/>
                  <a:ext cx="23472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FD2A99E0-E6DE-B7C7-DF4B-798D19C7EAFF}"/>
                    </a:ext>
                  </a:extLst>
                </p14:cNvPr>
                <p14:cNvContentPartPr/>
                <p14:nvPr/>
              </p14:nvContentPartPr>
              <p14:xfrm>
                <a:off x="4762692" y="2736232"/>
                <a:ext cx="302400" cy="3384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FD2A99E0-E6DE-B7C7-DF4B-798D19C7EAFF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753692" y="2727232"/>
                  <a:ext cx="32004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ADC70C99-FC84-D8CC-B51D-10795A330566}"/>
                    </a:ext>
                  </a:extLst>
                </p14:cNvPr>
                <p14:cNvContentPartPr/>
                <p14:nvPr/>
              </p14:nvContentPartPr>
              <p14:xfrm>
                <a:off x="5128452" y="2419792"/>
                <a:ext cx="221760" cy="31932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ADC70C99-FC84-D8CC-B51D-10795A330566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5119452" y="2411152"/>
                  <a:ext cx="239400" cy="336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93EABBF2-C7A2-1448-8CD1-D3334EFD7311}"/>
              </a:ext>
            </a:extLst>
          </p:cNvPr>
          <p:cNvGrpSpPr/>
          <p:nvPr/>
        </p:nvGrpSpPr>
        <p:grpSpPr>
          <a:xfrm>
            <a:off x="3196692" y="3155992"/>
            <a:ext cx="2368800" cy="1312920"/>
            <a:chOff x="3196692" y="3155992"/>
            <a:chExt cx="2368800" cy="1312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8779DBAF-D34F-48E7-0FC1-E3C244EFC1C3}"/>
                    </a:ext>
                  </a:extLst>
                </p14:cNvPr>
                <p14:cNvContentPartPr/>
                <p14:nvPr/>
              </p14:nvContentPartPr>
              <p14:xfrm>
                <a:off x="3196692" y="3221152"/>
                <a:ext cx="347760" cy="85176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8779DBAF-D34F-48E7-0FC1-E3C244EFC1C3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3187692" y="3212152"/>
                  <a:ext cx="365400" cy="86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F7789758-7081-1226-C199-BC2DE6F937B9}"/>
                    </a:ext>
                  </a:extLst>
                </p14:cNvPr>
                <p14:cNvContentPartPr/>
                <p14:nvPr/>
              </p14:nvContentPartPr>
              <p14:xfrm>
                <a:off x="3563892" y="3233752"/>
                <a:ext cx="261360" cy="61560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F7789758-7081-1226-C199-BC2DE6F937B9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3554892" y="3225112"/>
                  <a:ext cx="279000" cy="63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A6AB4934-41E9-FBAB-3554-CC33ED8FABFF}"/>
                    </a:ext>
                  </a:extLst>
                </p14:cNvPr>
                <p14:cNvContentPartPr/>
                <p14:nvPr/>
              </p14:nvContentPartPr>
              <p14:xfrm>
                <a:off x="3761892" y="3344992"/>
                <a:ext cx="222840" cy="3549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A6AB4934-41E9-FBAB-3554-CC33ED8FABFF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3752892" y="3336352"/>
                  <a:ext cx="240480" cy="37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E8B8DE9F-28FD-9F74-B6CB-35BCB717CFAE}"/>
                    </a:ext>
                  </a:extLst>
                </p14:cNvPr>
                <p14:cNvContentPartPr/>
                <p14:nvPr/>
              </p14:nvContentPartPr>
              <p14:xfrm>
                <a:off x="3932532" y="3155992"/>
                <a:ext cx="249120" cy="60948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E8B8DE9F-28FD-9F74-B6CB-35BCB717CFAE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3923892" y="3146992"/>
                  <a:ext cx="266760" cy="62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E65AFEBC-55FB-C68A-7F73-8516F553A183}"/>
                    </a:ext>
                  </a:extLst>
                </p14:cNvPr>
                <p14:cNvContentPartPr/>
                <p14:nvPr/>
              </p14:nvContentPartPr>
              <p14:xfrm>
                <a:off x="4317012" y="3428872"/>
                <a:ext cx="133200" cy="1800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E65AFEBC-55FB-C68A-7F73-8516F553A183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4308372" y="3419872"/>
                  <a:ext cx="15084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9EB0841A-88B1-EF61-37CF-89D42ACEF439}"/>
                    </a:ext>
                  </a:extLst>
                </p14:cNvPr>
                <p14:cNvContentPartPr/>
                <p14:nvPr/>
              </p14:nvContentPartPr>
              <p14:xfrm>
                <a:off x="4353372" y="3574672"/>
                <a:ext cx="146160" cy="3024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9EB0841A-88B1-EF61-37CF-89D42ACEF439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4344732" y="3565672"/>
                  <a:ext cx="16380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A45ECF26-364F-3C9D-EFA2-EC6F21DB61F6}"/>
                    </a:ext>
                  </a:extLst>
                </p14:cNvPr>
                <p14:cNvContentPartPr/>
                <p14:nvPr/>
              </p14:nvContentPartPr>
              <p14:xfrm>
                <a:off x="4692852" y="3231952"/>
                <a:ext cx="283680" cy="38124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A45ECF26-364F-3C9D-EFA2-EC6F21DB61F6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4684212" y="3222952"/>
                  <a:ext cx="301320" cy="39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78600229-3F9B-A188-FD02-7F51C037C124}"/>
                    </a:ext>
                  </a:extLst>
                </p14:cNvPr>
                <p14:cNvContentPartPr/>
                <p14:nvPr/>
              </p14:nvContentPartPr>
              <p14:xfrm>
                <a:off x="5138172" y="3375592"/>
                <a:ext cx="186480" cy="345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78600229-3F9B-A188-FD02-7F51C037C124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5129172" y="3366952"/>
                  <a:ext cx="20412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6B35AE88-67EF-CC2F-305A-13762D359DAF}"/>
                    </a:ext>
                  </a:extLst>
                </p14:cNvPr>
                <p14:cNvContentPartPr/>
                <p14:nvPr/>
              </p14:nvContentPartPr>
              <p14:xfrm>
                <a:off x="5381172" y="3174352"/>
                <a:ext cx="184320" cy="42768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6B35AE88-67EF-CC2F-305A-13762D359DAF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5372172" y="3165712"/>
                  <a:ext cx="201960" cy="44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90CF05FB-1A91-56AE-3FFD-DDA630ABB1C8}"/>
                    </a:ext>
                  </a:extLst>
                </p14:cNvPr>
                <p14:cNvContentPartPr/>
                <p14:nvPr/>
              </p14:nvContentPartPr>
              <p14:xfrm>
                <a:off x="4527252" y="4237072"/>
                <a:ext cx="209160" cy="4500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90CF05FB-1A91-56AE-3FFD-DDA630ABB1C8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4518252" y="4228072"/>
                  <a:ext cx="22680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9F913543-0AB2-F2A9-9FFB-683218EB289B}"/>
                    </a:ext>
                  </a:extLst>
                </p14:cNvPr>
                <p14:cNvContentPartPr/>
                <p14:nvPr/>
              </p14:nvContentPartPr>
              <p14:xfrm>
                <a:off x="4617252" y="4403752"/>
                <a:ext cx="261720" cy="6516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9F913543-0AB2-F2A9-9FFB-683218EB289B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4608612" y="4395112"/>
                  <a:ext cx="27936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ABE091EC-1A97-5624-D043-E193746DC90E}"/>
                    </a:ext>
                  </a:extLst>
                </p14:cNvPr>
                <p14:cNvContentPartPr/>
                <p14:nvPr/>
              </p14:nvContentPartPr>
              <p14:xfrm>
                <a:off x="5115492" y="4196392"/>
                <a:ext cx="226080" cy="3888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ABE091EC-1A97-5624-D043-E193746DC90E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5106492" y="4187392"/>
                  <a:ext cx="24372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9D0EB21D-3221-1A1E-219B-C388B9B1E1C8}"/>
                    </a:ext>
                  </a:extLst>
                </p14:cNvPr>
                <p14:cNvContentPartPr/>
                <p14:nvPr/>
              </p14:nvContentPartPr>
              <p14:xfrm>
                <a:off x="5324292" y="3949792"/>
                <a:ext cx="235080" cy="46800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9D0EB21D-3221-1A1E-219B-C388B9B1E1C8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5315652" y="3941152"/>
                  <a:ext cx="252720" cy="485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B263EA6C-BD6D-93C1-6AEF-AC1284AF47BE}"/>
                  </a:ext>
                </a:extLst>
              </p14:cNvPr>
              <p14:cNvContentPartPr/>
              <p14:nvPr/>
            </p14:nvContentPartPr>
            <p14:xfrm>
              <a:off x="6249132" y="2340232"/>
              <a:ext cx="387360" cy="354132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B263EA6C-BD6D-93C1-6AEF-AC1284AF47BE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6240132" y="2331232"/>
                <a:ext cx="405000" cy="3558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14" name="Group 113">
            <a:extLst>
              <a:ext uri="{FF2B5EF4-FFF2-40B4-BE49-F238E27FC236}">
                <a16:creationId xmlns:a16="http://schemas.microsoft.com/office/drawing/2014/main" id="{E9C4CE99-6236-2748-1C9A-F053D23D5A09}"/>
              </a:ext>
            </a:extLst>
          </p:cNvPr>
          <p:cNvGrpSpPr/>
          <p:nvPr/>
        </p:nvGrpSpPr>
        <p:grpSpPr>
          <a:xfrm>
            <a:off x="6991092" y="2141152"/>
            <a:ext cx="1901880" cy="748440"/>
            <a:chOff x="6991092" y="2141152"/>
            <a:chExt cx="1901880" cy="748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E79FB1FE-8A27-66AA-CB7E-A42CC157CA97}"/>
                    </a:ext>
                  </a:extLst>
                </p14:cNvPr>
                <p14:cNvContentPartPr/>
                <p14:nvPr/>
              </p14:nvContentPartPr>
              <p14:xfrm>
                <a:off x="7139772" y="2228632"/>
                <a:ext cx="154440" cy="40464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E79FB1FE-8A27-66AA-CB7E-A42CC157CA97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7130772" y="2219632"/>
                  <a:ext cx="172080" cy="42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AFA4B493-98B9-F71B-93D8-A202C32BC08A}"/>
                    </a:ext>
                  </a:extLst>
                </p14:cNvPr>
                <p14:cNvContentPartPr/>
                <p14:nvPr/>
              </p14:nvContentPartPr>
              <p14:xfrm>
                <a:off x="7085772" y="2257072"/>
                <a:ext cx="297000" cy="3661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AFA4B493-98B9-F71B-93D8-A202C32BC08A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7077132" y="2248072"/>
                  <a:ext cx="314640" cy="38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14B060FD-B47C-3BF1-6AE7-72CCAB505E06}"/>
                    </a:ext>
                  </a:extLst>
                </p14:cNvPr>
                <p14:cNvContentPartPr/>
                <p14:nvPr/>
              </p14:nvContentPartPr>
              <p14:xfrm>
                <a:off x="7442172" y="2359312"/>
                <a:ext cx="143280" cy="1548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14B060FD-B47C-3BF1-6AE7-72CCAB505E06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7433172" y="2350672"/>
                  <a:ext cx="16092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3F491874-E7FB-652F-6234-A4BF0D176553}"/>
                    </a:ext>
                  </a:extLst>
                </p14:cNvPr>
                <p14:cNvContentPartPr/>
                <p14:nvPr/>
              </p14:nvContentPartPr>
              <p14:xfrm>
                <a:off x="7467012" y="2510872"/>
                <a:ext cx="169560" cy="1440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3F491874-E7FB-652F-6234-A4BF0D176553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7458012" y="2501872"/>
                  <a:ext cx="18720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E1B19875-ADCB-702E-4F5C-7B57F7098D8E}"/>
                    </a:ext>
                  </a:extLst>
                </p14:cNvPr>
                <p14:cNvContentPartPr/>
                <p14:nvPr/>
              </p14:nvContentPartPr>
              <p14:xfrm>
                <a:off x="7791372" y="2165632"/>
                <a:ext cx="80280" cy="50040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E1B19875-ADCB-702E-4F5C-7B57F7098D8E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7782372" y="2156632"/>
                  <a:ext cx="97920" cy="51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9062FE89-7C82-6FB2-F79A-DCB222B68A6F}"/>
                    </a:ext>
                  </a:extLst>
                </p14:cNvPr>
                <p14:cNvContentPartPr/>
                <p14:nvPr/>
              </p14:nvContentPartPr>
              <p14:xfrm>
                <a:off x="8095572" y="2205232"/>
                <a:ext cx="209520" cy="31176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9062FE89-7C82-6FB2-F79A-DCB222B68A6F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8086572" y="2196592"/>
                  <a:ext cx="227160" cy="32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B666044F-9FD0-D2E3-CFCD-864C6282A19B}"/>
                    </a:ext>
                  </a:extLst>
                </p14:cNvPr>
                <p14:cNvContentPartPr/>
                <p14:nvPr/>
              </p14:nvContentPartPr>
              <p14:xfrm>
                <a:off x="8076852" y="2576392"/>
                <a:ext cx="411840" cy="4680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B666044F-9FD0-D2E3-CFCD-864C6282A19B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8067852" y="2567752"/>
                  <a:ext cx="42948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0DA6E972-86E6-3E4A-519F-DC3050939097}"/>
                    </a:ext>
                  </a:extLst>
                </p14:cNvPr>
                <p14:cNvContentPartPr/>
                <p14:nvPr/>
              </p14:nvContentPartPr>
              <p14:xfrm>
                <a:off x="8468532" y="2141152"/>
                <a:ext cx="44640" cy="48060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0DA6E972-86E6-3E4A-519F-DC3050939097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8459892" y="2132512"/>
                  <a:ext cx="62280" cy="49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E738BA31-2DC6-7459-1215-6F7E89268AB6}"/>
                    </a:ext>
                  </a:extLst>
                </p14:cNvPr>
                <p14:cNvContentPartPr/>
                <p14:nvPr/>
              </p14:nvContentPartPr>
              <p14:xfrm>
                <a:off x="6991092" y="2807512"/>
                <a:ext cx="1901880" cy="8208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E738BA31-2DC6-7459-1215-6F7E89268AB6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6982092" y="2798512"/>
                  <a:ext cx="1919520" cy="99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67AF469F-BEE6-0AC5-5070-5AEF36C53BCB}"/>
              </a:ext>
            </a:extLst>
          </p:cNvPr>
          <p:cNvGrpSpPr/>
          <p:nvPr/>
        </p:nvGrpSpPr>
        <p:grpSpPr>
          <a:xfrm>
            <a:off x="6867972" y="3122872"/>
            <a:ext cx="1100160" cy="840240"/>
            <a:chOff x="6867972" y="3122872"/>
            <a:chExt cx="1100160" cy="840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EFF16334-7E00-CF63-0B8B-D531916DD835}"/>
                    </a:ext>
                  </a:extLst>
                </p14:cNvPr>
                <p14:cNvContentPartPr/>
                <p14:nvPr/>
              </p14:nvContentPartPr>
              <p14:xfrm>
                <a:off x="6867972" y="3122872"/>
                <a:ext cx="270360" cy="84024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EFF16334-7E00-CF63-0B8B-D531916DD835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6859332" y="3114232"/>
                  <a:ext cx="288000" cy="85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A011245D-FFB5-08C4-DED4-CEAD9A210AAC}"/>
                    </a:ext>
                  </a:extLst>
                </p14:cNvPr>
                <p14:cNvContentPartPr/>
                <p14:nvPr/>
              </p14:nvContentPartPr>
              <p14:xfrm>
                <a:off x="7119972" y="3184072"/>
                <a:ext cx="238320" cy="63036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A011245D-FFB5-08C4-DED4-CEAD9A210AAC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7111332" y="3175072"/>
                  <a:ext cx="255960" cy="64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C971A763-D6FD-E71B-D434-FA6285445E71}"/>
                    </a:ext>
                  </a:extLst>
                </p14:cNvPr>
                <p14:cNvContentPartPr/>
                <p14:nvPr/>
              </p14:nvContentPartPr>
              <p14:xfrm>
                <a:off x="7269012" y="3368392"/>
                <a:ext cx="147600" cy="34128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C971A763-D6FD-E71B-D434-FA6285445E71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7260372" y="3359752"/>
                  <a:ext cx="165240" cy="35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EC5C4429-B397-55E2-4EE1-2FA13D77D118}"/>
                    </a:ext>
                  </a:extLst>
                </p14:cNvPr>
                <p14:cNvContentPartPr/>
                <p14:nvPr/>
              </p14:nvContentPartPr>
              <p14:xfrm>
                <a:off x="7384932" y="3185152"/>
                <a:ext cx="204480" cy="60012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EC5C4429-B397-55E2-4EE1-2FA13D77D118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7375932" y="3176512"/>
                  <a:ext cx="222120" cy="61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CB3A2A78-7A6B-9344-9E83-B8522B3E8DBA}"/>
                    </a:ext>
                  </a:extLst>
                </p14:cNvPr>
                <p14:cNvContentPartPr/>
                <p14:nvPr/>
              </p14:nvContentPartPr>
              <p14:xfrm>
                <a:off x="7705332" y="3402592"/>
                <a:ext cx="160200" cy="1836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CB3A2A78-7A6B-9344-9E83-B8522B3E8DBA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7696332" y="3393592"/>
                  <a:ext cx="1778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8789E599-4E70-574C-9E8F-585CF08CA6E8}"/>
                    </a:ext>
                  </a:extLst>
                </p14:cNvPr>
                <p14:cNvContentPartPr/>
                <p14:nvPr/>
              </p14:nvContentPartPr>
              <p14:xfrm>
                <a:off x="7775892" y="3521392"/>
                <a:ext cx="192240" cy="6192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8789E599-4E70-574C-9E8F-585CF08CA6E8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7767252" y="3512392"/>
                  <a:ext cx="209880" cy="79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0FED928B-0666-4C4F-4E76-FDE56CC906EE}"/>
              </a:ext>
            </a:extLst>
          </p:cNvPr>
          <p:cNvGrpSpPr/>
          <p:nvPr/>
        </p:nvGrpSpPr>
        <p:grpSpPr>
          <a:xfrm>
            <a:off x="8233092" y="3210352"/>
            <a:ext cx="1581480" cy="475200"/>
            <a:chOff x="8233092" y="3210352"/>
            <a:chExt cx="1581480" cy="475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971ECDFE-2459-DE23-1738-9131072EFC39}"/>
                    </a:ext>
                  </a:extLst>
                </p14:cNvPr>
                <p14:cNvContentPartPr/>
                <p14:nvPr/>
              </p14:nvContentPartPr>
              <p14:xfrm>
                <a:off x="8233092" y="3226912"/>
                <a:ext cx="48600" cy="42552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971ECDFE-2459-DE23-1738-9131072EFC39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8224092" y="3217912"/>
                  <a:ext cx="66240" cy="44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434E3CD0-050F-5D70-CE40-2B4FF5CD7B5C}"/>
                    </a:ext>
                  </a:extLst>
                </p14:cNvPr>
                <p14:cNvContentPartPr/>
                <p14:nvPr/>
              </p14:nvContentPartPr>
              <p14:xfrm>
                <a:off x="8364852" y="3466672"/>
                <a:ext cx="225720" cy="3204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434E3CD0-050F-5D70-CE40-2B4FF5CD7B5C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8355852" y="3457672"/>
                  <a:ext cx="24336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F1D18DE8-39FD-792F-2CAB-4D91012703B6}"/>
                    </a:ext>
                  </a:extLst>
                </p14:cNvPr>
                <p14:cNvContentPartPr/>
                <p14:nvPr/>
              </p14:nvContentPartPr>
              <p14:xfrm>
                <a:off x="8703972" y="3219352"/>
                <a:ext cx="55080" cy="45396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F1D18DE8-39FD-792F-2CAB-4D91012703B6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8694972" y="3210712"/>
                  <a:ext cx="72720" cy="47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5DF0EEAE-4DCA-454A-A084-E5684775FAFD}"/>
                    </a:ext>
                  </a:extLst>
                </p14:cNvPr>
                <p14:cNvContentPartPr/>
                <p14:nvPr/>
              </p14:nvContentPartPr>
              <p14:xfrm>
                <a:off x="8963892" y="3353272"/>
                <a:ext cx="236160" cy="1044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5DF0EEAE-4DCA-454A-A084-E5684775FAFD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8954892" y="3344632"/>
                  <a:ext cx="25380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83F213C2-50FA-AB16-0D89-3764AF713D6C}"/>
                    </a:ext>
                  </a:extLst>
                </p14:cNvPr>
                <p14:cNvContentPartPr/>
                <p14:nvPr/>
              </p14:nvContentPartPr>
              <p14:xfrm>
                <a:off x="8992332" y="3455872"/>
                <a:ext cx="264600" cy="3348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83F213C2-50FA-AB16-0D89-3764AF713D6C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8983332" y="3446872"/>
                  <a:ext cx="28224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6802A313-166A-BF9F-3096-0DD58A269E6D}"/>
                    </a:ext>
                  </a:extLst>
                </p14:cNvPr>
                <p14:cNvContentPartPr/>
                <p14:nvPr/>
              </p14:nvContentPartPr>
              <p14:xfrm>
                <a:off x="9420012" y="3210352"/>
                <a:ext cx="394560" cy="47520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6802A313-166A-BF9F-3096-0DD58A269E6D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9411012" y="3201712"/>
                  <a:ext cx="412200" cy="492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01FF5023-AD17-E68B-D3C9-704C6BD064D7}"/>
                  </a:ext>
                </a:extLst>
              </p14:cNvPr>
              <p14:cNvContentPartPr/>
              <p14:nvPr/>
            </p14:nvContentPartPr>
            <p14:xfrm>
              <a:off x="5053932" y="377152"/>
              <a:ext cx="1805400" cy="238680"/>
            </p14:xfrm>
          </p:contentPart>
        </mc:Choice>
        <mc:Fallback xmlns=""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01FF5023-AD17-E68B-D3C9-704C6BD064D7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4999932" y="269512"/>
                <a:ext cx="1913040" cy="45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142A8681-DDFF-88A0-B931-9EEC27387221}"/>
                  </a:ext>
                </a:extLst>
              </p14:cNvPr>
              <p14:cNvContentPartPr/>
              <p14:nvPr/>
            </p14:nvContentPartPr>
            <p14:xfrm>
              <a:off x="7658532" y="461752"/>
              <a:ext cx="1281960" cy="51840"/>
            </p14:xfrm>
          </p:contentPart>
        </mc:Choice>
        <mc:Fallback xmlns=""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142A8681-DDFF-88A0-B931-9EEC27387221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7604892" y="354112"/>
                <a:ext cx="1389600" cy="26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F858BD07-B2E8-27E6-850A-FA183813C893}"/>
                  </a:ext>
                </a:extLst>
              </p14:cNvPr>
              <p14:cNvContentPartPr/>
              <p14:nvPr/>
            </p14:nvContentPartPr>
            <p14:xfrm>
              <a:off x="884772" y="2450752"/>
              <a:ext cx="1514880" cy="380160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F858BD07-B2E8-27E6-850A-FA183813C893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831132" y="2342752"/>
                <a:ext cx="1622520" cy="59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C9C83F1D-A343-6B02-DEC5-BDB519D61CC3}"/>
                  </a:ext>
                </a:extLst>
              </p14:cNvPr>
              <p14:cNvContentPartPr/>
              <p14:nvPr/>
            </p14:nvContentPartPr>
            <p14:xfrm>
              <a:off x="124812" y="3414832"/>
              <a:ext cx="889200" cy="644760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C9C83F1D-A343-6B02-DEC5-BDB519D61CC3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70812" y="3307192"/>
                <a:ext cx="996840" cy="86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192FE2BF-208E-0040-6682-197D57356A32}"/>
                  </a:ext>
                </a:extLst>
              </p14:cNvPr>
              <p14:cNvContentPartPr/>
              <p14:nvPr/>
            </p14:nvContentPartPr>
            <p14:xfrm>
              <a:off x="3670452" y="2405032"/>
              <a:ext cx="1720440" cy="361080"/>
            </p14:xfrm>
          </p:contentPart>
        </mc:Choice>
        <mc:Fallback xmlns=""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192FE2BF-208E-0040-6682-197D57356A32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3616452" y="2297392"/>
                <a:ext cx="1828080" cy="57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B6B74839-41D3-B4F5-A597-4DD180BA1B9C}"/>
                  </a:ext>
                </a:extLst>
              </p14:cNvPr>
              <p14:cNvContentPartPr/>
              <p14:nvPr/>
            </p14:nvContentPartPr>
            <p14:xfrm>
              <a:off x="5093892" y="1013272"/>
              <a:ext cx="1153800" cy="43560"/>
            </p14:xfrm>
          </p:contentPart>
        </mc:Choice>
        <mc:Fallback xmlns=""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B6B74839-41D3-B4F5-A597-4DD180BA1B9C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5040252" y="905632"/>
                <a:ext cx="1261440" cy="25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03C5E4C7-87A9-BC55-A39B-475A232C8B7A}"/>
                  </a:ext>
                </a:extLst>
              </p14:cNvPr>
              <p14:cNvContentPartPr/>
              <p14:nvPr/>
            </p14:nvContentPartPr>
            <p14:xfrm>
              <a:off x="7669692" y="1002472"/>
              <a:ext cx="1198080" cy="59040"/>
            </p14:xfrm>
          </p:contentPart>
        </mc:Choice>
        <mc:Fallback xmlns=""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03C5E4C7-87A9-BC55-A39B-475A232C8B7A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7615692" y="894472"/>
                <a:ext cx="1305720" cy="27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133" name="Ink 132">
                <a:extLst>
                  <a:ext uri="{FF2B5EF4-FFF2-40B4-BE49-F238E27FC236}">
                    <a16:creationId xmlns:a16="http://schemas.microsoft.com/office/drawing/2014/main" id="{85F93B98-73FE-1D33-29FD-396C67167DCD}"/>
                  </a:ext>
                </a:extLst>
              </p14:cNvPr>
              <p14:cNvContentPartPr/>
              <p14:nvPr/>
            </p14:nvContentPartPr>
            <p14:xfrm>
              <a:off x="3218292" y="3208552"/>
              <a:ext cx="1032840" cy="860760"/>
            </p14:xfrm>
          </p:contentPart>
        </mc:Choice>
        <mc:Fallback xmlns="">
          <p:pic>
            <p:nvPicPr>
              <p:cNvPr id="133" name="Ink 132">
                <a:extLst>
                  <a:ext uri="{FF2B5EF4-FFF2-40B4-BE49-F238E27FC236}">
                    <a16:creationId xmlns:a16="http://schemas.microsoft.com/office/drawing/2014/main" id="{85F93B98-73FE-1D33-29FD-396C67167DCD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3164292" y="3100552"/>
                <a:ext cx="1140480" cy="107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34128776-BA20-FFFA-D0AC-3A75822E83A4}"/>
                  </a:ext>
                </a:extLst>
              </p14:cNvPr>
              <p14:cNvContentPartPr/>
              <p14:nvPr/>
            </p14:nvContentPartPr>
            <p14:xfrm>
              <a:off x="6868332" y="2180752"/>
              <a:ext cx="2059560" cy="592920"/>
            </p14:xfrm>
          </p:contentPart>
        </mc:Choice>
        <mc:Fallback xmlns=""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34128776-BA20-FFFA-D0AC-3A75822E83A4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6814692" y="2072752"/>
                <a:ext cx="2167200" cy="80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7D4D6DA6-4653-BFAD-C786-4F2F2AEE27F0}"/>
                  </a:ext>
                </a:extLst>
              </p14:cNvPr>
              <p14:cNvContentPartPr/>
              <p14:nvPr/>
            </p14:nvContentPartPr>
            <p14:xfrm>
              <a:off x="6788052" y="3204232"/>
              <a:ext cx="865080" cy="690120"/>
            </p14:xfrm>
          </p:contentPart>
        </mc:Choice>
        <mc:Fallback xmlns=""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7D4D6DA6-4653-BFAD-C786-4F2F2AEE27F0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6734412" y="3096592"/>
                <a:ext cx="972720" cy="905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86071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B1C2C65-70DB-4A5D-87A6-3AB012EE0144}"/>
              </a:ext>
            </a:extLst>
          </p:cNvPr>
          <p:cNvSpPr txBox="1"/>
          <p:nvPr/>
        </p:nvSpPr>
        <p:spPr>
          <a:xfrm>
            <a:off x="69574" y="64604"/>
            <a:ext cx="18138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Ex. 4)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0470539-2913-4442-A0CC-18CF423D1E16}"/>
                  </a:ext>
                </a:extLst>
              </p:cNvPr>
              <p:cNvSpPr txBox="1"/>
              <p:nvPr/>
            </p:nvSpPr>
            <p:spPr>
              <a:xfrm>
                <a:off x="3976702" y="203103"/>
                <a:ext cx="2981650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36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36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36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6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0470539-2913-4442-A0CC-18CF423D1E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6702" y="203103"/>
                <a:ext cx="2981650" cy="553998"/>
              </a:xfrm>
              <a:prstGeom prst="rect">
                <a:avLst/>
              </a:prstGeom>
              <a:blipFill>
                <a:blip r:embed="rId2"/>
                <a:stretch>
                  <a:fillRect b="-32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DC8BE89-DE20-5EFD-F91B-66FAE4014FB3}"/>
                  </a:ext>
                </a:extLst>
              </p:cNvPr>
              <p:cNvSpPr txBox="1"/>
              <p:nvPr/>
            </p:nvSpPr>
            <p:spPr>
              <a:xfrm>
                <a:off x="69574" y="1151240"/>
                <a:ext cx="5397953" cy="11946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𝑭𝒊𝒏𝒅</m:t>
                      </m:r>
                      <m:r>
                        <a:rPr lang="en-US" sz="4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   </m:t>
                      </m:r>
                      <m:f>
                        <m:fPr>
                          <m:ctrlPr>
                            <a:rPr lang="en-US" sz="4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en-US" sz="40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0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0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</m:e>
                          </m:d>
                          <m:r>
                            <a:rPr lang="en-US" sz="4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𝒇</m:t>
                          </m:r>
                          <m:r>
                            <a:rPr lang="en-US" sz="4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4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4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𝒉</m:t>
                          </m:r>
                        </m:den>
                      </m:f>
                    </m:oMath>
                  </m:oMathPara>
                </a14:m>
                <a:endParaRPr lang="en-U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DC8BE89-DE20-5EFD-F91B-66FAE4014F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74" y="1151240"/>
                <a:ext cx="5397953" cy="1194622"/>
              </a:xfrm>
              <a:prstGeom prst="rect">
                <a:avLst/>
              </a:prstGeom>
              <a:blipFill>
                <a:blip r:embed="rId3"/>
                <a:stretch>
                  <a:fillRect b="-61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DB57BD7-6FAD-036C-313C-879271B25A8C}"/>
                  </a:ext>
                </a:extLst>
              </p14:cNvPr>
              <p14:cNvContentPartPr/>
              <p14:nvPr/>
            </p14:nvContentPartPr>
            <p14:xfrm>
              <a:off x="2521692" y="3543352"/>
              <a:ext cx="9720" cy="18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DB57BD7-6FAD-036C-313C-879271B25A8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513052" y="3534352"/>
                <a:ext cx="27360" cy="19440"/>
              </a:xfrm>
              <a:prstGeom prst="rect">
                <a:avLst/>
              </a:prstGeom>
            </p:spPr>
          </p:pic>
        </mc:Fallback>
      </mc:AlternateContent>
      <p:grpSp>
        <p:nvGrpSpPr>
          <p:cNvPr id="33" name="Group 32">
            <a:extLst>
              <a:ext uri="{FF2B5EF4-FFF2-40B4-BE49-F238E27FC236}">
                <a16:creationId xmlns:a16="http://schemas.microsoft.com/office/drawing/2014/main" id="{D7DC53DE-6282-ABE2-2F6A-3FA276ACCA04}"/>
              </a:ext>
            </a:extLst>
          </p:cNvPr>
          <p:cNvGrpSpPr/>
          <p:nvPr/>
        </p:nvGrpSpPr>
        <p:grpSpPr>
          <a:xfrm>
            <a:off x="6132132" y="1098232"/>
            <a:ext cx="4217040" cy="1658880"/>
            <a:chOff x="6132132" y="1098232"/>
            <a:chExt cx="4217040" cy="1658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CC3801ED-DA44-3127-C668-64802EEA602E}"/>
                    </a:ext>
                  </a:extLst>
                </p14:cNvPr>
                <p14:cNvContentPartPr/>
                <p14:nvPr/>
              </p14:nvContentPartPr>
              <p14:xfrm>
                <a:off x="8084412" y="1534552"/>
                <a:ext cx="231120" cy="57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CC3801ED-DA44-3127-C668-64802EEA602E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075772" y="1525912"/>
                  <a:ext cx="24876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61459944-339F-EE8B-3460-A9E6C5A6B008}"/>
                    </a:ext>
                  </a:extLst>
                </p14:cNvPr>
                <p14:cNvContentPartPr/>
                <p14:nvPr/>
              </p14:nvContentPartPr>
              <p14:xfrm>
                <a:off x="8519292" y="1292272"/>
                <a:ext cx="274680" cy="4158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61459944-339F-EE8B-3460-A9E6C5A6B00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510292" y="1283272"/>
                  <a:ext cx="292320" cy="43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F50EAF02-B172-6348-1140-AC74B2B98BC7}"/>
                    </a:ext>
                  </a:extLst>
                </p14:cNvPr>
                <p14:cNvContentPartPr/>
                <p14:nvPr/>
              </p14:nvContentPartPr>
              <p14:xfrm>
                <a:off x="8925732" y="1447432"/>
                <a:ext cx="138600" cy="2505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F50EAF02-B172-6348-1140-AC74B2B98BC7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8916732" y="1438792"/>
                  <a:ext cx="15624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B2230F8E-9E60-996D-94EE-087EA0C52691}"/>
                    </a:ext>
                  </a:extLst>
                </p14:cNvPr>
                <p14:cNvContentPartPr/>
                <p14:nvPr/>
              </p14:nvContentPartPr>
              <p14:xfrm>
                <a:off x="8890812" y="1478752"/>
                <a:ext cx="205200" cy="2448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B2230F8E-9E60-996D-94EE-087EA0C52691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8882172" y="1470112"/>
                  <a:ext cx="22284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EA599504-5A42-4E32-C16B-DAAF1B921504}"/>
                    </a:ext>
                  </a:extLst>
                </p14:cNvPr>
                <p14:cNvContentPartPr/>
                <p14:nvPr/>
              </p14:nvContentPartPr>
              <p14:xfrm>
                <a:off x="8457372" y="1098232"/>
                <a:ext cx="149400" cy="8164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EA599504-5A42-4E32-C16B-DAAF1B921504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8448732" y="1089232"/>
                  <a:ext cx="167040" cy="83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F36D0580-8D80-D310-D3B4-3D018E594E5B}"/>
                    </a:ext>
                  </a:extLst>
                </p14:cNvPr>
                <p14:cNvContentPartPr/>
                <p14:nvPr/>
              </p14:nvContentPartPr>
              <p14:xfrm>
                <a:off x="9229212" y="1508992"/>
                <a:ext cx="218520" cy="86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F36D0580-8D80-D310-D3B4-3D018E594E5B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9220212" y="1500352"/>
                  <a:ext cx="23616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C3C164AA-B2A5-30DD-C2AB-39922A0425BD}"/>
                    </a:ext>
                  </a:extLst>
                </p14:cNvPr>
                <p14:cNvContentPartPr/>
                <p14:nvPr/>
              </p14:nvContentPartPr>
              <p14:xfrm>
                <a:off x="9594252" y="1319272"/>
                <a:ext cx="74520" cy="3729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C3C164AA-B2A5-30DD-C2AB-39922A0425BD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9585252" y="1310272"/>
                  <a:ext cx="92160" cy="39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F8EED3B6-41B4-9053-0F13-93B955A42E0D}"/>
                    </a:ext>
                  </a:extLst>
                </p14:cNvPr>
                <p14:cNvContentPartPr/>
                <p14:nvPr/>
              </p14:nvContentPartPr>
              <p14:xfrm>
                <a:off x="9717372" y="1134592"/>
                <a:ext cx="214920" cy="6926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F8EED3B6-41B4-9053-0F13-93B955A42E0D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9708732" y="1125592"/>
                  <a:ext cx="232560" cy="71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5D20D9E0-D6C4-B535-9676-A23D69DF53CD}"/>
                    </a:ext>
                  </a:extLst>
                </p14:cNvPr>
                <p14:cNvContentPartPr/>
                <p14:nvPr/>
              </p14:nvContentPartPr>
              <p14:xfrm>
                <a:off x="6132132" y="1952512"/>
                <a:ext cx="4217040" cy="1508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5D20D9E0-D6C4-B535-9676-A23D69DF53CD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123492" y="1943872"/>
                  <a:ext cx="423468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71D01EC8-EA24-1E87-79BD-026A4CBAA856}"/>
                    </a:ext>
                  </a:extLst>
                </p14:cNvPr>
                <p14:cNvContentPartPr/>
                <p14:nvPr/>
              </p14:nvContentPartPr>
              <p14:xfrm>
                <a:off x="7855452" y="2205592"/>
                <a:ext cx="393840" cy="5515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71D01EC8-EA24-1E87-79BD-026A4CBAA856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846812" y="2196952"/>
                  <a:ext cx="411480" cy="56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5793239-28B5-31F5-BF1E-9A01BBAB39DF}"/>
              </a:ext>
            </a:extLst>
          </p:cNvPr>
          <p:cNvGrpSpPr/>
          <p:nvPr/>
        </p:nvGrpSpPr>
        <p:grpSpPr>
          <a:xfrm>
            <a:off x="6135372" y="758032"/>
            <a:ext cx="1219680" cy="1107360"/>
            <a:chOff x="6135372" y="758032"/>
            <a:chExt cx="1219680" cy="1107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65AAF2C9-6C20-15C3-EBF5-62698E0BD418}"/>
                    </a:ext>
                  </a:extLst>
                </p14:cNvPr>
                <p14:cNvContentPartPr/>
                <p14:nvPr/>
              </p14:nvContentPartPr>
              <p14:xfrm>
                <a:off x="6135372" y="911392"/>
                <a:ext cx="234000" cy="3304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65AAF2C9-6C20-15C3-EBF5-62698E0BD418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126372" y="902752"/>
                  <a:ext cx="251640" cy="34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9B78C31D-2E9C-2885-9BDF-E4B80BE2DB3D}"/>
                    </a:ext>
                  </a:extLst>
                </p14:cNvPr>
                <p14:cNvContentPartPr/>
                <p14:nvPr/>
              </p14:nvContentPartPr>
              <p14:xfrm>
                <a:off x="6459372" y="941632"/>
                <a:ext cx="75960" cy="2012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9B78C31D-2E9C-2885-9BDF-E4B80BE2DB3D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450372" y="932992"/>
                  <a:ext cx="9360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97446086-1940-F553-924C-B3B42A3A6EFB}"/>
                    </a:ext>
                  </a:extLst>
                </p14:cNvPr>
                <p14:cNvContentPartPr/>
                <p14:nvPr/>
              </p14:nvContentPartPr>
              <p14:xfrm>
                <a:off x="6442812" y="954232"/>
                <a:ext cx="156240" cy="1850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97446086-1940-F553-924C-B3B42A3A6EFB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434172" y="945232"/>
                  <a:ext cx="17388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0428F19C-7CA1-BC7E-94ED-75C9FDD95838}"/>
                    </a:ext>
                  </a:extLst>
                </p14:cNvPr>
                <p14:cNvContentPartPr/>
                <p14:nvPr/>
              </p14:nvContentPartPr>
              <p14:xfrm>
                <a:off x="6672852" y="905272"/>
                <a:ext cx="73800" cy="1933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0428F19C-7CA1-BC7E-94ED-75C9FDD95838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664212" y="896272"/>
                  <a:ext cx="9144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FE1A4F8F-E5D4-CAB5-FA52-13EDB2265BCA}"/>
                    </a:ext>
                  </a:extLst>
                </p14:cNvPr>
                <p14:cNvContentPartPr/>
                <p14:nvPr/>
              </p14:nvContentPartPr>
              <p14:xfrm>
                <a:off x="6644772" y="1006432"/>
                <a:ext cx="160200" cy="273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FE1A4F8F-E5D4-CAB5-FA52-13EDB2265BCA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636132" y="997792"/>
                  <a:ext cx="17784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16E820A8-20B7-48D8-6739-76F7D76E2BDE}"/>
                    </a:ext>
                  </a:extLst>
                </p14:cNvPr>
                <p14:cNvContentPartPr/>
                <p14:nvPr/>
              </p14:nvContentPartPr>
              <p14:xfrm>
                <a:off x="6816132" y="831832"/>
                <a:ext cx="219240" cy="2548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16E820A8-20B7-48D8-6739-76F7D76E2BDE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807492" y="823192"/>
                  <a:ext cx="23688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70B0A8CE-355D-B96A-A7A4-03C997F90FAC}"/>
                    </a:ext>
                  </a:extLst>
                </p14:cNvPr>
                <p14:cNvContentPartPr/>
                <p14:nvPr/>
              </p14:nvContentPartPr>
              <p14:xfrm>
                <a:off x="7035372" y="758032"/>
                <a:ext cx="246240" cy="3157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70B0A8CE-355D-B96A-A7A4-03C997F90FAC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026372" y="749032"/>
                  <a:ext cx="263880" cy="33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C2DC0EE0-4343-A992-10B7-C1A8127996EC}"/>
                    </a:ext>
                  </a:extLst>
                </p14:cNvPr>
                <p14:cNvContentPartPr/>
                <p14:nvPr/>
              </p14:nvContentPartPr>
              <p14:xfrm>
                <a:off x="6189012" y="1347712"/>
                <a:ext cx="1166040" cy="5176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C2DC0EE0-4343-A992-10B7-C1A8127996EC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180372" y="1339072"/>
                  <a:ext cx="1183680" cy="535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8B2A9F19-3F18-165F-15FC-1CFC3C9C1BEE}"/>
              </a:ext>
            </a:extLst>
          </p:cNvPr>
          <p:cNvGrpSpPr/>
          <p:nvPr/>
        </p:nvGrpSpPr>
        <p:grpSpPr>
          <a:xfrm>
            <a:off x="7554132" y="641752"/>
            <a:ext cx="1963800" cy="423720"/>
            <a:chOff x="7554132" y="641752"/>
            <a:chExt cx="1963800" cy="423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F7F3BF8D-8A65-AB04-6DA6-B67E1E84B66F}"/>
                    </a:ext>
                  </a:extLst>
                </p14:cNvPr>
                <p14:cNvContentPartPr/>
                <p14:nvPr/>
              </p14:nvContentPartPr>
              <p14:xfrm>
                <a:off x="7554132" y="905272"/>
                <a:ext cx="252360" cy="144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F7F3BF8D-8A65-AB04-6DA6-B67E1E84B66F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545132" y="896272"/>
                  <a:ext cx="27000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F33BB8CD-F4C3-FEF9-345F-1CFE16B03A65}"/>
                    </a:ext>
                  </a:extLst>
                </p14:cNvPr>
                <p14:cNvContentPartPr/>
                <p14:nvPr/>
              </p14:nvContentPartPr>
              <p14:xfrm>
                <a:off x="7895412" y="741472"/>
                <a:ext cx="75960" cy="3240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F33BB8CD-F4C3-FEF9-345F-1CFE16B03A65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886412" y="732832"/>
                  <a:ext cx="93600" cy="34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802F3081-0599-4B51-BB4C-7ECD7621BBE2}"/>
                    </a:ext>
                  </a:extLst>
                </p14:cNvPr>
                <p14:cNvContentPartPr/>
                <p14:nvPr/>
              </p14:nvContentPartPr>
              <p14:xfrm>
                <a:off x="8173692" y="890152"/>
                <a:ext cx="170640" cy="111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802F3081-0599-4B51-BB4C-7ECD7621BBE2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8165052" y="881512"/>
                  <a:ext cx="18828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A55852B8-C621-FBF6-E777-3543D7D2760A}"/>
                    </a:ext>
                  </a:extLst>
                </p14:cNvPr>
                <p14:cNvContentPartPr/>
                <p14:nvPr/>
              </p14:nvContentPartPr>
              <p14:xfrm>
                <a:off x="8431812" y="664792"/>
                <a:ext cx="266040" cy="3751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A55852B8-C621-FBF6-E777-3543D7D2760A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8423172" y="656152"/>
                  <a:ext cx="283680" cy="39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37CD50E0-CE5B-023A-A01B-17079FF342D6}"/>
                    </a:ext>
                  </a:extLst>
                </p14:cNvPr>
                <p14:cNvContentPartPr/>
                <p14:nvPr/>
              </p14:nvContentPartPr>
              <p14:xfrm>
                <a:off x="8803692" y="786472"/>
                <a:ext cx="98640" cy="23148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37CD50E0-CE5B-023A-A01B-17079FF342D6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8794692" y="777472"/>
                  <a:ext cx="11628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53E52A9D-9A0C-A37F-FD64-1BCD684D8607}"/>
                    </a:ext>
                  </a:extLst>
                </p14:cNvPr>
                <p14:cNvContentPartPr/>
                <p14:nvPr/>
              </p14:nvContentPartPr>
              <p14:xfrm>
                <a:off x="8786412" y="831832"/>
                <a:ext cx="164880" cy="1861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53E52A9D-9A0C-A37F-FD64-1BCD684D8607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8777772" y="822832"/>
                  <a:ext cx="18252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090486ED-0481-7201-6164-2AB34C3B0FBD}"/>
                    </a:ext>
                  </a:extLst>
                </p14:cNvPr>
                <p14:cNvContentPartPr/>
                <p14:nvPr/>
              </p14:nvContentPartPr>
              <p14:xfrm>
                <a:off x="9083412" y="887992"/>
                <a:ext cx="235080" cy="100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090486ED-0481-7201-6164-2AB34C3B0FBD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9074412" y="878992"/>
                  <a:ext cx="25272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62660FC9-5920-5C04-D183-E2093D3972A6}"/>
                    </a:ext>
                  </a:extLst>
                </p14:cNvPr>
                <p14:cNvContentPartPr/>
                <p14:nvPr/>
              </p14:nvContentPartPr>
              <p14:xfrm>
                <a:off x="9152172" y="750832"/>
                <a:ext cx="118800" cy="2793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62660FC9-5920-5C04-D183-E2093D3972A6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9143172" y="742192"/>
                  <a:ext cx="136440" cy="29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AA9FD967-1C3C-4EF1-FD5B-07194500EEEF}"/>
                    </a:ext>
                  </a:extLst>
                </p14:cNvPr>
                <p14:cNvContentPartPr/>
                <p14:nvPr/>
              </p14:nvContentPartPr>
              <p14:xfrm>
                <a:off x="9417852" y="641752"/>
                <a:ext cx="100080" cy="4143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AA9FD967-1C3C-4EF1-FD5B-07194500EEEF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9408852" y="632752"/>
                  <a:ext cx="117720" cy="432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D2CAFA3F-1D08-46B4-1B43-3EE4C109C3CC}"/>
              </a:ext>
            </a:extLst>
          </p:cNvPr>
          <p:cNvGrpSpPr/>
          <p:nvPr/>
        </p:nvGrpSpPr>
        <p:grpSpPr>
          <a:xfrm>
            <a:off x="5565132" y="636352"/>
            <a:ext cx="4366080" cy="1249560"/>
            <a:chOff x="5565132" y="636352"/>
            <a:chExt cx="4366080" cy="1249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FCF4C0D3-8BEB-54F9-4AB1-75A4204E58FC}"/>
                    </a:ext>
                  </a:extLst>
                </p14:cNvPr>
                <p14:cNvContentPartPr/>
                <p14:nvPr/>
              </p14:nvContentPartPr>
              <p14:xfrm>
                <a:off x="5571252" y="1665952"/>
                <a:ext cx="204840" cy="72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FCF4C0D3-8BEB-54F9-4AB1-75A4204E58FC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562612" y="1657312"/>
                  <a:ext cx="22248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C5937B2A-C50D-567D-8C07-D6AFEB968720}"/>
                    </a:ext>
                  </a:extLst>
                </p14:cNvPr>
                <p14:cNvContentPartPr/>
                <p14:nvPr/>
              </p14:nvContentPartPr>
              <p14:xfrm>
                <a:off x="5565132" y="1868992"/>
                <a:ext cx="237240" cy="169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C5937B2A-C50D-567D-8C07-D6AFEB968720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556132" y="1860352"/>
                  <a:ext cx="25488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A7E1DDBC-D9B5-1C0B-2D9E-2F48E9D73CE8}"/>
                    </a:ext>
                  </a:extLst>
                </p14:cNvPr>
                <p14:cNvContentPartPr/>
                <p14:nvPr/>
              </p14:nvContentPartPr>
              <p14:xfrm>
                <a:off x="6138252" y="1426912"/>
                <a:ext cx="228240" cy="3686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A7E1DDBC-D9B5-1C0B-2D9E-2F48E9D73CE8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129612" y="1417912"/>
                  <a:ext cx="245880" cy="38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CC94ADBA-A259-1599-2A4F-CB2A89043007}"/>
                    </a:ext>
                  </a:extLst>
                </p14:cNvPr>
                <p14:cNvContentPartPr/>
                <p14:nvPr/>
              </p14:nvContentPartPr>
              <p14:xfrm>
                <a:off x="6425532" y="1365352"/>
                <a:ext cx="97200" cy="4320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CC94ADBA-A259-1599-2A4F-CB2A89043007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416532" y="1356352"/>
                  <a:ext cx="114840" cy="44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12EB10C0-2FE9-CE8B-964C-AE461688A05D}"/>
                    </a:ext>
                  </a:extLst>
                </p14:cNvPr>
                <p14:cNvContentPartPr/>
                <p14:nvPr/>
              </p14:nvContentPartPr>
              <p14:xfrm>
                <a:off x="6599052" y="1486312"/>
                <a:ext cx="49320" cy="2336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12EB10C0-2FE9-CE8B-964C-AE461688A05D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590412" y="1477672"/>
                  <a:ext cx="6696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AB4B2FCB-B6BA-AD80-B539-9042BA9A0FA5}"/>
                    </a:ext>
                  </a:extLst>
                </p14:cNvPr>
                <p14:cNvContentPartPr/>
                <p14:nvPr/>
              </p14:nvContentPartPr>
              <p14:xfrm>
                <a:off x="6556212" y="1504312"/>
                <a:ext cx="132480" cy="2412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AB4B2FCB-B6BA-AD80-B539-9042BA9A0FA5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547212" y="1495672"/>
                  <a:ext cx="15012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7B5AA021-A1FB-9AC1-B9BE-E7A9BA121430}"/>
                    </a:ext>
                  </a:extLst>
                </p14:cNvPr>
                <p14:cNvContentPartPr/>
                <p14:nvPr/>
              </p14:nvContentPartPr>
              <p14:xfrm>
                <a:off x="6798852" y="1499272"/>
                <a:ext cx="35640" cy="2217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7B5AA021-A1FB-9AC1-B9BE-E7A9BA121430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790212" y="1490272"/>
                  <a:ext cx="5328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50EB648D-06E3-9D6B-FB65-ED54475261E1}"/>
                    </a:ext>
                  </a:extLst>
                </p14:cNvPr>
                <p14:cNvContentPartPr/>
                <p14:nvPr/>
              </p14:nvContentPartPr>
              <p14:xfrm>
                <a:off x="6725052" y="1659112"/>
                <a:ext cx="175680" cy="208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50EB648D-06E3-9D6B-FB65-ED54475261E1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716412" y="1650112"/>
                  <a:ext cx="19332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D8A9F7AE-0836-56AA-F856-B721E1E13A9D}"/>
                    </a:ext>
                  </a:extLst>
                </p14:cNvPr>
                <p14:cNvContentPartPr/>
                <p14:nvPr/>
              </p14:nvContentPartPr>
              <p14:xfrm>
                <a:off x="6884892" y="1355632"/>
                <a:ext cx="310680" cy="3654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D8A9F7AE-0836-56AA-F856-B721E1E13A9D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875892" y="1346632"/>
                  <a:ext cx="328320" cy="38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E372278B-0EB8-A019-A5F8-5A9851921FCB}"/>
                    </a:ext>
                  </a:extLst>
                </p14:cNvPr>
                <p14:cNvContentPartPr/>
                <p14:nvPr/>
              </p14:nvContentPartPr>
              <p14:xfrm>
                <a:off x="7166052" y="1277872"/>
                <a:ext cx="165240" cy="5151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E372278B-0EB8-A019-A5F8-5A9851921FCB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157052" y="1269232"/>
                  <a:ext cx="182880" cy="53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ABC0047C-B29F-C574-89F2-6E3A9050749C}"/>
                    </a:ext>
                  </a:extLst>
                </p14:cNvPr>
                <p14:cNvContentPartPr/>
                <p14:nvPr/>
              </p14:nvContentPartPr>
              <p14:xfrm>
                <a:off x="7457292" y="1556512"/>
                <a:ext cx="217080" cy="154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ABC0047C-B29F-C574-89F2-6E3A9050749C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448292" y="1547872"/>
                  <a:ext cx="23472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11FB64B3-128C-5574-1BFE-8B6EF997AD90}"/>
                    </a:ext>
                  </a:extLst>
                </p14:cNvPr>
                <p14:cNvContentPartPr/>
                <p14:nvPr/>
              </p14:nvContentPartPr>
              <p14:xfrm>
                <a:off x="7779132" y="1309552"/>
                <a:ext cx="65880" cy="4485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11FB64B3-128C-5574-1BFE-8B6EF997AD90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770132" y="1300552"/>
                  <a:ext cx="83520" cy="46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26B96C23-76A2-B41A-35F6-00C66EBA20D9}"/>
                    </a:ext>
                  </a:extLst>
                </p14:cNvPr>
                <p14:cNvContentPartPr/>
                <p14:nvPr/>
              </p14:nvContentPartPr>
              <p14:xfrm>
                <a:off x="8286732" y="1254832"/>
                <a:ext cx="1644480" cy="5932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26B96C23-76A2-B41A-35F6-00C66EBA20D9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8278092" y="1245832"/>
                  <a:ext cx="1662120" cy="61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E6AF1745-1F03-1645-5C7D-3DE4644A624E}"/>
                    </a:ext>
                  </a:extLst>
                </p14:cNvPr>
                <p14:cNvContentPartPr/>
                <p14:nvPr/>
              </p14:nvContentPartPr>
              <p14:xfrm>
                <a:off x="7459092" y="1494952"/>
                <a:ext cx="542520" cy="2606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E6AF1745-1F03-1645-5C7D-3DE4644A624E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7450452" y="1486312"/>
                  <a:ext cx="56016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B769393C-F673-B50F-7B0F-BB39A65FFD99}"/>
                    </a:ext>
                  </a:extLst>
                </p14:cNvPr>
                <p14:cNvContentPartPr/>
                <p14:nvPr/>
              </p14:nvContentPartPr>
              <p14:xfrm>
                <a:off x="7583652" y="704752"/>
                <a:ext cx="531720" cy="4546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B769393C-F673-B50F-7B0F-BB39A65FFD99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7575012" y="695752"/>
                  <a:ext cx="549360" cy="47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33F8BFE6-B1AB-91E3-A7E0-9A9CB55B77CE}"/>
                    </a:ext>
                  </a:extLst>
                </p14:cNvPr>
                <p14:cNvContentPartPr/>
                <p14:nvPr/>
              </p14:nvContentPartPr>
              <p14:xfrm>
                <a:off x="9085932" y="693952"/>
                <a:ext cx="487080" cy="3956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33F8BFE6-B1AB-91E3-A7E0-9A9CB55B77CE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9076932" y="685312"/>
                  <a:ext cx="504720" cy="41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9AD9220A-0206-D754-3911-51EE4964F830}"/>
                    </a:ext>
                  </a:extLst>
                </p14:cNvPr>
                <p14:cNvContentPartPr/>
                <p14:nvPr/>
              </p14:nvContentPartPr>
              <p14:xfrm>
                <a:off x="6199092" y="914992"/>
                <a:ext cx="409680" cy="3855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9AD9220A-0206-D754-3911-51EE4964F830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6190092" y="906352"/>
                  <a:ext cx="427320" cy="40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6FF35AC9-A2A3-FE88-77C0-B9BD8037F24B}"/>
                    </a:ext>
                  </a:extLst>
                </p14:cNvPr>
                <p14:cNvContentPartPr/>
                <p14:nvPr/>
              </p14:nvContentPartPr>
              <p14:xfrm>
                <a:off x="8216532" y="636352"/>
                <a:ext cx="682560" cy="5054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6FF35AC9-A2A3-FE88-77C0-B9BD8037F24B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8207532" y="627712"/>
                  <a:ext cx="700200" cy="523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D393C69F-2C05-206C-0DC5-DC2581FD2CE1}"/>
                  </a:ext>
                </a:extLst>
              </p14:cNvPr>
              <p14:cNvContentPartPr/>
              <p14:nvPr/>
            </p14:nvContentPartPr>
            <p14:xfrm>
              <a:off x="6502212" y="3709672"/>
              <a:ext cx="304560" cy="1980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D393C69F-2C05-206C-0DC5-DC2581FD2CE1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6493572" y="3701032"/>
                <a:ext cx="322200" cy="3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922F334C-4A6F-3929-69C1-192CF3480F27}"/>
                  </a:ext>
                </a:extLst>
              </p14:cNvPr>
              <p14:cNvContentPartPr/>
              <p14:nvPr/>
            </p14:nvContentPartPr>
            <p14:xfrm>
              <a:off x="6603732" y="3908032"/>
              <a:ext cx="264600" cy="6192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922F334C-4A6F-3929-69C1-192CF3480F27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6594732" y="3899032"/>
                <a:ext cx="282240" cy="79560"/>
              </a:xfrm>
              <a:prstGeom prst="rect">
                <a:avLst/>
              </a:prstGeom>
            </p:spPr>
          </p:pic>
        </mc:Fallback>
      </mc:AlternateContent>
      <p:grpSp>
        <p:nvGrpSpPr>
          <p:cNvPr id="73" name="Group 72">
            <a:extLst>
              <a:ext uri="{FF2B5EF4-FFF2-40B4-BE49-F238E27FC236}">
                <a16:creationId xmlns:a16="http://schemas.microsoft.com/office/drawing/2014/main" id="{9FA04BBC-7DCD-D0F4-852B-237530731857}"/>
              </a:ext>
            </a:extLst>
          </p:cNvPr>
          <p:cNvGrpSpPr/>
          <p:nvPr/>
        </p:nvGrpSpPr>
        <p:grpSpPr>
          <a:xfrm>
            <a:off x="7376292" y="3195952"/>
            <a:ext cx="2108160" cy="1553400"/>
            <a:chOff x="7376292" y="3195952"/>
            <a:chExt cx="2108160" cy="1553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1C20CD03-4A2C-A03D-2478-C29F94F0F93F}"/>
                    </a:ext>
                  </a:extLst>
                </p14:cNvPr>
                <p14:cNvContentPartPr/>
                <p14:nvPr/>
              </p14:nvContentPartPr>
              <p14:xfrm>
                <a:off x="7427052" y="3399712"/>
                <a:ext cx="308160" cy="42912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1C20CD03-4A2C-A03D-2478-C29F94F0F93F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7418052" y="3391072"/>
                  <a:ext cx="325800" cy="44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7FB76662-D032-BCB6-D83F-A8D01A48BC8F}"/>
                    </a:ext>
                  </a:extLst>
                </p14:cNvPr>
                <p14:cNvContentPartPr/>
                <p14:nvPr/>
              </p14:nvContentPartPr>
              <p14:xfrm>
                <a:off x="7692732" y="3300352"/>
                <a:ext cx="358560" cy="56664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7FB76662-D032-BCB6-D83F-A8D01A48BC8F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684092" y="3291712"/>
                  <a:ext cx="376200" cy="58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45FC4555-6520-5A56-2814-21F780A4B961}"/>
                    </a:ext>
                  </a:extLst>
                </p14:cNvPr>
                <p14:cNvContentPartPr/>
                <p14:nvPr/>
              </p14:nvContentPartPr>
              <p14:xfrm>
                <a:off x="7376292" y="3929632"/>
                <a:ext cx="876960" cy="8532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45FC4555-6520-5A56-2814-21F780A4B961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7367652" y="3920632"/>
                  <a:ext cx="89460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85A76D4E-DED6-59FF-E4F9-7C01B84E7CB1}"/>
                    </a:ext>
                  </a:extLst>
                </p14:cNvPr>
                <p14:cNvContentPartPr/>
                <p14:nvPr/>
              </p14:nvContentPartPr>
              <p14:xfrm>
                <a:off x="7633692" y="4117192"/>
                <a:ext cx="371520" cy="40284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85A76D4E-DED6-59FF-E4F9-7C01B84E7CB1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7625052" y="4108192"/>
                  <a:ext cx="389160" cy="42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04FE7602-CB33-36B9-3E17-A6E0A2004982}"/>
                    </a:ext>
                  </a:extLst>
                </p14:cNvPr>
                <p14:cNvContentPartPr/>
                <p14:nvPr/>
              </p14:nvContentPartPr>
              <p14:xfrm>
                <a:off x="8585532" y="3812272"/>
                <a:ext cx="230760" cy="4140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04FE7602-CB33-36B9-3E17-A6E0A2004982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8576532" y="3803632"/>
                  <a:ext cx="24840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8EE8309D-00A2-CEFE-1E83-63F396125DC9}"/>
                    </a:ext>
                  </a:extLst>
                </p14:cNvPr>
                <p14:cNvContentPartPr/>
                <p14:nvPr/>
              </p14:nvContentPartPr>
              <p14:xfrm>
                <a:off x="8623692" y="4029352"/>
                <a:ext cx="237240" cy="540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8EE8309D-00A2-CEFE-1E83-63F396125DC9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8615052" y="4020712"/>
                  <a:ext cx="25488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55CE379F-26EC-147F-EEC1-DB63A0B29CD0}"/>
                    </a:ext>
                  </a:extLst>
                </p14:cNvPr>
                <p14:cNvContentPartPr/>
                <p14:nvPr/>
              </p14:nvContentPartPr>
              <p14:xfrm>
                <a:off x="7809732" y="3195952"/>
                <a:ext cx="218520" cy="155340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55CE379F-26EC-147F-EEC1-DB63A0B29CD0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7800732" y="3187312"/>
                  <a:ext cx="236160" cy="157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3EF23E85-8490-E71B-D27B-6F30C7975C6C}"/>
                    </a:ext>
                  </a:extLst>
                </p14:cNvPr>
                <p14:cNvContentPartPr/>
                <p14:nvPr/>
              </p14:nvContentPartPr>
              <p14:xfrm>
                <a:off x="9101412" y="3494752"/>
                <a:ext cx="383040" cy="8139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3EF23E85-8490-E71B-D27B-6F30C7975C6C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9092412" y="3485752"/>
                  <a:ext cx="400680" cy="831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6544E0AA-9CED-230F-2904-CB1F3DFC5A99}"/>
                  </a:ext>
                </a:extLst>
              </p14:cNvPr>
              <p14:cNvContentPartPr/>
              <p14:nvPr/>
            </p14:nvContentPartPr>
            <p14:xfrm>
              <a:off x="8736012" y="3056272"/>
              <a:ext cx="1155960" cy="146592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6544E0AA-9CED-230F-2904-CB1F3DFC5A99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8727012" y="3047272"/>
                <a:ext cx="1173600" cy="1483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855447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B1C2C65-70DB-4A5D-87A6-3AB012EE0144}"/>
              </a:ext>
            </a:extLst>
          </p:cNvPr>
          <p:cNvSpPr txBox="1"/>
          <p:nvPr/>
        </p:nvSpPr>
        <p:spPr>
          <a:xfrm>
            <a:off x="69574" y="64604"/>
            <a:ext cx="18138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Ex. 5)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0470539-2913-4442-A0CC-18CF423D1E16}"/>
                  </a:ext>
                </a:extLst>
              </p:cNvPr>
              <p:cNvSpPr txBox="1"/>
              <p:nvPr/>
            </p:nvSpPr>
            <p:spPr>
              <a:xfrm>
                <a:off x="3976702" y="203103"/>
                <a:ext cx="4018729" cy="5665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36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36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6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36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36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𝟕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0470539-2913-4442-A0CC-18CF423D1E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6702" y="203103"/>
                <a:ext cx="4018729" cy="566565"/>
              </a:xfrm>
              <a:prstGeom prst="rect">
                <a:avLst/>
              </a:prstGeom>
              <a:blipFill>
                <a:blip r:embed="rId2"/>
                <a:stretch>
                  <a:fillRect b="-43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DC8BE89-DE20-5EFD-F91B-66FAE4014FB3}"/>
                  </a:ext>
                </a:extLst>
              </p:cNvPr>
              <p:cNvSpPr txBox="1"/>
              <p:nvPr/>
            </p:nvSpPr>
            <p:spPr>
              <a:xfrm>
                <a:off x="69574" y="1151240"/>
                <a:ext cx="5397953" cy="11946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𝑭𝒊𝒏𝒅</m:t>
                      </m:r>
                      <m:r>
                        <a:rPr lang="en-US" sz="4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   </m:t>
                      </m:r>
                      <m:f>
                        <m:fPr>
                          <m:ctrlPr>
                            <a:rPr lang="en-US" sz="4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en-US" sz="40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0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0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</m:e>
                          </m:d>
                          <m:r>
                            <a:rPr lang="en-US" sz="4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𝒇</m:t>
                          </m:r>
                          <m:r>
                            <a:rPr lang="en-US" sz="4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4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4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𝒉</m:t>
                          </m:r>
                        </m:den>
                      </m:f>
                    </m:oMath>
                  </m:oMathPara>
                </a14:m>
                <a:endParaRPr lang="en-U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DC8BE89-DE20-5EFD-F91B-66FAE4014F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74" y="1151240"/>
                <a:ext cx="5397953" cy="1194622"/>
              </a:xfrm>
              <a:prstGeom prst="rect">
                <a:avLst/>
              </a:prstGeom>
              <a:blipFill>
                <a:blip r:embed="rId3"/>
                <a:stretch>
                  <a:fillRect b="-61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04D71DB-26BA-2084-F6BD-020826359655}"/>
                  </a:ext>
                </a:extLst>
              </p14:cNvPr>
              <p14:cNvContentPartPr/>
              <p14:nvPr/>
            </p14:nvContentPartPr>
            <p14:xfrm>
              <a:off x="5509332" y="1683592"/>
              <a:ext cx="180360" cy="306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04D71DB-26BA-2084-F6BD-02082635965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500692" y="1674952"/>
                <a:ext cx="19800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C7E8DE46-3428-C4C0-A101-DA22E9ED1E39}"/>
                  </a:ext>
                </a:extLst>
              </p14:cNvPr>
              <p14:cNvContentPartPr/>
              <p14:nvPr/>
            </p14:nvContentPartPr>
            <p14:xfrm>
              <a:off x="5509692" y="1877272"/>
              <a:ext cx="240480" cy="154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C7E8DE46-3428-C4C0-A101-DA22E9ED1E3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501052" y="1868632"/>
                <a:ext cx="258120" cy="33120"/>
              </a:xfrm>
              <a:prstGeom prst="rect">
                <a:avLst/>
              </a:prstGeom>
            </p:spPr>
          </p:pic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87A685AD-AD8F-69E4-55B7-D99FEE386BBD}"/>
              </a:ext>
            </a:extLst>
          </p:cNvPr>
          <p:cNvGrpSpPr/>
          <p:nvPr/>
        </p:nvGrpSpPr>
        <p:grpSpPr>
          <a:xfrm>
            <a:off x="5973732" y="1247632"/>
            <a:ext cx="2220480" cy="614160"/>
            <a:chOff x="5973732" y="1247632"/>
            <a:chExt cx="2220480" cy="614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6F8A1EA6-E5C0-259C-98E8-265A743B09E8}"/>
                    </a:ext>
                  </a:extLst>
                </p14:cNvPr>
                <p14:cNvContentPartPr/>
                <p14:nvPr/>
              </p14:nvContentPartPr>
              <p14:xfrm>
                <a:off x="5973732" y="1416112"/>
                <a:ext cx="73080" cy="4456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6F8A1EA6-E5C0-259C-98E8-265A743B09E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964732" y="1407112"/>
                  <a:ext cx="90720" cy="46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85A2D9A8-E18E-C37E-0192-827D87E3DFA9}"/>
                    </a:ext>
                  </a:extLst>
                </p14:cNvPr>
                <p14:cNvContentPartPr/>
                <p14:nvPr/>
              </p14:nvContentPartPr>
              <p14:xfrm>
                <a:off x="6125292" y="1501072"/>
                <a:ext cx="90000" cy="2383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85A2D9A8-E18E-C37E-0192-827D87E3DFA9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116652" y="1492432"/>
                  <a:ext cx="10764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F3C98F3E-C908-4D71-447A-36070DA7EB60}"/>
                    </a:ext>
                  </a:extLst>
                </p14:cNvPr>
                <p14:cNvContentPartPr/>
                <p14:nvPr/>
              </p14:nvContentPartPr>
              <p14:xfrm>
                <a:off x="6111252" y="1515832"/>
                <a:ext cx="151920" cy="2412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F3C98F3E-C908-4D71-447A-36070DA7EB60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102612" y="1507192"/>
                  <a:ext cx="16956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02D83857-1644-095E-4335-29608E247D31}"/>
                    </a:ext>
                  </a:extLst>
                </p14:cNvPr>
                <p14:cNvContentPartPr/>
                <p14:nvPr/>
              </p14:nvContentPartPr>
              <p14:xfrm>
                <a:off x="6364332" y="1494952"/>
                <a:ext cx="41760" cy="2736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02D83857-1644-095E-4335-29608E247D31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355332" y="1485952"/>
                  <a:ext cx="5940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B41D579E-A955-3225-F7FE-BBB0A786261B}"/>
                    </a:ext>
                  </a:extLst>
                </p14:cNvPr>
                <p14:cNvContentPartPr/>
                <p14:nvPr/>
              </p14:nvContentPartPr>
              <p14:xfrm>
                <a:off x="6315732" y="1623832"/>
                <a:ext cx="166680" cy="543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B41D579E-A955-3225-F7FE-BBB0A786261B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307092" y="1614832"/>
                  <a:ext cx="18432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77E4B2B5-A36A-9D1A-BE95-50440FA9D876}"/>
                    </a:ext>
                  </a:extLst>
                </p14:cNvPr>
                <p14:cNvContentPartPr/>
                <p14:nvPr/>
              </p14:nvContentPartPr>
              <p14:xfrm>
                <a:off x="6448212" y="1440952"/>
                <a:ext cx="235800" cy="2952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77E4B2B5-A36A-9D1A-BE95-50440FA9D876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439212" y="1431952"/>
                  <a:ext cx="25344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4A4C6379-7CFD-840C-B77D-FB3E217BB035}"/>
                    </a:ext>
                  </a:extLst>
                </p14:cNvPr>
                <p14:cNvContentPartPr/>
                <p14:nvPr/>
              </p14:nvContentPartPr>
              <p14:xfrm>
                <a:off x="6672492" y="1394152"/>
                <a:ext cx="131400" cy="3589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4A4C6379-7CFD-840C-B77D-FB3E217BB035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663852" y="1385512"/>
                  <a:ext cx="149040" cy="37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5CF38B3D-9CEF-F7C3-97F4-802074650836}"/>
                    </a:ext>
                  </a:extLst>
                </p14:cNvPr>
                <p14:cNvContentPartPr/>
                <p14:nvPr/>
              </p14:nvContentPartPr>
              <p14:xfrm>
                <a:off x="6757092" y="1247632"/>
                <a:ext cx="167760" cy="2109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5CF38B3D-9CEF-F7C3-97F4-802074650836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748452" y="1238992"/>
                  <a:ext cx="18540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1D001938-4C44-38F7-8787-9B7BE4CCC736}"/>
                    </a:ext>
                  </a:extLst>
                </p14:cNvPr>
                <p14:cNvContentPartPr/>
                <p14:nvPr/>
              </p14:nvContentPartPr>
              <p14:xfrm>
                <a:off x="6900732" y="1575592"/>
                <a:ext cx="142560" cy="226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1D001938-4C44-38F7-8787-9B7BE4CCC736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891732" y="1566952"/>
                  <a:ext cx="16020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25A04D31-77CE-ED55-114A-B610109F818F}"/>
                    </a:ext>
                  </a:extLst>
                </p14:cNvPr>
                <p14:cNvContentPartPr/>
                <p14:nvPr/>
              </p14:nvContentPartPr>
              <p14:xfrm>
                <a:off x="7170732" y="1373632"/>
                <a:ext cx="121680" cy="1699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25A04D31-77CE-ED55-114A-B610109F818F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162092" y="1364632"/>
                  <a:ext cx="13932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3D35F3F5-8128-14AC-EE5C-093C2403E359}"/>
                    </a:ext>
                  </a:extLst>
                </p14:cNvPr>
                <p14:cNvContentPartPr/>
                <p14:nvPr/>
              </p14:nvContentPartPr>
              <p14:xfrm>
                <a:off x="7293132" y="1404592"/>
                <a:ext cx="39240" cy="2955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3D35F3F5-8128-14AC-EE5C-093C2403E359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284132" y="1395952"/>
                  <a:ext cx="56880" cy="31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B732AAA7-4AFE-7483-DD2D-3FEDF9CEB289}"/>
                    </a:ext>
                  </a:extLst>
                </p14:cNvPr>
                <p14:cNvContentPartPr/>
                <p14:nvPr/>
              </p14:nvContentPartPr>
              <p14:xfrm>
                <a:off x="7419852" y="1322152"/>
                <a:ext cx="75240" cy="4093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B732AAA7-4AFE-7483-DD2D-3FEDF9CEB289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410852" y="1313512"/>
                  <a:ext cx="92880" cy="42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174E0009-F262-CBB4-F19E-E14510B78125}"/>
                    </a:ext>
                  </a:extLst>
                </p14:cNvPr>
                <p14:cNvContentPartPr/>
                <p14:nvPr/>
              </p14:nvContentPartPr>
              <p14:xfrm>
                <a:off x="7545492" y="1463272"/>
                <a:ext cx="70920" cy="2070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174E0009-F262-CBB4-F19E-E14510B78125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536492" y="1454632"/>
                  <a:ext cx="8856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F4F2DF8F-0B2B-B70B-5C77-3246578365E5}"/>
                    </a:ext>
                  </a:extLst>
                </p14:cNvPr>
                <p14:cNvContentPartPr/>
                <p14:nvPr/>
              </p14:nvContentPartPr>
              <p14:xfrm>
                <a:off x="7524972" y="1490632"/>
                <a:ext cx="152640" cy="1796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F4F2DF8F-0B2B-B70B-5C77-3246578365E5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7516332" y="1481632"/>
                  <a:ext cx="17028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AB2DB123-68C0-88B1-CF2D-FFD129822ABA}"/>
                    </a:ext>
                  </a:extLst>
                </p14:cNvPr>
                <p14:cNvContentPartPr/>
                <p14:nvPr/>
              </p14:nvContentPartPr>
              <p14:xfrm>
                <a:off x="7738812" y="1424392"/>
                <a:ext cx="69480" cy="2473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AB2DB123-68C0-88B1-CF2D-FFD129822ABA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729812" y="1415392"/>
                  <a:ext cx="8712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65E3D7DC-902F-FCB8-C88F-8A9DAD6B9271}"/>
                    </a:ext>
                  </a:extLst>
                </p14:cNvPr>
                <p14:cNvContentPartPr/>
                <p14:nvPr/>
              </p14:nvContentPartPr>
              <p14:xfrm>
                <a:off x="7689492" y="1550032"/>
                <a:ext cx="178560" cy="126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65E3D7DC-902F-FCB8-C88F-8A9DAD6B9271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680852" y="1541032"/>
                  <a:ext cx="19620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28708DB7-5AB3-8D2A-E683-662A362A86F1}"/>
                    </a:ext>
                  </a:extLst>
                </p14:cNvPr>
                <p14:cNvContentPartPr/>
                <p14:nvPr/>
              </p14:nvContentPartPr>
              <p14:xfrm>
                <a:off x="7858692" y="1362832"/>
                <a:ext cx="212400" cy="3182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28708DB7-5AB3-8D2A-E683-662A362A86F1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849692" y="1353832"/>
                  <a:ext cx="230040" cy="33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B7181764-E8C5-D0B1-3859-4A906FD9C93A}"/>
                    </a:ext>
                  </a:extLst>
                </p14:cNvPr>
                <p14:cNvContentPartPr/>
                <p14:nvPr/>
              </p14:nvContentPartPr>
              <p14:xfrm>
                <a:off x="8061372" y="1327192"/>
                <a:ext cx="132840" cy="3963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B7181764-E8C5-D0B1-3859-4A906FD9C93A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8052372" y="1318192"/>
                  <a:ext cx="150480" cy="414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2797E9C-0D7E-5A4E-AE64-AD6EAD6B696B}"/>
              </a:ext>
            </a:extLst>
          </p:cNvPr>
          <p:cNvGrpSpPr/>
          <p:nvPr/>
        </p:nvGrpSpPr>
        <p:grpSpPr>
          <a:xfrm>
            <a:off x="8284212" y="1303792"/>
            <a:ext cx="390600" cy="422640"/>
            <a:chOff x="8284212" y="1303792"/>
            <a:chExt cx="390600" cy="422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5A6D5233-8CD5-6570-087A-16EC2DD50C4B}"/>
                    </a:ext>
                  </a:extLst>
                </p14:cNvPr>
                <p14:cNvContentPartPr/>
                <p14:nvPr/>
              </p14:nvContentPartPr>
              <p14:xfrm>
                <a:off x="8284212" y="1496752"/>
                <a:ext cx="203040" cy="111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5A6D5233-8CD5-6570-087A-16EC2DD50C4B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8275212" y="1487752"/>
                  <a:ext cx="22068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3577ED45-D7E8-5B16-CADB-409CDE1A76E5}"/>
                    </a:ext>
                  </a:extLst>
                </p14:cNvPr>
                <p14:cNvContentPartPr/>
                <p14:nvPr/>
              </p14:nvContentPartPr>
              <p14:xfrm>
                <a:off x="8359092" y="1347712"/>
                <a:ext cx="69840" cy="3178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3577ED45-D7E8-5B16-CADB-409CDE1A76E5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8350452" y="1338712"/>
                  <a:ext cx="87480" cy="33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982ACB62-4D7C-7B43-A893-B263066CE370}"/>
                    </a:ext>
                  </a:extLst>
                </p14:cNvPr>
                <p14:cNvContentPartPr/>
                <p14:nvPr/>
              </p14:nvContentPartPr>
              <p14:xfrm>
                <a:off x="8476452" y="1303792"/>
                <a:ext cx="198360" cy="4226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982ACB62-4D7C-7B43-A893-B263066CE370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8467452" y="1295152"/>
                  <a:ext cx="216000" cy="440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C1FFEF6F-95C8-9690-AD21-67B5634E8FD4}"/>
              </a:ext>
            </a:extLst>
          </p:cNvPr>
          <p:cNvGrpSpPr/>
          <p:nvPr/>
        </p:nvGrpSpPr>
        <p:grpSpPr>
          <a:xfrm>
            <a:off x="5993532" y="1139992"/>
            <a:ext cx="5183640" cy="1270440"/>
            <a:chOff x="5993532" y="1139992"/>
            <a:chExt cx="5183640" cy="1270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1E10ADCF-5E4F-43BE-9F04-B983A21890A0}"/>
                    </a:ext>
                  </a:extLst>
                </p14:cNvPr>
                <p14:cNvContentPartPr/>
                <p14:nvPr/>
              </p14:nvContentPartPr>
              <p14:xfrm>
                <a:off x="8782452" y="1535992"/>
                <a:ext cx="225720" cy="115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1E10ADCF-5E4F-43BE-9F04-B983A21890A0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8773452" y="1526992"/>
                  <a:ext cx="24336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58AACBB5-3B2B-51FD-F202-C64BF5E9608E}"/>
                    </a:ext>
                  </a:extLst>
                </p14:cNvPr>
                <p14:cNvContentPartPr/>
                <p14:nvPr/>
              </p14:nvContentPartPr>
              <p14:xfrm>
                <a:off x="9126612" y="1238992"/>
                <a:ext cx="120960" cy="4777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58AACBB5-3B2B-51FD-F202-C64BF5E9608E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9117612" y="1229992"/>
                  <a:ext cx="138600" cy="49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51035F5F-1D21-D228-AEC1-9F531E7B7E09}"/>
                    </a:ext>
                  </a:extLst>
                </p14:cNvPr>
                <p14:cNvContentPartPr/>
                <p14:nvPr/>
              </p14:nvContentPartPr>
              <p14:xfrm>
                <a:off x="9318132" y="1350592"/>
                <a:ext cx="83520" cy="3139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51035F5F-1D21-D228-AEC1-9F531E7B7E09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9309132" y="1341592"/>
                  <a:ext cx="101160" cy="33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EE17F596-7114-296F-73E4-C7D38A52A2B9}"/>
                    </a:ext>
                  </a:extLst>
                </p14:cNvPr>
                <p14:cNvContentPartPr/>
                <p14:nvPr/>
              </p14:nvContentPartPr>
              <p14:xfrm>
                <a:off x="9284292" y="1380472"/>
                <a:ext cx="184320" cy="2242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EE17F596-7114-296F-73E4-C7D38A52A2B9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9275652" y="1371472"/>
                  <a:ext cx="20196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1DC7AE72-5FEA-BFFE-6AE3-51848B7372B4}"/>
                    </a:ext>
                  </a:extLst>
                </p14:cNvPr>
                <p14:cNvContentPartPr/>
                <p14:nvPr/>
              </p14:nvContentPartPr>
              <p14:xfrm>
                <a:off x="9474732" y="1273552"/>
                <a:ext cx="152280" cy="2044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1DC7AE72-5FEA-BFFE-6AE3-51848B7372B4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9465732" y="1264552"/>
                  <a:ext cx="16992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A3F173DC-9333-AAAF-C41B-8100B1DEFC8A}"/>
                    </a:ext>
                  </a:extLst>
                </p14:cNvPr>
                <p14:cNvContentPartPr/>
                <p14:nvPr/>
              </p14:nvContentPartPr>
              <p14:xfrm>
                <a:off x="9570132" y="1535992"/>
                <a:ext cx="238320" cy="86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A3F173DC-9333-AAAF-C41B-8100B1DEFC8A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9561492" y="1526992"/>
                  <a:ext cx="25596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E2435F1D-17DC-83F9-7D9F-312BBCD91609}"/>
                    </a:ext>
                  </a:extLst>
                </p14:cNvPr>
                <p14:cNvContentPartPr/>
                <p14:nvPr/>
              </p14:nvContentPartPr>
              <p14:xfrm>
                <a:off x="9873972" y="1309552"/>
                <a:ext cx="101880" cy="1778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E2435F1D-17DC-83F9-7D9F-312BBCD91609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9864972" y="1300552"/>
                  <a:ext cx="11952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9EC416DF-C1B6-838D-33F9-1A8960E592A2}"/>
                    </a:ext>
                  </a:extLst>
                </p14:cNvPr>
                <p14:cNvContentPartPr/>
                <p14:nvPr/>
              </p14:nvContentPartPr>
              <p14:xfrm>
                <a:off x="9990972" y="1288672"/>
                <a:ext cx="79920" cy="3664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9EC416DF-C1B6-838D-33F9-1A8960E592A2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9982332" y="1280032"/>
                  <a:ext cx="97560" cy="38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3C98AEDA-2DEA-4286-E4B8-2ACE17FEFFD7}"/>
                    </a:ext>
                  </a:extLst>
                </p14:cNvPr>
                <p14:cNvContentPartPr/>
                <p14:nvPr/>
              </p14:nvContentPartPr>
              <p14:xfrm>
                <a:off x="10170252" y="1373632"/>
                <a:ext cx="99000" cy="2124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3C98AEDA-2DEA-4286-E4B8-2ACE17FEFFD7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0161612" y="1364632"/>
                  <a:ext cx="11664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395E4463-7F9F-66A7-6D50-BE43555B40B4}"/>
                    </a:ext>
                  </a:extLst>
                </p14:cNvPr>
                <p14:cNvContentPartPr/>
                <p14:nvPr/>
              </p14:nvContentPartPr>
              <p14:xfrm>
                <a:off x="10146132" y="1401712"/>
                <a:ext cx="152280" cy="2016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395E4463-7F9F-66A7-6D50-BE43555B40B4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0137132" y="1393072"/>
                  <a:ext cx="16992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2FA9184E-8F05-A980-2036-CEF3CBA840A5}"/>
                    </a:ext>
                  </a:extLst>
                </p14:cNvPr>
                <p14:cNvContentPartPr/>
                <p14:nvPr/>
              </p14:nvContentPartPr>
              <p14:xfrm>
                <a:off x="10482372" y="1313512"/>
                <a:ext cx="59040" cy="2476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2FA9184E-8F05-A980-2036-CEF3CBA840A5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0473372" y="1304872"/>
                  <a:ext cx="7668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A22C7DAE-5AF3-B8F1-B55C-3A3E0B399D15}"/>
                    </a:ext>
                  </a:extLst>
                </p14:cNvPr>
                <p14:cNvContentPartPr/>
                <p14:nvPr/>
              </p14:nvContentPartPr>
              <p14:xfrm>
                <a:off x="10399212" y="1460032"/>
                <a:ext cx="232560" cy="176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A22C7DAE-5AF3-B8F1-B55C-3A3E0B399D15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0390572" y="1451032"/>
                  <a:ext cx="25020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96838BD6-C667-2BAD-F71E-EC8530E588AB}"/>
                    </a:ext>
                  </a:extLst>
                </p14:cNvPr>
                <p14:cNvContentPartPr/>
                <p14:nvPr/>
              </p14:nvContentPartPr>
              <p14:xfrm>
                <a:off x="10588932" y="1245832"/>
                <a:ext cx="208800" cy="3304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96838BD6-C667-2BAD-F71E-EC8530E588AB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0580292" y="1237192"/>
                  <a:ext cx="226440" cy="34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CBF15087-FFC7-C36B-DA54-1D775553A577}"/>
                    </a:ext>
                  </a:extLst>
                </p14:cNvPr>
                <p14:cNvContentPartPr/>
                <p14:nvPr/>
              </p14:nvContentPartPr>
              <p14:xfrm>
                <a:off x="10821492" y="1139992"/>
                <a:ext cx="137880" cy="5630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CBF15087-FFC7-C36B-DA54-1D775553A577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0812492" y="1131352"/>
                  <a:ext cx="155520" cy="58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8839923F-569B-00D7-7BBA-A0B66B670A1B}"/>
                    </a:ext>
                  </a:extLst>
                </p14:cNvPr>
                <p14:cNvContentPartPr/>
                <p14:nvPr/>
              </p14:nvContentPartPr>
              <p14:xfrm>
                <a:off x="5993532" y="1747672"/>
                <a:ext cx="5183640" cy="2383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8839923F-569B-00D7-7BBA-A0B66B670A1B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984892" y="1739032"/>
                  <a:ext cx="520128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308DD7F2-33BE-5800-71A8-E97742133D5E}"/>
                    </a:ext>
                  </a:extLst>
                </p14:cNvPr>
                <p14:cNvContentPartPr/>
                <p14:nvPr/>
              </p14:nvContentPartPr>
              <p14:xfrm>
                <a:off x="8132292" y="1994632"/>
                <a:ext cx="327600" cy="4158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308DD7F2-33BE-5800-71A8-E97742133D5E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8123292" y="1985632"/>
                  <a:ext cx="345240" cy="433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2D43C094-9408-90B2-4972-FEF7F7E06A88}"/>
              </a:ext>
            </a:extLst>
          </p:cNvPr>
          <p:cNvGrpSpPr/>
          <p:nvPr/>
        </p:nvGrpSpPr>
        <p:grpSpPr>
          <a:xfrm>
            <a:off x="5618052" y="3341752"/>
            <a:ext cx="245880" cy="158400"/>
            <a:chOff x="5618052" y="3341752"/>
            <a:chExt cx="245880" cy="158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A5963ABC-2726-4FBD-0B43-EB876DC1027D}"/>
                    </a:ext>
                  </a:extLst>
                </p14:cNvPr>
                <p14:cNvContentPartPr/>
                <p14:nvPr/>
              </p14:nvContentPartPr>
              <p14:xfrm>
                <a:off x="5618052" y="3341752"/>
                <a:ext cx="244080" cy="201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A5963ABC-2726-4FBD-0B43-EB876DC1027D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609412" y="3333112"/>
                  <a:ext cx="26172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EA2ABA7A-05E4-1A75-95B6-B65CABC7A122}"/>
                    </a:ext>
                  </a:extLst>
                </p14:cNvPr>
                <p14:cNvContentPartPr/>
                <p14:nvPr/>
              </p14:nvContentPartPr>
              <p14:xfrm>
                <a:off x="5618772" y="3468112"/>
                <a:ext cx="245160" cy="320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EA2ABA7A-05E4-1A75-95B6-B65CABC7A122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610132" y="3459472"/>
                  <a:ext cx="262800" cy="49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B33D77B2-5CA6-3FE8-5ADF-42183D75A87F}"/>
              </a:ext>
            </a:extLst>
          </p:cNvPr>
          <p:cNvGrpSpPr/>
          <p:nvPr/>
        </p:nvGrpSpPr>
        <p:grpSpPr>
          <a:xfrm>
            <a:off x="5800932" y="790432"/>
            <a:ext cx="1385280" cy="1077840"/>
            <a:chOff x="5800932" y="790432"/>
            <a:chExt cx="1385280" cy="1077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7E4B0508-4742-918B-4D80-418970416D3F}"/>
                    </a:ext>
                  </a:extLst>
                </p14:cNvPr>
                <p14:cNvContentPartPr/>
                <p14:nvPr/>
              </p14:nvContentPartPr>
              <p14:xfrm>
                <a:off x="6009372" y="1340152"/>
                <a:ext cx="840600" cy="52812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7E4B0508-4742-918B-4D80-418970416D3F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000732" y="1331512"/>
                  <a:ext cx="858240" cy="54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45BC84B8-E9C6-C437-A169-CE1531F4A687}"/>
                    </a:ext>
                  </a:extLst>
                </p14:cNvPr>
                <p14:cNvContentPartPr/>
                <p14:nvPr/>
              </p14:nvContentPartPr>
              <p14:xfrm>
                <a:off x="5800932" y="945232"/>
                <a:ext cx="160920" cy="3783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45BC84B8-E9C6-C437-A169-CE1531F4A687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5792292" y="936232"/>
                  <a:ext cx="178560" cy="39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DB4764DC-30BB-D610-F9E8-5AE2C7878A69}"/>
                    </a:ext>
                  </a:extLst>
                </p14:cNvPr>
                <p14:cNvContentPartPr/>
                <p14:nvPr/>
              </p14:nvContentPartPr>
              <p14:xfrm>
                <a:off x="5974092" y="1041712"/>
                <a:ext cx="54000" cy="22032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DB4764DC-30BB-D610-F9E8-5AE2C7878A69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5965092" y="1032712"/>
                  <a:ext cx="7164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DA35D091-8C3E-4AD3-B988-2BD8287D9492}"/>
                    </a:ext>
                  </a:extLst>
                </p14:cNvPr>
                <p14:cNvContentPartPr/>
                <p14:nvPr/>
              </p14:nvContentPartPr>
              <p14:xfrm>
                <a:off x="5964732" y="1078792"/>
                <a:ext cx="103320" cy="16668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DA35D091-8C3E-4AD3-B988-2BD8287D9492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5955732" y="1070152"/>
                  <a:ext cx="12096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133BEBF2-515B-D086-B033-5D25792D31BF}"/>
                    </a:ext>
                  </a:extLst>
                </p14:cNvPr>
                <p14:cNvContentPartPr/>
                <p14:nvPr/>
              </p14:nvContentPartPr>
              <p14:xfrm>
                <a:off x="6116652" y="1055752"/>
                <a:ext cx="63360" cy="16668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133BEBF2-515B-D086-B033-5D25792D31BF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107652" y="1046752"/>
                  <a:ext cx="8100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F7B00ADF-5094-FAF0-4471-23E0E38815F0}"/>
                    </a:ext>
                  </a:extLst>
                </p14:cNvPr>
                <p14:cNvContentPartPr/>
                <p14:nvPr/>
              </p14:nvContentPartPr>
              <p14:xfrm>
                <a:off x="6081372" y="1103272"/>
                <a:ext cx="123480" cy="2916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F7B00ADF-5094-FAF0-4471-23E0E38815F0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6072732" y="1094272"/>
                  <a:ext cx="14112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6F531E05-2BAB-DF04-A1FE-DD68C93DA0BB}"/>
                    </a:ext>
                  </a:extLst>
                </p14:cNvPr>
                <p14:cNvContentPartPr/>
                <p14:nvPr/>
              </p14:nvContentPartPr>
              <p14:xfrm>
                <a:off x="6362532" y="930112"/>
                <a:ext cx="144000" cy="21348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6F531E05-2BAB-DF04-A1FE-DD68C93DA0BB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6353892" y="921112"/>
                  <a:ext cx="16164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C00FA178-A544-174A-75C7-7008B1F96022}"/>
                    </a:ext>
                  </a:extLst>
                </p14:cNvPr>
                <p14:cNvContentPartPr/>
                <p14:nvPr/>
              </p14:nvContentPartPr>
              <p14:xfrm>
                <a:off x="6511932" y="853072"/>
                <a:ext cx="118440" cy="32040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C00FA178-A544-174A-75C7-7008B1F96022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6502932" y="844072"/>
                  <a:ext cx="136080" cy="33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7F0C8511-FC55-0F6C-B001-15E625419143}"/>
                    </a:ext>
                  </a:extLst>
                </p14:cNvPr>
                <p14:cNvContentPartPr/>
                <p14:nvPr/>
              </p14:nvContentPartPr>
              <p14:xfrm>
                <a:off x="6606612" y="907072"/>
                <a:ext cx="20520" cy="20808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7F0C8511-FC55-0F6C-B001-15E625419143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6597972" y="898432"/>
                  <a:ext cx="3816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4D0A94EB-78E2-E440-5E40-A34A19088ED1}"/>
                    </a:ext>
                  </a:extLst>
                </p14:cNvPr>
                <p14:cNvContentPartPr/>
                <p14:nvPr/>
              </p14:nvContentPartPr>
              <p14:xfrm>
                <a:off x="6581052" y="954232"/>
                <a:ext cx="124200" cy="14940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4D0A94EB-78E2-E440-5E40-A34A19088ED1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572052" y="945592"/>
                  <a:ext cx="14184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E0278B07-0DED-4081-3C9A-80BBD058E564}"/>
                    </a:ext>
                  </a:extLst>
                </p14:cNvPr>
                <p14:cNvContentPartPr/>
                <p14:nvPr/>
              </p14:nvContentPartPr>
              <p14:xfrm>
                <a:off x="6744492" y="898792"/>
                <a:ext cx="69840" cy="19224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E0278B07-0DED-4081-3C9A-80BBD058E564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6735852" y="890152"/>
                  <a:ext cx="8748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C744EC8E-B82A-CF6F-F3F0-E21AA4B8FCB8}"/>
                    </a:ext>
                  </a:extLst>
                </p14:cNvPr>
                <p14:cNvContentPartPr/>
                <p14:nvPr/>
              </p14:nvContentPartPr>
              <p14:xfrm>
                <a:off x="6686172" y="951712"/>
                <a:ext cx="180360" cy="8208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C744EC8E-B82A-CF6F-F3F0-E21AA4B8FCB8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6677172" y="943072"/>
                  <a:ext cx="19800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16F4F92A-7928-7E0F-A1F5-5CF7A6401A4E}"/>
                    </a:ext>
                  </a:extLst>
                </p14:cNvPr>
                <p14:cNvContentPartPr/>
                <p14:nvPr/>
              </p14:nvContentPartPr>
              <p14:xfrm>
                <a:off x="6828012" y="822112"/>
                <a:ext cx="224640" cy="21888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16F4F92A-7928-7E0F-A1F5-5CF7A6401A4E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819012" y="813112"/>
                  <a:ext cx="24228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4EDFBFDD-1D20-CC56-9176-EBC70D509EB6}"/>
                    </a:ext>
                  </a:extLst>
                </p14:cNvPr>
                <p14:cNvContentPartPr/>
                <p14:nvPr/>
              </p14:nvContentPartPr>
              <p14:xfrm>
                <a:off x="7035372" y="790432"/>
                <a:ext cx="150840" cy="27216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4EDFBFDD-1D20-CC56-9176-EBC70D509EB6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7026372" y="781792"/>
                  <a:ext cx="16848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97122E07-7C6F-852A-9324-F08EC5A35D78}"/>
                    </a:ext>
                  </a:extLst>
                </p14:cNvPr>
                <p14:cNvContentPartPr/>
                <p14:nvPr/>
              </p14:nvContentPartPr>
              <p14:xfrm>
                <a:off x="6196932" y="931912"/>
                <a:ext cx="219960" cy="26568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97122E07-7C6F-852A-9324-F08EC5A35D78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188292" y="923272"/>
                  <a:ext cx="237600" cy="283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262DD443-4F71-DB7D-A941-182ABDFB0ABE}"/>
              </a:ext>
            </a:extLst>
          </p:cNvPr>
          <p:cNvGrpSpPr/>
          <p:nvPr/>
        </p:nvGrpSpPr>
        <p:grpSpPr>
          <a:xfrm>
            <a:off x="6196572" y="2569192"/>
            <a:ext cx="5559120" cy="1476720"/>
            <a:chOff x="6196572" y="2569192"/>
            <a:chExt cx="5559120" cy="1476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CD5231BC-E0A7-F746-3957-9C87739DEB62}"/>
                    </a:ext>
                  </a:extLst>
                </p14:cNvPr>
                <p14:cNvContentPartPr/>
                <p14:nvPr/>
              </p14:nvContentPartPr>
              <p14:xfrm>
                <a:off x="6219972" y="3087592"/>
                <a:ext cx="101160" cy="3466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CD5231BC-E0A7-F746-3957-9C87739DEB62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6211332" y="3078952"/>
                  <a:ext cx="118800" cy="36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440325F5-F491-4CAF-3F62-53F5511BBD2B}"/>
                    </a:ext>
                  </a:extLst>
                </p14:cNvPr>
                <p14:cNvContentPartPr/>
                <p14:nvPr/>
              </p14:nvContentPartPr>
              <p14:xfrm>
                <a:off x="6196572" y="3127552"/>
                <a:ext cx="192240" cy="2660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440325F5-F491-4CAF-3F62-53F5511BBD2B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6187572" y="3118912"/>
                  <a:ext cx="20988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652AEA99-A1D6-1B3A-87AA-C61537CE6B98}"/>
                    </a:ext>
                  </a:extLst>
                </p14:cNvPr>
                <p14:cNvContentPartPr/>
                <p14:nvPr/>
              </p14:nvContentPartPr>
              <p14:xfrm>
                <a:off x="6342732" y="2927752"/>
                <a:ext cx="159840" cy="1782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652AEA99-A1D6-1B3A-87AA-C61537CE6B98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6334092" y="2918752"/>
                  <a:ext cx="17748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A072C3C2-C12E-2D2B-E6C0-5CF1A209F189}"/>
                    </a:ext>
                  </a:extLst>
                </p14:cNvPr>
                <p14:cNvContentPartPr/>
                <p14:nvPr/>
              </p14:nvContentPartPr>
              <p14:xfrm>
                <a:off x="6639372" y="3078952"/>
                <a:ext cx="65160" cy="28440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A072C3C2-C12E-2D2B-E6C0-5CF1A209F189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6630372" y="3069952"/>
                  <a:ext cx="82800" cy="3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DD4D0721-A078-6F33-0A87-8AD9CF70D839}"/>
                    </a:ext>
                  </a:extLst>
                </p14:cNvPr>
                <p14:cNvContentPartPr/>
                <p14:nvPr/>
              </p14:nvContentPartPr>
              <p14:xfrm>
                <a:off x="6605892" y="3231952"/>
                <a:ext cx="208440" cy="252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DD4D0721-A078-6F33-0A87-8AD9CF70D839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6597252" y="3222952"/>
                  <a:ext cx="22608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8B038FE1-8EBC-A4C2-E067-51C2047F6F59}"/>
                    </a:ext>
                  </a:extLst>
                </p14:cNvPr>
                <p14:cNvContentPartPr/>
                <p14:nvPr/>
              </p14:nvContentPartPr>
              <p14:xfrm>
                <a:off x="6975252" y="3103072"/>
                <a:ext cx="80640" cy="2710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8B038FE1-8EBC-A4C2-E067-51C2047F6F59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6966612" y="3094432"/>
                  <a:ext cx="9828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3B4E89D2-BECA-C584-FB3C-67FD8D36BC58}"/>
                    </a:ext>
                  </a:extLst>
                </p14:cNvPr>
                <p14:cNvContentPartPr/>
                <p14:nvPr/>
              </p14:nvContentPartPr>
              <p14:xfrm>
                <a:off x="6933132" y="3092992"/>
                <a:ext cx="170280" cy="2646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3B4E89D2-BECA-C584-FB3C-67FD8D36BC58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6924132" y="3083992"/>
                  <a:ext cx="18792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078FF053-EF9C-0873-CDD5-F590CA994C66}"/>
                    </a:ext>
                  </a:extLst>
                </p14:cNvPr>
                <p14:cNvContentPartPr/>
                <p14:nvPr/>
              </p14:nvContentPartPr>
              <p14:xfrm>
                <a:off x="7087212" y="2990392"/>
                <a:ext cx="182160" cy="36648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078FF053-EF9C-0873-CDD5-F590CA994C66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7078212" y="2981752"/>
                  <a:ext cx="199800" cy="38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64B5777E-955B-75B2-7E40-0EE66F587F44}"/>
                    </a:ext>
                  </a:extLst>
                </p14:cNvPr>
                <p14:cNvContentPartPr/>
                <p14:nvPr/>
              </p14:nvContentPartPr>
              <p14:xfrm>
                <a:off x="7385292" y="3116032"/>
                <a:ext cx="52920" cy="2109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64B5777E-955B-75B2-7E40-0EE66F587F44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7376652" y="3107392"/>
                  <a:ext cx="7056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6863274A-6232-A8A7-2C6C-55C594CECF7C}"/>
                    </a:ext>
                  </a:extLst>
                </p14:cNvPr>
                <p14:cNvContentPartPr/>
                <p14:nvPr/>
              </p14:nvContentPartPr>
              <p14:xfrm>
                <a:off x="7321212" y="3200272"/>
                <a:ext cx="213840" cy="194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6863274A-6232-A8A7-2C6C-55C594CECF7C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7312212" y="3191632"/>
                  <a:ext cx="23148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2B7FE0AC-FC60-0242-968A-B9BD6BC9879E}"/>
                    </a:ext>
                  </a:extLst>
                </p14:cNvPr>
                <p14:cNvContentPartPr/>
                <p14:nvPr/>
              </p14:nvContentPartPr>
              <p14:xfrm>
                <a:off x="7643772" y="3032872"/>
                <a:ext cx="46440" cy="2635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2B7FE0AC-FC60-0242-968A-B9BD6BC9879E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7634772" y="3024232"/>
                  <a:ext cx="6408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ED64EAD3-14F8-8D33-0C3C-89EC58443941}"/>
                    </a:ext>
                  </a:extLst>
                </p14:cNvPr>
                <p14:cNvContentPartPr/>
                <p14:nvPr/>
              </p14:nvContentPartPr>
              <p14:xfrm>
                <a:off x="7602372" y="3061312"/>
                <a:ext cx="164880" cy="20772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ED64EAD3-14F8-8D33-0C3C-89EC58443941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7593372" y="3052312"/>
                  <a:ext cx="18252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E8652971-3A9C-4E0D-8AB7-E1DBCD25F651}"/>
                    </a:ext>
                  </a:extLst>
                </p14:cNvPr>
                <p14:cNvContentPartPr/>
                <p14:nvPr/>
              </p14:nvContentPartPr>
              <p14:xfrm>
                <a:off x="7800372" y="2964472"/>
                <a:ext cx="160200" cy="30348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E8652971-3A9C-4E0D-8AB7-E1DBCD25F651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7791372" y="2955472"/>
                  <a:ext cx="177840" cy="3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0F77AAEA-A48D-C6EC-AE47-ACE1A0048150}"/>
                    </a:ext>
                  </a:extLst>
                </p14:cNvPr>
                <p14:cNvContentPartPr/>
                <p14:nvPr/>
              </p14:nvContentPartPr>
              <p14:xfrm>
                <a:off x="8080092" y="2998312"/>
                <a:ext cx="41760" cy="2271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0F77AAEA-A48D-C6EC-AE47-ACE1A0048150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8071092" y="2989672"/>
                  <a:ext cx="5940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A945A577-1A83-33A0-FF15-8EF294205B2E}"/>
                    </a:ext>
                  </a:extLst>
                </p14:cNvPr>
                <p14:cNvContentPartPr/>
                <p14:nvPr/>
              </p14:nvContentPartPr>
              <p14:xfrm>
                <a:off x="8054172" y="3135112"/>
                <a:ext cx="150840" cy="3132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A945A577-1A83-33A0-FF15-8EF294205B2E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8045172" y="3126472"/>
                  <a:ext cx="16848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E792349F-8DB8-83AF-D290-237B99EA72A7}"/>
                    </a:ext>
                  </a:extLst>
                </p14:cNvPr>
                <p14:cNvContentPartPr/>
                <p14:nvPr/>
              </p14:nvContentPartPr>
              <p14:xfrm>
                <a:off x="8171892" y="2890312"/>
                <a:ext cx="232560" cy="3063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E792349F-8DB8-83AF-D290-237B99EA72A7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8163252" y="2881672"/>
                  <a:ext cx="250200" cy="3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990D0F9E-13CD-2970-DEA3-D0A9281FCF65}"/>
                    </a:ext>
                  </a:extLst>
                </p14:cNvPr>
                <p14:cNvContentPartPr/>
                <p14:nvPr/>
              </p14:nvContentPartPr>
              <p14:xfrm>
                <a:off x="8305092" y="2797432"/>
                <a:ext cx="182160" cy="17712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990D0F9E-13CD-2970-DEA3-D0A9281FCF65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8296092" y="2788792"/>
                  <a:ext cx="19980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17E9F9E1-77CF-67B6-906A-21CBBCBDFA9A}"/>
                    </a:ext>
                  </a:extLst>
                </p14:cNvPr>
                <p14:cNvContentPartPr/>
                <p14:nvPr/>
              </p14:nvContentPartPr>
              <p14:xfrm>
                <a:off x="8557452" y="3053032"/>
                <a:ext cx="166320" cy="1152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17E9F9E1-77CF-67B6-906A-21CBBCBDFA9A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8548812" y="3044392"/>
                  <a:ext cx="18396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A6E1AC07-3CF3-F4F3-4158-98E935DDD828}"/>
                    </a:ext>
                  </a:extLst>
                </p14:cNvPr>
                <p14:cNvContentPartPr/>
                <p14:nvPr/>
              </p14:nvContentPartPr>
              <p14:xfrm>
                <a:off x="8772732" y="2821912"/>
                <a:ext cx="132480" cy="18828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A6E1AC07-3CF3-F4F3-4158-98E935DDD828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8763732" y="2812912"/>
                  <a:ext cx="15012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4CC14029-0686-BE45-DA3F-8A83715A89D4}"/>
                    </a:ext>
                  </a:extLst>
                </p14:cNvPr>
                <p14:cNvContentPartPr/>
                <p14:nvPr/>
              </p14:nvContentPartPr>
              <p14:xfrm>
                <a:off x="8890812" y="2789512"/>
                <a:ext cx="41760" cy="38376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4CC14029-0686-BE45-DA3F-8A83715A89D4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8882172" y="2780512"/>
                  <a:ext cx="59400" cy="40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FCD64ACB-B0C4-0D3A-6287-D6D1384192C9}"/>
                    </a:ext>
                  </a:extLst>
                </p14:cNvPr>
                <p14:cNvContentPartPr/>
                <p14:nvPr/>
              </p14:nvContentPartPr>
              <p14:xfrm>
                <a:off x="9001692" y="2929552"/>
                <a:ext cx="106200" cy="25920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FCD64ACB-B0C4-0D3A-6287-D6D1384192C9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8992692" y="2920912"/>
                  <a:ext cx="12384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089D9F9C-579F-A8EB-F9A6-9547AF356BDA}"/>
                    </a:ext>
                  </a:extLst>
                </p14:cNvPr>
                <p14:cNvContentPartPr/>
                <p14:nvPr/>
              </p14:nvContentPartPr>
              <p14:xfrm>
                <a:off x="8957052" y="2961592"/>
                <a:ext cx="152280" cy="20412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089D9F9C-579F-A8EB-F9A6-9547AF356BDA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8948412" y="2952592"/>
                  <a:ext cx="16992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9CABD05A-DD42-57B8-D3D2-07480D11210F}"/>
                    </a:ext>
                  </a:extLst>
                </p14:cNvPr>
                <p14:cNvContentPartPr/>
                <p14:nvPr/>
              </p14:nvContentPartPr>
              <p14:xfrm>
                <a:off x="9124812" y="3044752"/>
                <a:ext cx="173880" cy="864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9CABD05A-DD42-57B8-D3D2-07480D11210F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9115812" y="3036112"/>
                  <a:ext cx="19152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60661459-17B3-B1A2-36E7-0A70CBD1C794}"/>
                    </a:ext>
                  </a:extLst>
                </p14:cNvPr>
                <p14:cNvContentPartPr/>
                <p14:nvPr/>
              </p14:nvContentPartPr>
              <p14:xfrm>
                <a:off x="9326412" y="2810752"/>
                <a:ext cx="137520" cy="18432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60661459-17B3-B1A2-36E7-0A70CBD1C794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9317772" y="2802112"/>
                  <a:ext cx="15516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AD692B07-FBA2-5329-C6B5-862486458809}"/>
                    </a:ext>
                  </a:extLst>
                </p14:cNvPr>
                <p14:cNvContentPartPr/>
                <p14:nvPr/>
              </p14:nvContentPartPr>
              <p14:xfrm>
                <a:off x="9439452" y="2782672"/>
                <a:ext cx="79920" cy="40860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AD692B07-FBA2-5329-C6B5-862486458809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9430812" y="2773672"/>
                  <a:ext cx="97560" cy="42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6733B4A7-1680-0DC6-1EEF-FA969457ECE5}"/>
                    </a:ext>
                  </a:extLst>
                </p14:cNvPr>
                <p14:cNvContentPartPr/>
                <p14:nvPr/>
              </p14:nvContentPartPr>
              <p14:xfrm>
                <a:off x="9517572" y="2753152"/>
                <a:ext cx="290880" cy="41400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6733B4A7-1680-0DC6-1EEF-FA969457ECE5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9508572" y="2744152"/>
                  <a:ext cx="308520" cy="43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D02EB09C-2040-148B-4759-78856B264F9A}"/>
                    </a:ext>
                  </a:extLst>
                </p14:cNvPr>
                <p14:cNvContentPartPr/>
                <p14:nvPr/>
              </p14:nvContentPartPr>
              <p14:xfrm>
                <a:off x="9777492" y="2998312"/>
                <a:ext cx="166320" cy="360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D02EB09C-2040-148B-4759-78856B264F9A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9768852" y="2989312"/>
                  <a:ext cx="18396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56A5D39B-7CC4-6A6F-CA4C-CF978274147C}"/>
                    </a:ext>
                  </a:extLst>
                </p14:cNvPr>
                <p14:cNvContentPartPr/>
                <p14:nvPr/>
              </p14:nvContentPartPr>
              <p14:xfrm>
                <a:off x="9855252" y="2908672"/>
                <a:ext cx="47880" cy="21348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56A5D39B-7CC4-6A6F-CA4C-CF978274147C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9846612" y="2900032"/>
                  <a:ext cx="6552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4EE54D38-F583-D6FF-5018-788FB135BE89}"/>
                    </a:ext>
                  </a:extLst>
                </p14:cNvPr>
                <p14:cNvContentPartPr/>
                <p14:nvPr/>
              </p14:nvContentPartPr>
              <p14:xfrm>
                <a:off x="9915732" y="2733352"/>
                <a:ext cx="212040" cy="43992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4EE54D38-F583-D6FF-5018-788FB135BE89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9907092" y="2724712"/>
                  <a:ext cx="229680" cy="45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C2F58F11-3397-4FD1-6891-C62CB8D2AF35}"/>
                    </a:ext>
                  </a:extLst>
                </p14:cNvPr>
                <p14:cNvContentPartPr/>
                <p14:nvPr/>
              </p14:nvContentPartPr>
              <p14:xfrm>
                <a:off x="10202652" y="3008032"/>
                <a:ext cx="196920" cy="504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C2F58F11-3397-4FD1-6891-C62CB8D2AF35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0193652" y="2999392"/>
                  <a:ext cx="21456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AFD4D4E0-1867-9075-3D67-EC2AD7C40638}"/>
                    </a:ext>
                  </a:extLst>
                </p14:cNvPr>
                <p14:cNvContentPartPr/>
                <p14:nvPr/>
              </p14:nvContentPartPr>
              <p14:xfrm>
                <a:off x="10457532" y="2818312"/>
                <a:ext cx="125280" cy="32616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AFD4D4E0-1867-9075-3D67-EC2AD7C40638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0448532" y="2809672"/>
                  <a:ext cx="142920" cy="34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726F698A-2674-5745-4351-C1AF49E58F71}"/>
                    </a:ext>
                  </a:extLst>
                </p14:cNvPr>
                <p14:cNvContentPartPr/>
                <p14:nvPr/>
              </p14:nvContentPartPr>
              <p14:xfrm>
                <a:off x="10438452" y="2825152"/>
                <a:ext cx="199440" cy="28260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726F698A-2674-5745-4351-C1AF49E58F71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0429452" y="2816512"/>
                  <a:ext cx="21708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CE46EAC1-9D7E-A751-C6F6-5ABB2AC85530}"/>
                    </a:ext>
                  </a:extLst>
                </p14:cNvPr>
                <p14:cNvContentPartPr/>
                <p14:nvPr/>
              </p14:nvContentPartPr>
              <p14:xfrm>
                <a:off x="10577772" y="2569192"/>
                <a:ext cx="198360" cy="19224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CE46EAC1-9D7E-A751-C6F6-5ABB2AC85530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0568772" y="2560552"/>
                  <a:ext cx="21600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A576A33C-F079-C630-85C0-80D354C92F78}"/>
                    </a:ext>
                  </a:extLst>
                </p14:cNvPr>
                <p14:cNvContentPartPr/>
                <p14:nvPr/>
              </p14:nvContentPartPr>
              <p14:xfrm>
                <a:off x="10660572" y="2972752"/>
                <a:ext cx="166320" cy="2052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A576A33C-F079-C630-85C0-80D354C92F78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0651572" y="2964112"/>
                  <a:ext cx="18396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957EE9A5-AE52-30C1-45E2-DBA7D8650750}"/>
                    </a:ext>
                  </a:extLst>
                </p14:cNvPr>
                <p14:cNvContentPartPr/>
                <p14:nvPr/>
              </p14:nvContentPartPr>
              <p14:xfrm>
                <a:off x="10869012" y="2731552"/>
                <a:ext cx="156240" cy="20700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957EE9A5-AE52-30C1-45E2-DBA7D8650750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0860372" y="2722552"/>
                  <a:ext cx="17388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AA06C326-2365-A144-8BDC-CD8EABD29C78}"/>
                    </a:ext>
                  </a:extLst>
                </p14:cNvPr>
                <p14:cNvContentPartPr/>
                <p14:nvPr/>
              </p14:nvContentPartPr>
              <p14:xfrm>
                <a:off x="10990692" y="2726872"/>
                <a:ext cx="97560" cy="41400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AA06C326-2365-A144-8BDC-CD8EABD29C78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0982052" y="2718232"/>
                  <a:ext cx="115200" cy="43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34A88F2A-DC87-FE8B-089C-44EF9A1A567B}"/>
                    </a:ext>
                  </a:extLst>
                </p14:cNvPr>
                <p14:cNvContentPartPr/>
                <p14:nvPr/>
              </p14:nvContentPartPr>
              <p14:xfrm>
                <a:off x="10749852" y="2901832"/>
                <a:ext cx="51120" cy="23148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34A88F2A-DC87-FE8B-089C-44EF9A1A567B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0740852" y="2893192"/>
                  <a:ext cx="6876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974EA074-A4FC-28BF-4FDC-E9E8ADB42DD4}"/>
                    </a:ext>
                  </a:extLst>
                </p14:cNvPr>
                <p14:cNvContentPartPr/>
                <p14:nvPr/>
              </p14:nvContentPartPr>
              <p14:xfrm>
                <a:off x="11149092" y="2874472"/>
                <a:ext cx="80280" cy="25092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974EA074-A4FC-28BF-4FDC-E9E8ADB42DD4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1140452" y="2865472"/>
                  <a:ext cx="9792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A182D763-F0F3-2337-6BA5-1F18B239498F}"/>
                    </a:ext>
                  </a:extLst>
                </p14:cNvPr>
                <p14:cNvContentPartPr/>
                <p14:nvPr/>
              </p14:nvContentPartPr>
              <p14:xfrm>
                <a:off x="11097612" y="2833792"/>
                <a:ext cx="225720" cy="30816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A182D763-F0F3-2337-6BA5-1F18B239498F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1088612" y="2825152"/>
                  <a:ext cx="243360" cy="32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78B5DCB3-7184-F8A0-9B11-1A03B6C9624D}"/>
                    </a:ext>
                  </a:extLst>
                </p14:cNvPr>
                <p14:cNvContentPartPr/>
                <p14:nvPr/>
              </p14:nvContentPartPr>
              <p14:xfrm>
                <a:off x="11344212" y="2946472"/>
                <a:ext cx="189000" cy="2520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78B5DCB3-7184-F8A0-9B11-1A03B6C9624D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1335572" y="2937832"/>
                  <a:ext cx="20664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1921C864-E9D9-63BB-18E4-DF40499B7771}"/>
                    </a:ext>
                  </a:extLst>
                </p14:cNvPr>
                <p14:cNvContentPartPr/>
                <p14:nvPr/>
              </p14:nvContentPartPr>
              <p14:xfrm>
                <a:off x="11467332" y="2700952"/>
                <a:ext cx="259920" cy="41148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1921C864-E9D9-63BB-18E4-DF40499B7771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1458692" y="2692312"/>
                  <a:ext cx="277560" cy="42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8E8408E8-A191-1621-5FE2-4C66838A49A5}"/>
                    </a:ext>
                  </a:extLst>
                </p14:cNvPr>
                <p14:cNvContentPartPr/>
                <p14:nvPr/>
              </p14:nvContentPartPr>
              <p14:xfrm>
                <a:off x="6207732" y="3247792"/>
                <a:ext cx="5547960" cy="37944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8E8408E8-A191-1621-5FE2-4C66838A49A5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6198732" y="3239152"/>
                  <a:ext cx="5565600" cy="39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2C93AECB-4D98-EE8C-EAAD-5DEC6638406B}"/>
                    </a:ext>
                  </a:extLst>
                </p14:cNvPr>
                <p14:cNvContentPartPr/>
                <p14:nvPr/>
              </p14:nvContentPartPr>
              <p14:xfrm>
                <a:off x="8718732" y="3605992"/>
                <a:ext cx="395280" cy="43992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2C93AECB-4D98-EE8C-EAAD-5DEC6638406B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8709732" y="3596992"/>
                  <a:ext cx="412920" cy="457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133" name="Ink 132">
                <a:extLst>
                  <a:ext uri="{FF2B5EF4-FFF2-40B4-BE49-F238E27FC236}">
                    <a16:creationId xmlns:a16="http://schemas.microsoft.com/office/drawing/2014/main" id="{FC48DD4B-7FC7-621E-BABE-8E11E5C2B11D}"/>
                  </a:ext>
                </a:extLst>
              </p14:cNvPr>
              <p14:cNvContentPartPr/>
              <p14:nvPr/>
            </p14:nvContentPartPr>
            <p14:xfrm>
              <a:off x="6622092" y="2984992"/>
              <a:ext cx="1290600" cy="368280"/>
            </p14:xfrm>
          </p:contentPart>
        </mc:Choice>
        <mc:Fallback xmlns="">
          <p:pic>
            <p:nvPicPr>
              <p:cNvPr id="133" name="Ink 132">
                <a:extLst>
                  <a:ext uri="{FF2B5EF4-FFF2-40B4-BE49-F238E27FC236}">
                    <a16:creationId xmlns:a16="http://schemas.microsoft.com/office/drawing/2014/main" id="{FC48DD4B-7FC7-621E-BABE-8E11E5C2B11D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6568452" y="2876992"/>
                <a:ext cx="1398240" cy="58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A9989072-C99F-33ED-82C0-BB995597C1FF}"/>
                  </a:ext>
                </a:extLst>
              </p14:cNvPr>
              <p14:cNvContentPartPr/>
              <p14:nvPr/>
            </p14:nvContentPartPr>
            <p14:xfrm>
              <a:off x="8586252" y="2819392"/>
              <a:ext cx="527760" cy="316440"/>
            </p14:xfrm>
          </p:contentPart>
        </mc:Choice>
        <mc:Fallback xmlns=""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A9989072-C99F-33ED-82C0-BB995597C1FF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8532612" y="2711392"/>
                <a:ext cx="635400" cy="53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53E801B5-1B41-C9EA-98E5-50120B6DF058}"/>
                  </a:ext>
                </a:extLst>
              </p14:cNvPr>
              <p14:cNvContentPartPr/>
              <p14:nvPr/>
            </p14:nvContentPartPr>
            <p14:xfrm>
              <a:off x="10666332" y="2820832"/>
              <a:ext cx="577080" cy="220320"/>
            </p14:xfrm>
          </p:contentPart>
        </mc:Choice>
        <mc:Fallback xmlns=""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53E801B5-1B41-C9EA-98E5-50120B6DF058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10612332" y="2712832"/>
                <a:ext cx="684720" cy="43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D148D866-A804-B0D5-3CF1-5FEA47B593DA}"/>
                  </a:ext>
                </a:extLst>
              </p14:cNvPr>
              <p14:cNvContentPartPr/>
              <p14:nvPr/>
            </p14:nvContentPartPr>
            <p14:xfrm>
              <a:off x="6095412" y="2991472"/>
              <a:ext cx="330840" cy="384480"/>
            </p14:xfrm>
          </p:contentPart>
        </mc:Choice>
        <mc:Fallback xmlns=""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D148D866-A804-B0D5-3CF1-5FEA47B593DA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6041772" y="2883832"/>
                <a:ext cx="438480" cy="60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979AA177-4EF8-074B-3B34-CF346F841559}"/>
                  </a:ext>
                </a:extLst>
              </p14:cNvPr>
              <p14:cNvContentPartPr/>
              <p14:nvPr/>
            </p14:nvContentPartPr>
            <p14:xfrm>
              <a:off x="10178892" y="2664952"/>
              <a:ext cx="494280" cy="390960"/>
            </p14:xfrm>
          </p:contentPart>
        </mc:Choice>
        <mc:Fallback xmlns=""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979AA177-4EF8-074B-3B34-CF346F841559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10124892" y="2557312"/>
                <a:ext cx="601920" cy="60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D55AEAF2-FF4A-C846-E9CF-49C1B33CCB88}"/>
                  </a:ext>
                </a:extLst>
              </p14:cNvPr>
              <p14:cNvContentPartPr/>
              <p14:nvPr/>
            </p14:nvContentPartPr>
            <p14:xfrm>
              <a:off x="9820332" y="2780512"/>
              <a:ext cx="277560" cy="357840"/>
            </p14:xfrm>
          </p:contentPart>
        </mc:Choice>
        <mc:Fallback xmlns=""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D55AEAF2-FF4A-C846-E9CF-49C1B33CCB88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9766692" y="2672512"/>
                <a:ext cx="385200" cy="57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A4672115-A41B-6E37-0F34-F5CCB8485CF4}"/>
                  </a:ext>
                </a:extLst>
              </p14:cNvPr>
              <p14:cNvContentPartPr/>
              <p14:nvPr/>
            </p14:nvContentPartPr>
            <p14:xfrm>
              <a:off x="9938772" y="2873032"/>
              <a:ext cx="60840" cy="145800"/>
            </p14:xfrm>
          </p:contentPart>
        </mc:Choice>
        <mc:Fallback xmlns=""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A4672115-A41B-6E37-0F34-F5CCB8485CF4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9885132" y="2765392"/>
                <a:ext cx="168480" cy="36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72809D94-D982-1EA9-5AB9-A3606FEFD43F}"/>
                  </a:ext>
                </a:extLst>
              </p14:cNvPr>
              <p14:cNvContentPartPr/>
              <p14:nvPr/>
            </p14:nvContentPartPr>
            <p14:xfrm>
              <a:off x="11366892" y="2785192"/>
              <a:ext cx="390960" cy="293400"/>
            </p14:xfrm>
          </p:contentPart>
        </mc:Choice>
        <mc:Fallback xmlns=""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72809D94-D982-1EA9-5AB9-A3606FEFD43F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11313252" y="2677552"/>
                <a:ext cx="498600" cy="50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id="{ECB565E8-BCB4-D754-DB06-6D3D377031B0}"/>
                  </a:ext>
                </a:extLst>
              </p14:cNvPr>
              <p14:cNvContentPartPr/>
              <p14:nvPr/>
            </p14:nvContentPartPr>
            <p14:xfrm>
              <a:off x="6090732" y="2815792"/>
              <a:ext cx="397800" cy="773280"/>
            </p14:xfrm>
          </p:contentPart>
        </mc:Choice>
        <mc:Fallback xmlns=""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ECB565E8-BCB4-D754-DB06-6D3D377031B0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6082092" y="2806792"/>
                <a:ext cx="415440" cy="79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142" name="Ink 141">
                <a:extLst>
                  <a:ext uri="{FF2B5EF4-FFF2-40B4-BE49-F238E27FC236}">
                    <a16:creationId xmlns:a16="http://schemas.microsoft.com/office/drawing/2014/main" id="{FFDE20F9-8CBC-50FB-42D4-9976E8687C84}"/>
                  </a:ext>
                </a:extLst>
              </p14:cNvPr>
              <p14:cNvContentPartPr/>
              <p14:nvPr/>
            </p14:nvContentPartPr>
            <p14:xfrm>
              <a:off x="8685252" y="2735152"/>
              <a:ext cx="448920" cy="536760"/>
            </p14:xfrm>
          </p:contentPart>
        </mc:Choice>
        <mc:Fallback xmlns="">
          <p:pic>
            <p:nvPicPr>
              <p:cNvPr id="142" name="Ink 141">
                <a:extLst>
                  <a:ext uri="{FF2B5EF4-FFF2-40B4-BE49-F238E27FC236}">
                    <a16:creationId xmlns:a16="http://schemas.microsoft.com/office/drawing/2014/main" id="{FFDE20F9-8CBC-50FB-42D4-9976E8687C84}"/>
                  </a:ext>
                </a:extLst>
              </p:cNvPr>
              <p:cNvPicPr/>
              <p:nvPr/>
            </p:nvPicPr>
            <p:blipFill>
              <a:blip r:embed="rId221"/>
              <a:stretch>
                <a:fillRect/>
              </a:stretch>
            </p:blipFill>
            <p:spPr>
              <a:xfrm>
                <a:off x="8676252" y="2726152"/>
                <a:ext cx="466560" cy="554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47" name="Group 146">
            <a:extLst>
              <a:ext uri="{FF2B5EF4-FFF2-40B4-BE49-F238E27FC236}">
                <a16:creationId xmlns:a16="http://schemas.microsoft.com/office/drawing/2014/main" id="{D2A3D81A-AE3D-7D16-98FF-73887E4D015E}"/>
              </a:ext>
            </a:extLst>
          </p:cNvPr>
          <p:cNvGrpSpPr/>
          <p:nvPr/>
        </p:nvGrpSpPr>
        <p:grpSpPr>
          <a:xfrm>
            <a:off x="9872532" y="2586112"/>
            <a:ext cx="1866960" cy="639720"/>
            <a:chOff x="9872532" y="2586112"/>
            <a:chExt cx="1866960" cy="639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8C148D5E-A4FC-4639-8D76-1003B42E50C0}"/>
                    </a:ext>
                  </a:extLst>
                </p14:cNvPr>
                <p14:cNvContentPartPr/>
                <p14:nvPr/>
              </p14:nvContentPartPr>
              <p14:xfrm>
                <a:off x="9872532" y="2741992"/>
                <a:ext cx="249120" cy="48384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8C148D5E-A4FC-4639-8D76-1003B42E50C0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9863892" y="2732992"/>
                  <a:ext cx="266760" cy="50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1AA15B71-D451-059D-28CF-C2DFC8945B3B}"/>
                    </a:ext>
                  </a:extLst>
                </p14:cNvPr>
                <p14:cNvContentPartPr/>
                <p14:nvPr/>
              </p14:nvContentPartPr>
              <p14:xfrm>
                <a:off x="10230372" y="2586112"/>
                <a:ext cx="464400" cy="57636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1AA15B71-D451-059D-28CF-C2DFC8945B3B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0221372" y="2577472"/>
                  <a:ext cx="482040" cy="59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4D7B8677-CA5F-596E-9425-5730DCF28154}"/>
                    </a:ext>
                  </a:extLst>
                </p14:cNvPr>
                <p14:cNvContentPartPr/>
                <p14:nvPr/>
              </p14:nvContentPartPr>
              <p14:xfrm>
                <a:off x="10791252" y="2778712"/>
                <a:ext cx="379800" cy="42120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4D7B8677-CA5F-596E-9425-5730DCF28154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0782252" y="2769712"/>
                  <a:ext cx="397440" cy="43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6FB5893D-B3A9-12D6-131C-380C62BB663C}"/>
                    </a:ext>
                  </a:extLst>
                </p14:cNvPr>
                <p14:cNvContentPartPr/>
                <p14:nvPr/>
              </p14:nvContentPartPr>
              <p14:xfrm>
                <a:off x="11348892" y="2782672"/>
                <a:ext cx="390600" cy="36072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6FB5893D-B3A9-12D6-131C-380C62BB663C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1340252" y="2774032"/>
                  <a:ext cx="408240" cy="378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05AA1FEF-23F5-1F5C-02CE-68B7607A4037}"/>
              </a:ext>
            </a:extLst>
          </p:cNvPr>
          <p:cNvGrpSpPr/>
          <p:nvPr/>
        </p:nvGrpSpPr>
        <p:grpSpPr>
          <a:xfrm>
            <a:off x="6858972" y="2407552"/>
            <a:ext cx="620640" cy="374040"/>
            <a:chOff x="6858972" y="2407552"/>
            <a:chExt cx="620640" cy="374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03952CC3-305F-143A-86EF-C27B91A1105E}"/>
                    </a:ext>
                  </a:extLst>
                </p14:cNvPr>
                <p14:cNvContentPartPr/>
                <p14:nvPr/>
              </p14:nvContentPartPr>
              <p14:xfrm>
                <a:off x="6858972" y="2568112"/>
                <a:ext cx="209160" cy="20736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03952CC3-305F-143A-86EF-C27B91A1105E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6849972" y="2559472"/>
                  <a:ext cx="22680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553CA435-C5A2-747F-4F84-C90B7C7B2F31}"/>
                    </a:ext>
                  </a:extLst>
                </p14:cNvPr>
                <p14:cNvContentPartPr/>
                <p14:nvPr/>
              </p14:nvContentPartPr>
              <p14:xfrm>
                <a:off x="7131852" y="2610232"/>
                <a:ext cx="78480" cy="17136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553CA435-C5A2-747F-4F84-C90B7C7B2F31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7123212" y="2601592"/>
                  <a:ext cx="9612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7653B44B-C737-E443-89D7-5218CCF630D6}"/>
                    </a:ext>
                  </a:extLst>
                </p14:cNvPr>
                <p14:cNvContentPartPr/>
                <p14:nvPr/>
              </p14:nvContentPartPr>
              <p14:xfrm>
                <a:off x="7098732" y="2644432"/>
                <a:ext cx="144000" cy="12204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7653B44B-C737-E443-89D7-5218CCF630D6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7090092" y="2635792"/>
                  <a:ext cx="16164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456EDBA0-6159-23DB-2FA4-63AEB4C7667F}"/>
                    </a:ext>
                  </a:extLst>
                </p14:cNvPr>
                <p14:cNvContentPartPr/>
                <p14:nvPr/>
              </p14:nvContentPartPr>
              <p14:xfrm>
                <a:off x="7185492" y="2407552"/>
                <a:ext cx="294120" cy="33336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456EDBA0-6159-23DB-2FA4-63AEB4C7667F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7176852" y="2398552"/>
                  <a:ext cx="311760" cy="351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8">
            <p14:nvContentPartPr>
              <p14:cNvPr id="152" name="Ink 151">
                <a:extLst>
                  <a:ext uri="{FF2B5EF4-FFF2-40B4-BE49-F238E27FC236}">
                    <a16:creationId xmlns:a16="http://schemas.microsoft.com/office/drawing/2014/main" id="{3D37DCB4-CEE9-1E56-EBA4-ED7E105D04F1}"/>
                  </a:ext>
                </a:extLst>
              </p14:cNvPr>
              <p14:cNvContentPartPr/>
              <p14:nvPr/>
            </p14:nvContentPartPr>
            <p14:xfrm>
              <a:off x="6288732" y="4768072"/>
              <a:ext cx="181800" cy="12600"/>
            </p14:xfrm>
          </p:contentPart>
        </mc:Choice>
        <mc:Fallback xmlns="">
          <p:pic>
            <p:nvPicPr>
              <p:cNvPr id="152" name="Ink 151">
                <a:extLst>
                  <a:ext uri="{FF2B5EF4-FFF2-40B4-BE49-F238E27FC236}">
                    <a16:creationId xmlns:a16="http://schemas.microsoft.com/office/drawing/2014/main" id="{3D37DCB4-CEE9-1E56-EBA4-ED7E105D04F1}"/>
                  </a:ext>
                </a:extLst>
              </p:cNvPr>
              <p:cNvPicPr/>
              <p:nvPr/>
            </p:nvPicPr>
            <p:blipFill>
              <a:blip r:embed="rId239"/>
              <a:stretch>
                <a:fillRect/>
              </a:stretch>
            </p:blipFill>
            <p:spPr>
              <a:xfrm>
                <a:off x="6280092" y="4759432"/>
                <a:ext cx="19944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0">
            <p14:nvContentPartPr>
              <p14:cNvPr id="153" name="Ink 152">
                <a:extLst>
                  <a:ext uri="{FF2B5EF4-FFF2-40B4-BE49-F238E27FC236}">
                    <a16:creationId xmlns:a16="http://schemas.microsoft.com/office/drawing/2014/main" id="{104BEAED-5083-205D-91C9-2D841ADB1979}"/>
                  </a:ext>
                </a:extLst>
              </p14:cNvPr>
              <p14:cNvContentPartPr/>
              <p14:nvPr/>
            </p14:nvContentPartPr>
            <p14:xfrm>
              <a:off x="6385572" y="4937272"/>
              <a:ext cx="153720" cy="39960"/>
            </p14:xfrm>
          </p:contentPart>
        </mc:Choice>
        <mc:Fallback xmlns="">
          <p:pic>
            <p:nvPicPr>
              <p:cNvPr id="153" name="Ink 152">
                <a:extLst>
                  <a:ext uri="{FF2B5EF4-FFF2-40B4-BE49-F238E27FC236}">
                    <a16:creationId xmlns:a16="http://schemas.microsoft.com/office/drawing/2014/main" id="{104BEAED-5083-205D-91C9-2D841ADB1979}"/>
                  </a:ext>
                </a:extLst>
              </p:cNvPr>
              <p:cNvPicPr/>
              <p:nvPr/>
            </p:nvPicPr>
            <p:blipFill>
              <a:blip r:embed="rId241"/>
              <a:stretch>
                <a:fillRect/>
              </a:stretch>
            </p:blipFill>
            <p:spPr>
              <a:xfrm>
                <a:off x="6376572" y="4928632"/>
                <a:ext cx="171360" cy="57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72" name="Group 171">
            <a:extLst>
              <a:ext uri="{FF2B5EF4-FFF2-40B4-BE49-F238E27FC236}">
                <a16:creationId xmlns:a16="http://schemas.microsoft.com/office/drawing/2014/main" id="{497AFF8F-0A7F-D158-C071-B5F32B9DD07A}"/>
              </a:ext>
            </a:extLst>
          </p:cNvPr>
          <p:cNvGrpSpPr/>
          <p:nvPr/>
        </p:nvGrpSpPr>
        <p:grpSpPr>
          <a:xfrm>
            <a:off x="6844212" y="4380352"/>
            <a:ext cx="1895040" cy="474120"/>
            <a:chOff x="6844212" y="4380352"/>
            <a:chExt cx="1895040" cy="474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93E660D1-DA8C-FE45-42C5-E70C761E2FF8}"/>
                    </a:ext>
                  </a:extLst>
                </p14:cNvPr>
                <p14:cNvContentPartPr/>
                <p14:nvPr/>
              </p14:nvContentPartPr>
              <p14:xfrm>
                <a:off x="6844212" y="4587352"/>
                <a:ext cx="270000" cy="26712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93E660D1-DA8C-FE45-42C5-E70C761E2FF8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6835572" y="4578712"/>
                  <a:ext cx="28764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D42B045D-BEFB-4128-ACBD-BF490E772C1D}"/>
                    </a:ext>
                  </a:extLst>
                </p14:cNvPr>
                <p14:cNvContentPartPr/>
                <p14:nvPr/>
              </p14:nvContentPartPr>
              <p14:xfrm>
                <a:off x="7215732" y="4625872"/>
                <a:ext cx="44280" cy="20484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D42B045D-BEFB-4128-ACBD-BF490E772C1D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7206732" y="4617232"/>
                  <a:ext cx="6192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7823F650-8089-0089-AD41-29DBBA913B4E}"/>
                    </a:ext>
                  </a:extLst>
                </p14:cNvPr>
                <p14:cNvContentPartPr/>
                <p14:nvPr/>
              </p14:nvContentPartPr>
              <p14:xfrm>
                <a:off x="7126092" y="4626952"/>
                <a:ext cx="160200" cy="17856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7823F650-8089-0089-AD41-29DBBA913B4E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7117452" y="4617952"/>
                  <a:ext cx="17784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591899AD-5ADD-3D77-AD8F-B5CCE17DE490}"/>
                    </a:ext>
                  </a:extLst>
                </p14:cNvPr>
                <p14:cNvContentPartPr/>
                <p14:nvPr/>
              </p14:nvContentPartPr>
              <p14:xfrm>
                <a:off x="7235172" y="4406272"/>
                <a:ext cx="276480" cy="40716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591899AD-5ADD-3D77-AD8F-B5CCE17DE490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7226532" y="4397272"/>
                  <a:ext cx="294120" cy="42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3E7F8143-7B00-9F84-632E-D77E55D641A2}"/>
                    </a:ext>
                  </a:extLst>
                </p14:cNvPr>
                <p14:cNvContentPartPr/>
                <p14:nvPr/>
              </p14:nvContentPartPr>
              <p14:xfrm>
                <a:off x="7681932" y="4568632"/>
                <a:ext cx="54000" cy="23400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3E7F8143-7B00-9F84-632E-D77E55D641A2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7672932" y="4559632"/>
                  <a:ext cx="7164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E59B0578-BC52-C7EF-CB1E-1545A3BA89B5}"/>
                    </a:ext>
                  </a:extLst>
                </p14:cNvPr>
                <p14:cNvContentPartPr/>
                <p14:nvPr/>
              </p14:nvContentPartPr>
              <p14:xfrm>
                <a:off x="7656372" y="4689952"/>
                <a:ext cx="178200" cy="1440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E59B0578-BC52-C7EF-CB1E-1545A3BA89B5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7647732" y="4681312"/>
                  <a:ext cx="19584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CD2A5310-4C7E-DD6B-E801-5AC4BF8CF558}"/>
                    </a:ext>
                  </a:extLst>
                </p14:cNvPr>
                <p14:cNvContentPartPr/>
                <p14:nvPr/>
              </p14:nvContentPartPr>
              <p14:xfrm>
                <a:off x="7817292" y="4457032"/>
                <a:ext cx="219960" cy="31284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CD2A5310-4C7E-DD6B-E801-5AC4BF8CF558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7808652" y="4448032"/>
                  <a:ext cx="237600" cy="33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27A40259-E30E-602D-29DE-FCAE36D90B7D}"/>
                    </a:ext>
                  </a:extLst>
                </p14:cNvPr>
                <p14:cNvContentPartPr/>
                <p14:nvPr/>
              </p14:nvContentPartPr>
              <p14:xfrm>
                <a:off x="7910172" y="4380352"/>
                <a:ext cx="171720" cy="15192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27A40259-E30E-602D-29DE-FCAE36D90B7D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7901532" y="4371352"/>
                  <a:ext cx="18936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A00E0CE5-9D29-294F-0679-D2E42F47DDC2}"/>
                    </a:ext>
                  </a:extLst>
                </p14:cNvPr>
                <p14:cNvContentPartPr/>
                <p14:nvPr/>
              </p14:nvContentPartPr>
              <p14:xfrm>
                <a:off x="8130492" y="4665832"/>
                <a:ext cx="149400" cy="1548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A00E0CE5-9D29-294F-0679-D2E42F47DDC2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8121852" y="4656832"/>
                  <a:ext cx="16704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69D4358E-F92E-9666-2E72-2ABC4543BAF9}"/>
                    </a:ext>
                  </a:extLst>
                </p14:cNvPr>
                <p14:cNvContentPartPr/>
                <p14:nvPr/>
              </p14:nvContentPartPr>
              <p14:xfrm>
                <a:off x="8328492" y="4458832"/>
                <a:ext cx="148320" cy="16776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69D4358E-F92E-9666-2E72-2ABC4543BAF9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8319852" y="4449832"/>
                  <a:ext cx="16596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C67C3D9C-61D4-B891-CBA5-EAB27F512258}"/>
                    </a:ext>
                  </a:extLst>
                </p14:cNvPr>
                <p14:cNvContentPartPr/>
                <p14:nvPr/>
              </p14:nvContentPartPr>
              <p14:xfrm>
                <a:off x="8431812" y="4432192"/>
                <a:ext cx="79920" cy="38628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C67C3D9C-61D4-B891-CBA5-EAB27F512258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8423172" y="4423192"/>
                  <a:ext cx="97560" cy="40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7361B0E8-FF63-93BF-5C88-3584B988721A}"/>
                    </a:ext>
                  </a:extLst>
                </p14:cNvPr>
                <p14:cNvContentPartPr/>
                <p14:nvPr/>
              </p14:nvContentPartPr>
              <p14:xfrm>
                <a:off x="8495892" y="4437952"/>
                <a:ext cx="243360" cy="39204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7361B0E8-FF63-93BF-5C88-3584B988721A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8487252" y="4428952"/>
                  <a:ext cx="261000" cy="409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7F1E683B-B6B1-AFA0-06B6-B7A66E215B7B}"/>
              </a:ext>
            </a:extLst>
          </p:cNvPr>
          <p:cNvGrpSpPr/>
          <p:nvPr/>
        </p:nvGrpSpPr>
        <p:grpSpPr>
          <a:xfrm>
            <a:off x="6916932" y="4991992"/>
            <a:ext cx="1825920" cy="501120"/>
            <a:chOff x="6916932" y="4991992"/>
            <a:chExt cx="1825920" cy="501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5D223750-0F64-E783-FEAD-3EA60F07A908}"/>
                    </a:ext>
                  </a:extLst>
                </p14:cNvPr>
                <p14:cNvContentPartPr/>
                <p14:nvPr/>
              </p14:nvContentPartPr>
              <p14:xfrm>
                <a:off x="6916932" y="4991992"/>
                <a:ext cx="1825920" cy="4536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5D223750-0F64-E783-FEAD-3EA60F07A908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6907932" y="4983352"/>
                  <a:ext cx="184356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A266888E-64F8-EAA0-C614-84020D9CBD9E}"/>
                    </a:ext>
                  </a:extLst>
                </p14:cNvPr>
                <p14:cNvContentPartPr/>
                <p14:nvPr/>
              </p14:nvContentPartPr>
              <p14:xfrm>
                <a:off x="7628292" y="5169472"/>
                <a:ext cx="390240" cy="32364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A266888E-64F8-EAA0-C614-84020D9CBD9E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7619292" y="5160472"/>
                  <a:ext cx="407880" cy="341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70">
            <p14:nvContentPartPr>
              <p14:cNvPr id="174" name="Ink 173">
                <a:extLst>
                  <a:ext uri="{FF2B5EF4-FFF2-40B4-BE49-F238E27FC236}">
                    <a16:creationId xmlns:a16="http://schemas.microsoft.com/office/drawing/2014/main" id="{41686F9D-4769-2B65-9421-2513C1AD5129}"/>
                  </a:ext>
                </a:extLst>
              </p14:cNvPr>
              <p14:cNvContentPartPr/>
              <p14:nvPr/>
            </p14:nvContentPartPr>
            <p14:xfrm>
              <a:off x="8909532" y="5017912"/>
              <a:ext cx="114120" cy="23760"/>
            </p14:xfrm>
          </p:contentPart>
        </mc:Choice>
        <mc:Fallback xmlns="">
          <p:pic>
            <p:nvPicPr>
              <p:cNvPr id="174" name="Ink 173">
                <a:extLst>
                  <a:ext uri="{FF2B5EF4-FFF2-40B4-BE49-F238E27FC236}">
                    <a16:creationId xmlns:a16="http://schemas.microsoft.com/office/drawing/2014/main" id="{41686F9D-4769-2B65-9421-2513C1AD5129}"/>
                  </a:ext>
                </a:extLst>
              </p:cNvPr>
              <p:cNvPicPr/>
              <p:nvPr/>
            </p:nvPicPr>
            <p:blipFill>
              <a:blip r:embed="rId271"/>
              <a:stretch>
                <a:fillRect/>
              </a:stretch>
            </p:blipFill>
            <p:spPr>
              <a:xfrm>
                <a:off x="8900892" y="5008912"/>
                <a:ext cx="131760" cy="41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76" name="Group 175">
            <a:extLst>
              <a:ext uri="{FF2B5EF4-FFF2-40B4-BE49-F238E27FC236}">
                <a16:creationId xmlns:a16="http://schemas.microsoft.com/office/drawing/2014/main" id="{9897AC73-E273-BE01-7831-3162F0FBB9C5}"/>
              </a:ext>
            </a:extLst>
          </p:cNvPr>
          <p:cNvGrpSpPr/>
          <p:nvPr/>
        </p:nvGrpSpPr>
        <p:grpSpPr>
          <a:xfrm>
            <a:off x="8872452" y="4482952"/>
            <a:ext cx="579600" cy="386640"/>
            <a:chOff x="8872452" y="4482952"/>
            <a:chExt cx="579600" cy="386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5FA8CC78-42E5-9DDD-0795-E0A66D36623A}"/>
                    </a:ext>
                  </a:extLst>
                </p14:cNvPr>
                <p14:cNvContentPartPr/>
                <p14:nvPr/>
              </p14:nvContentPartPr>
              <p14:xfrm>
                <a:off x="8872452" y="4858072"/>
                <a:ext cx="106200" cy="1152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5FA8CC78-42E5-9DDD-0795-E0A66D36623A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8863452" y="4849432"/>
                  <a:ext cx="12384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F787CED4-11E4-4A05-0060-33A7E2FC1840}"/>
                    </a:ext>
                  </a:extLst>
                </p14:cNvPr>
                <p14:cNvContentPartPr/>
                <p14:nvPr/>
              </p14:nvContentPartPr>
              <p14:xfrm>
                <a:off x="9201132" y="4482952"/>
                <a:ext cx="250920" cy="38304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F787CED4-11E4-4A05-0060-33A7E2FC1840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9192492" y="4473952"/>
                  <a:ext cx="268560" cy="400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0" name="Group 189">
            <a:extLst>
              <a:ext uri="{FF2B5EF4-FFF2-40B4-BE49-F238E27FC236}">
                <a16:creationId xmlns:a16="http://schemas.microsoft.com/office/drawing/2014/main" id="{610D6AA3-5DC9-B461-74A4-4A2D59745D94}"/>
              </a:ext>
            </a:extLst>
          </p:cNvPr>
          <p:cNvGrpSpPr/>
          <p:nvPr/>
        </p:nvGrpSpPr>
        <p:grpSpPr>
          <a:xfrm>
            <a:off x="9299052" y="4360192"/>
            <a:ext cx="1652040" cy="1115640"/>
            <a:chOff x="9299052" y="4360192"/>
            <a:chExt cx="1652040" cy="1115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74DE10DC-E57B-EDC5-713D-686BAC43CFA5}"/>
                    </a:ext>
                  </a:extLst>
                </p14:cNvPr>
                <p14:cNvContentPartPr/>
                <p14:nvPr/>
              </p14:nvContentPartPr>
              <p14:xfrm>
                <a:off x="9517932" y="4470712"/>
                <a:ext cx="109080" cy="48708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74DE10DC-E57B-EDC5-713D-686BAC43CFA5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9509292" y="4461712"/>
                  <a:ext cx="126720" cy="50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6C804F9E-DC2A-7CFD-9E2C-CD54C6D6F792}"/>
                    </a:ext>
                  </a:extLst>
                </p14:cNvPr>
                <p14:cNvContentPartPr/>
                <p14:nvPr/>
              </p14:nvContentPartPr>
              <p14:xfrm>
                <a:off x="9567252" y="4597432"/>
                <a:ext cx="228960" cy="27036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6C804F9E-DC2A-7CFD-9E2C-CD54C6D6F792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9558252" y="4588432"/>
                  <a:ext cx="24660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6F2BFB67-E5F9-C14D-5671-7EB4EF185054}"/>
                    </a:ext>
                  </a:extLst>
                </p14:cNvPr>
                <p14:cNvContentPartPr/>
                <p14:nvPr/>
              </p14:nvContentPartPr>
              <p14:xfrm>
                <a:off x="9821772" y="4665472"/>
                <a:ext cx="98640" cy="18972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6F2BFB67-E5F9-C14D-5671-7EB4EF185054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9813132" y="4656472"/>
                  <a:ext cx="11628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D6E2A4CC-A54D-00AF-9613-2D1321079283}"/>
                    </a:ext>
                  </a:extLst>
                </p14:cNvPr>
                <p14:cNvContentPartPr/>
                <p14:nvPr/>
              </p14:nvContentPartPr>
              <p14:xfrm>
                <a:off x="9773172" y="4660432"/>
                <a:ext cx="165960" cy="19116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D6E2A4CC-A54D-00AF-9613-2D1321079283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9764172" y="4651792"/>
                  <a:ext cx="18360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FF6BDDB5-916F-3BA6-1A64-CFF796452C4C}"/>
                    </a:ext>
                  </a:extLst>
                </p14:cNvPr>
                <p14:cNvContentPartPr/>
                <p14:nvPr/>
              </p14:nvContentPartPr>
              <p14:xfrm>
                <a:off x="10005012" y="4709392"/>
                <a:ext cx="156960" cy="720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FF6BDDB5-916F-3BA6-1A64-CFF796452C4C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9996012" y="4700392"/>
                  <a:ext cx="17460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29342AB9-6ADF-5D2F-4FCF-4AC6EE1A40A2}"/>
                    </a:ext>
                  </a:extLst>
                </p14:cNvPr>
                <p14:cNvContentPartPr/>
                <p14:nvPr/>
              </p14:nvContentPartPr>
              <p14:xfrm>
                <a:off x="10072332" y="4635592"/>
                <a:ext cx="66600" cy="20916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29342AB9-6ADF-5D2F-4FCF-4AC6EE1A40A2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10063332" y="4626952"/>
                  <a:ext cx="8424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6A79741B-1D82-6893-9D9E-405C7A334D17}"/>
                    </a:ext>
                  </a:extLst>
                </p14:cNvPr>
                <p14:cNvContentPartPr/>
                <p14:nvPr/>
              </p14:nvContentPartPr>
              <p14:xfrm>
                <a:off x="10156932" y="4451272"/>
                <a:ext cx="204480" cy="37440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6A79741B-1D82-6893-9D9E-405C7A334D17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10148292" y="4442632"/>
                  <a:ext cx="222120" cy="39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D89F0808-4E0C-A0C9-2854-3B0AFBDC70BD}"/>
                    </a:ext>
                  </a:extLst>
                </p14:cNvPr>
                <p14:cNvContentPartPr/>
                <p14:nvPr/>
              </p14:nvContentPartPr>
              <p14:xfrm>
                <a:off x="10386972" y="4691752"/>
                <a:ext cx="128160" cy="1116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D89F0808-4E0C-A0C9-2854-3B0AFBDC70BD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10377972" y="4682752"/>
                  <a:ext cx="14580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13A4054E-9CFD-5745-F4F8-C240E2AE1F76}"/>
                    </a:ext>
                  </a:extLst>
                </p14:cNvPr>
                <p14:cNvContentPartPr/>
                <p14:nvPr/>
              </p14:nvContentPartPr>
              <p14:xfrm>
                <a:off x="10560492" y="4515352"/>
                <a:ext cx="98640" cy="14364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13A4054E-9CFD-5745-F4F8-C240E2AE1F76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10551852" y="4506712"/>
                  <a:ext cx="11628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176A4100-1FA9-F52C-A3F3-69B51A8713FC}"/>
                    </a:ext>
                  </a:extLst>
                </p14:cNvPr>
                <p14:cNvContentPartPr/>
                <p14:nvPr/>
              </p14:nvContentPartPr>
              <p14:xfrm>
                <a:off x="10646532" y="4494832"/>
                <a:ext cx="87840" cy="33588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176A4100-1FA9-F52C-A3F3-69B51A8713FC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10637892" y="4485832"/>
                  <a:ext cx="105480" cy="35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CE958EBE-D51D-BFA8-26FF-95BDDADD756A}"/>
                    </a:ext>
                  </a:extLst>
                </p14:cNvPr>
                <p14:cNvContentPartPr/>
                <p14:nvPr/>
              </p14:nvContentPartPr>
              <p14:xfrm>
                <a:off x="10711692" y="4360192"/>
                <a:ext cx="128160" cy="54648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CE958EBE-D51D-BFA8-26FF-95BDDADD756A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10702692" y="4351192"/>
                  <a:ext cx="145800" cy="56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F6C935B7-57D1-033D-DFBA-1100B8227250}"/>
                    </a:ext>
                  </a:extLst>
                </p14:cNvPr>
                <p14:cNvContentPartPr/>
                <p14:nvPr/>
              </p14:nvContentPartPr>
              <p14:xfrm>
                <a:off x="9299052" y="4915672"/>
                <a:ext cx="1652040" cy="15120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F6C935B7-57D1-033D-DFBA-1100B8227250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9290052" y="4906672"/>
                  <a:ext cx="166968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BAEA752D-0056-669B-725B-EB9DD2465875}"/>
                    </a:ext>
                  </a:extLst>
                </p14:cNvPr>
                <p14:cNvContentPartPr/>
                <p14:nvPr/>
              </p14:nvContentPartPr>
              <p14:xfrm>
                <a:off x="9832932" y="5171992"/>
                <a:ext cx="343800" cy="30384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BAEA752D-0056-669B-725B-EB9DD2465875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9824292" y="5162992"/>
                  <a:ext cx="361440" cy="321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6" name="Group 205">
            <a:extLst>
              <a:ext uri="{FF2B5EF4-FFF2-40B4-BE49-F238E27FC236}">
                <a16:creationId xmlns:a16="http://schemas.microsoft.com/office/drawing/2014/main" id="{B0CBE26B-87F9-5A89-7D62-52191CF8B64B}"/>
              </a:ext>
            </a:extLst>
          </p:cNvPr>
          <p:cNvGrpSpPr/>
          <p:nvPr/>
        </p:nvGrpSpPr>
        <p:grpSpPr>
          <a:xfrm>
            <a:off x="9055332" y="4437232"/>
            <a:ext cx="1959480" cy="1783800"/>
            <a:chOff x="9055332" y="4437232"/>
            <a:chExt cx="1959480" cy="1783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5A16D3C9-809A-E355-4AE7-85B29A36A1D4}"/>
                    </a:ext>
                  </a:extLst>
                </p14:cNvPr>
                <p14:cNvContentPartPr/>
                <p14:nvPr/>
              </p14:nvContentPartPr>
              <p14:xfrm>
                <a:off x="9333252" y="4437232"/>
                <a:ext cx="68040" cy="54072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5A16D3C9-809A-E355-4AE7-85B29A36A1D4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9324612" y="4428232"/>
                  <a:ext cx="85680" cy="55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DA461AB4-562A-A197-899F-AA3A1BD622DE}"/>
                    </a:ext>
                  </a:extLst>
                </p14:cNvPr>
                <p14:cNvContentPartPr/>
                <p14:nvPr/>
              </p14:nvContentPartPr>
              <p14:xfrm>
                <a:off x="9970812" y="5097112"/>
                <a:ext cx="123480" cy="40752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DA461AB4-562A-A197-899F-AA3A1BD622DE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9962172" y="5088472"/>
                  <a:ext cx="141120" cy="42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E8435D8D-7E5E-7207-83D1-5A514552C19B}"/>
                    </a:ext>
                  </a:extLst>
                </p14:cNvPr>
                <p14:cNvContentPartPr/>
                <p14:nvPr/>
              </p14:nvContentPartPr>
              <p14:xfrm>
                <a:off x="9055332" y="5909632"/>
                <a:ext cx="241560" cy="1548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E8435D8D-7E5E-7207-83D1-5A514552C19B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9046692" y="5900632"/>
                  <a:ext cx="25920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DFE87921-1741-0A26-EFED-978798A98168}"/>
                    </a:ext>
                  </a:extLst>
                </p14:cNvPr>
                <p14:cNvContentPartPr/>
                <p14:nvPr/>
              </p14:nvContentPartPr>
              <p14:xfrm>
                <a:off x="9132372" y="6021592"/>
                <a:ext cx="209160" cy="3276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DFE87921-1741-0A26-EFED-978798A98168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9123732" y="6012952"/>
                  <a:ext cx="22680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59691F46-A6EF-03E0-6F3D-E954E2F44641}"/>
                    </a:ext>
                  </a:extLst>
                </p14:cNvPr>
                <p14:cNvContentPartPr/>
                <p14:nvPr/>
              </p14:nvContentPartPr>
              <p14:xfrm>
                <a:off x="9493092" y="5747272"/>
                <a:ext cx="273960" cy="31896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59691F46-A6EF-03E0-6F3D-E954E2F44641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9484452" y="5738272"/>
                  <a:ext cx="291600" cy="33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5E77D481-F224-61EC-F128-A9CF39C08E7E}"/>
                    </a:ext>
                  </a:extLst>
                </p14:cNvPr>
                <p14:cNvContentPartPr/>
                <p14:nvPr/>
              </p14:nvContentPartPr>
              <p14:xfrm>
                <a:off x="9839052" y="5809912"/>
                <a:ext cx="92520" cy="20232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5E77D481-F224-61EC-F128-A9CF39C08E7E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9830052" y="5801272"/>
                  <a:ext cx="11016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8A53F5AB-5E25-EBEB-2C24-D4BA207DB288}"/>
                    </a:ext>
                  </a:extLst>
                </p14:cNvPr>
                <p14:cNvContentPartPr/>
                <p14:nvPr/>
              </p14:nvContentPartPr>
              <p14:xfrm>
                <a:off x="9783612" y="5819992"/>
                <a:ext cx="186120" cy="19836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8A53F5AB-5E25-EBEB-2C24-D4BA207DB288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9774612" y="5811352"/>
                  <a:ext cx="20376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22F944D2-A33E-A088-DF37-C6B58DA13237}"/>
                    </a:ext>
                  </a:extLst>
                </p14:cNvPr>
                <p14:cNvContentPartPr/>
                <p14:nvPr/>
              </p14:nvContentPartPr>
              <p14:xfrm>
                <a:off x="10064412" y="5732152"/>
                <a:ext cx="77400" cy="24408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22F944D2-A33E-A088-DF37-C6B58DA13237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10055412" y="5723512"/>
                  <a:ext cx="9504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6FD497F3-B2B7-86D0-4F13-87D5E069AC49}"/>
                    </a:ext>
                  </a:extLst>
                </p14:cNvPr>
                <p14:cNvContentPartPr/>
                <p14:nvPr/>
              </p14:nvContentPartPr>
              <p14:xfrm>
                <a:off x="9992052" y="5911072"/>
                <a:ext cx="183600" cy="720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6FD497F3-B2B7-86D0-4F13-87D5E069AC49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9983052" y="5902432"/>
                  <a:ext cx="20124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8FADE74E-91FB-0600-C9CE-DF39B81F8730}"/>
                    </a:ext>
                  </a:extLst>
                </p14:cNvPr>
                <p14:cNvContentPartPr/>
                <p14:nvPr/>
              </p14:nvContentPartPr>
              <p14:xfrm>
                <a:off x="10156932" y="5630992"/>
                <a:ext cx="255240" cy="33300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8FADE74E-91FB-0600-C9CE-DF39B81F8730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10148292" y="5621992"/>
                  <a:ext cx="272880" cy="35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B521F546-526F-0B88-B4F8-7A853C1EC73A}"/>
                    </a:ext>
                  </a:extLst>
                </p14:cNvPr>
                <p14:cNvContentPartPr/>
                <p14:nvPr/>
              </p14:nvContentPartPr>
              <p14:xfrm>
                <a:off x="10438092" y="5837272"/>
                <a:ext cx="126000" cy="288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B521F546-526F-0B88-B4F8-7A853C1EC73A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10429452" y="5828272"/>
                  <a:ext cx="14364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993D2262-97F9-8E1E-8010-F6CB4722C576}"/>
                    </a:ext>
                  </a:extLst>
                </p14:cNvPr>
                <p14:cNvContentPartPr/>
                <p14:nvPr/>
              </p14:nvContentPartPr>
              <p14:xfrm>
                <a:off x="10596132" y="5641792"/>
                <a:ext cx="138600" cy="14148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993D2262-97F9-8E1E-8010-F6CB4722C576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10587132" y="5632792"/>
                  <a:ext cx="15624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83420253-F13A-D12D-9763-E0093413A4B3}"/>
                    </a:ext>
                  </a:extLst>
                </p14:cNvPr>
                <p14:cNvContentPartPr/>
                <p14:nvPr/>
              </p14:nvContentPartPr>
              <p14:xfrm>
                <a:off x="10759212" y="5615872"/>
                <a:ext cx="41760" cy="31716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83420253-F13A-D12D-9763-E0093413A4B3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10750212" y="5607232"/>
                  <a:ext cx="59400" cy="33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88DEBE68-619B-0372-5825-DADD4EEC871D}"/>
                    </a:ext>
                  </a:extLst>
                </p14:cNvPr>
                <p14:cNvContentPartPr/>
                <p14:nvPr/>
              </p14:nvContentPartPr>
              <p14:xfrm>
                <a:off x="9295092" y="5427232"/>
                <a:ext cx="1719720" cy="79380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88DEBE68-619B-0372-5825-DADD4EEC871D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9286452" y="5418592"/>
                  <a:ext cx="1737360" cy="8114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5941375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2240AA3-8D64-4C6C-B1AC-FF0936C5A6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258097"/>
            <a:ext cx="1059180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0412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F8BBB22-F7D8-43E7-9A65-0CE364667D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2884" y="0"/>
            <a:ext cx="9982200" cy="617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9407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F7021D3-163F-4CA2-A99A-6CC7237B56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3957" b="532"/>
          <a:stretch/>
        </p:blipFill>
        <p:spPr>
          <a:xfrm>
            <a:off x="284159" y="757083"/>
            <a:ext cx="11623682" cy="4562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67795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488</Words>
  <Application>Microsoft Office PowerPoint</Application>
  <PresentationFormat>Widescreen</PresentationFormat>
  <Paragraphs>94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Cambria Math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Domain Helpful Hints</vt:lpstr>
      <vt:lpstr>Domain Helpful Hints</vt:lpstr>
      <vt:lpstr>RANGE</vt:lpstr>
      <vt:lpstr>PowerPoint Presentation</vt:lpstr>
      <vt:lpstr>PowerPoint Presentation</vt:lpstr>
      <vt:lpstr>PowerPoint Presentation</vt:lpstr>
      <vt:lpstr>PowerPoint Presentation</vt:lpstr>
      <vt:lpstr>Combinations of Functions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Kuniega</dc:creator>
  <cp:lastModifiedBy>Michael Kuniega</cp:lastModifiedBy>
  <cp:revision>3</cp:revision>
  <dcterms:created xsi:type="dcterms:W3CDTF">2022-12-25T21:57:17Z</dcterms:created>
  <dcterms:modified xsi:type="dcterms:W3CDTF">2023-01-30T00:48:18Z</dcterms:modified>
</cp:coreProperties>
</file>